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5"/>
  </p:notesMasterIdLst>
  <p:sldIdLst>
    <p:sldId id="2145705499" r:id="rId5"/>
    <p:sldId id="2145705500" r:id="rId6"/>
    <p:sldId id="2145705501" r:id="rId7"/>
    <p:sldId id="2145705502" r:id="rId8"/>
    <p:sldId id="2145705503" r:id="rId9"/>
    <p:sldId id="2145705504" r:id="rId10"/>
    <p:sldId id="9233" r:id="rId11"/>
    <p:sldId id="9234" r:id="rId12"/>
    <p:sldId id="9235" r:id="rId13"/>
    <p:sldId id="923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DFC0095-2282-AA22-00F3-E049C29F1948}" name="Ducharme, Deirdre" initials="DD" userId="S::Deirdre.Ducharme@ct.gov::9b1f5df4-d39a-4c88-94a8-b8c4a25e4853" providerId="AD"/>
  <p188:author id="{23DE669A-29D6-FFE4-689D-B474FC245098}" name="Wilson, James (He/Him/His)" initials="JW" userId="S::jawilson@collegeboard.org::23f19e9b-c515-4f22-9774-83142d18f83c" providerId="AD"/>
  <p188:author id="{3781FB9C-A0E3-85B0-2F90-C284B328EA28}" name="Morton, Will (He/Him/His)" initials="WM" userId="S::wmorton@collegeboard.org::25451730-9af1-4ee8-bb9a-e91f44be9b7b" providerId="AD"/>
  <p188:author id="{A63820F8-9147-9216-30B5-6E93FF78A485}" name="Kupper, Adrienne" initials="AK" userId="S::akupper@Collegeboard.org::29f03267-9456-4660-8a2d-05a2a8a1905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95" autoAdjust="0"/>
    <p:restoredTop sz="80461" autoAdjust="0"/>
  </p:normalViewPr>
  <p:slideViewPr>
    <p:cSldViewPr snapToGrid="0">
      <p:cViewPr varScale="1">
        <p:scale>
          <a:sx n="52" d="100"/>
          <a:sy n="52" d="100"/>
        </p:scale>
        <p:origin x="122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87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ado, Michelle" userId="bc514764-6d67-456e-8a68-5bc6148b9c30" providerId="ADAL" clId="{781FB84A-6535-4F64-AB20-0508BEF8B2FC}"/>
    <pc:docChg chg="delSld">
      <pc:chgData name="Rosado, Michelle" userId="bc514764-6d67-456e-8a68-5bc6148b9c30" providerId="ADAL" clId="{781FB84A-6535-4F64-AB20-0508BEF8B2FC}" dt="2025-02-13T18:14:09.669" v="44" actId="47"/>
      <pc:docMkLst>
        <pc:docMk/>
      </pc:docMkLst>
      <pc:sldChg chg="del">
        <pc:chgData name="Rosado, Michelle" userId="bc514764-6d67-456e-8a68-5bc6148b9c30" providerId="ADAL" clId="{781FB84A-6535-4F64-AB20-0508BEF8B2FC}" dt="2025-02-13T18:14:09.669" v="44" actId="47"/>
        <pc:sldMkLst>
          <pc:docMk/>
          <pc:sldMk cId="3537239430" sldId="460"/>
        </pc:sldMkLst>
      </pc:sldChg>
      <pc:sldChg chg="del">
        <pc:chgData name="Rosado, Michelle" userId="bc514764-6d67-456e-8a68-5bc6148b9c30" providerId="ADAL" clId="{781FB84A-6535-4F64-AB20-0508BEF8B2FC}" dt="2025-02-13T18:13:44.548" v="4" actId="47"/>
        <pc:sldMkLst>
          <pc:docMk/>
          <pc:sldMk cId="4175799524" sldId="466"/>
        </pc:sldMkLst>
      </pc:sldChg>
      <pc:sldChg chg="del">
        <pc:chgData name="Rosado, Michelle" userId="bc514764-6d67-456e-8a68-5bc6148b9c30" providerId="ADAL" clId="{781FB84A-6535-4F64-AB20-0508BEF8B2FC}" dt="2025-02-13T18:13:52.440" v="26" actId="47"/>
        <pc:sldMkLst>
          <pc:docMk/>
          <pc:sldMk cId="303440696" sldId="9217"/>
        </pc:sldMkLst>
      </pc:sldChg>
      <pc:sldChg chg="del">
        <pc:chgData name="Rosado, Michelle" userId="bc514764-6d67-456e-8a68-5bc6148b9c30" providerId="ADAL" clId="{781FB84A-6535-4F64-AB20-0508BEF8B2FC}" dt="2025-02-13T18:13:52.840" v="27" actId="47"/>
        <pc:sldMkLst>
          <pc:docMk/>
          <pc:sldMk cId="1190598771" sldId="9218"/>
        </pc:sldMkLst>
      </pc:sldChg>
      <pc:sldChg chg="del">
        <pc:chgData name="Rosado, Michelle" userId="bc514764-6d67-456e-8a68-5bc6148b9c30" providerId="ADAL" clId="{781FB84A-6535-4F64-AB20-0508BEF8B2FC}" dt="2025-02-13T18:13:53.241" v="28" actId="47"/>
        <pc:sldMkLst>
          <pc:docMk/>
          <pc:sldMk cId="3848824509" sldId="9219"/>
        </pc:sldMkLst>
      </pc:sldChg>
      <pc:sldChg chg="del">
        <pc:chgData name="Rosado, Michelle" userId="bc514764-6d67-456e-8a68-5bc6148b9c30" providerId="ADAL" clId="{781FB84A-6535-4F64-AB20-0508BEF8B2FC}" dt="2025-02-13T18:13:53.673" v="29" actId="47"/>
        <pc:sldMkLst>
          <pc:docMk/>
          <pc:sldMk cId="1435641928" sldId="9220"/>
        </pc:sldMkLst>
      </pc:sldChg>
      <pc:sldChg chg="del">
        <pc:chgData name="Rosado, Michelle" userId="bc514764-6d67-456e-8a68-5bc6148b9c30" providerId="ADAL" clId="{781FB84A-6535-4F64-AB20-0508BEF8B2FC}" dt="2025-02-13T18:13:54.042" v="30" actId="47"/>
        <pc:sldMkLst>
          <pc:docMk/>
          <pc:sldMk cId="2023884337" sldId="9221"/>
        </pc:sldMkLst>
      </pc:sldChg>
      <pc:sldChg chg="del">
        <pc:chgData name="Rosado, Michelle" userId="bc514764-6d67-456e-8a68-5bc6148b9c30" providerId="ADAL" clId="{781FB84A-6535-4F64-AB20-0508BEF8B2FC}" dt="2025-02-13T18:13:54.704" v="31" actId="47"/>
        <pc:sldMkLst>
          <pc:docMk/>
          <pc:sldMk cId="2495915534" sldId="9222"/>
        </pc:sldMkLst>
      </pc:sldChg>
      <pc:sldChg chg="del">
        <pc:chgData name="Rosado, Michelle" userId="bc514764-6d67-456e-8a68-5bc6148b9c30" providerId="ADAL" clId="{781FB84A-6535-4F64-AB20-0508BEF8B2FC}" dt="2025-02-13T18:13:55.411" v="32" actId="47"/>
        <pc:sldMkLst>
          <pc:docMk/>
          <pc:sldMk cId="1768498777" sldId="9223"/>
        </pc:sldMkLst>
      </pc:sldChg>
      <pc:sldChg chg="del">
        <pc:chgData name="Rosado, Michelle" userId="bc514764-6d67-456e-8a68-5bc6148b9c30" providerId="ADAL" clId="{781FB84A-6535-4F64-AB20-0508BEF8B2FC}" dt="2025-02-13T18:13:56.025" v="33" actId="47"/>
        <pc:sldMkLst>
          <pc:docMk/>
          <pc:sldMk cId="434987562" sldId="9224"/>
        </pc:sldMkLst>
      </pc:sldChg>
      <pc:sldChg chg="del">
        <pc:chgData name="Rosado, Michelle" userId="bc514764-6d67-456e-8a68-5bc6148b9c30" providerId="ADAL" clId="{781FB84A-6535-4F64-AB20-0508BEF8B2FC}" dt="2025-02-13T18:13:48.692" v="16" actId="47"/>
        <pc:sldMkLst>
          <pc:docMk/>
          <pc:sldMk cId="3046545236" sldId="9225"/>
        </pc:sldMkLst>
      </pc:sldChg>
      <pc:sldChg chg="del">
        <pc:chgData name="Rosado, Michelle" userId="bc514764-6d67-456e-8a68-5bc6148b9c30" providerId="ADAL" clId="{781FB84A-6535-4F64-AB20-0508BEF8B2FC}" dt="2025-02-13T18:13:48.967" v="17" actId="47"/>
        <pc:sldMkLst>
          <pc:docMk/>
          <pc:sldMk cId="3126631589" sldId="9226"/>
        </pc:sldMkLst>
      </pc:sldChg>
      <pc:sldChg chg="del">
        <pc:chgData name="Rosado, Michelle" userId="bc514764-6d67-456e-8a68-5bc6148b9c30" providerId="ADAL" clId="{781FB84A-6535-4F64-AB20-0508BEF8B2FC}" dt="2025-02-13T18:13:49.226" v="18" actId="47"/>
        <pc:sldMkLst>
          <pc:docMk/>
          <pc:sldMk cId="3510823673" sldId="9228"/>
        </pc:sldMkLst>
      </pc:sldChg>
      <pc:sldChg chg="del">
        <pc:chgData name="Rosado, Michelle" userId="bc514764-6d67-456e-8a68-5bc6148b9c30" providerId="ADAL" clId="{781FB84A-6535-4F64-AB20-0508BEF8B2FC}" dt="2025-02-13T18:13:49.514" v="19" actId="47"/>
        <pc:sldMkLst>
          <pc:docMk/>
          <pc:sldMk cId="2263801283" sldId="9229"/>
        </pc:sldMkLst>
      </pc:sldChg>
      <pc:sldChg chg="del">
        <pc:chgData name="Rosado, Michelle" userId="bc514764-6d67-456e-8a68-5bc6148b9c30" providerId="ADAL" clId="{781FB84A-6535-4F64-AB20-0508BEF8B2FC}" dt="2025-02-13T18:13:49.800" v="20" actId="47"/>
        <pc:sldMkLst>
          <pc:docMk/>
          <pc:sldMk cId="1511291748" sldId="9230"/>
        </pc:sldMkLst>
      </pc:sldChg>
      <pc:sldChg chg="del">
        <pc:chgData name="Rosado, Michelle" userId="bc514764-6d67-456e-8a68-5bc6148b9c30" providerId="ADAL" clId="{781FB84A-6535-4F64-AB20-0508BEF8B2FC}" dt="2025-02-13T18:13:50.098" v="21" actId="47"/>
        <pc:sldMkLst>
          <pc:docMk/>
          <pc:sldMk cId="1430839692" sldId="9232"/>
        </pc:sldMkLst>
      </pc:sldChg>
      <pc:sldChg chg="del">
        <pc:chgData name="Rosado, Michelle" userId="bc514764-6d67-456e-8a68-5bc6148b9c30" providerId="ADAL" clId="{781FB84A-6535-4F64-AB20-0508BEF8B2FC}" dt="2025-02-13T18:13:43.707" v="1" actId="47"/>
        <pc:sldMkLst>
          <pc:docMk/>
          <pc:sldMk cId="2392047480" sldId="9536"/>
        </pc:sldMkLst>
      </pc:sldChg>
      <pc:sldChg chg="del">
        <pc:chgData name="Rosado, Michelle" userId="bc514764-6d67-456e-8a68-5bc6148b9c30" providerId="ADAL" clId="{781FB84A-6535-4F64-AB20-0508BEF8B2FC}" dt="2025-02-13T18:13:44.227" v="3" actId="47"/>
        <pc:sldMkLst>
          <pc:docMk/>
          <pc:sldMk cId="680104306" sldId="2145705408"/>
        </pc:sldMkLst>
      </pc:sldChg>
      <pc:sldChg chg="del">
        <pc:chgData name="Rosado, Michelle" userId="bc514764-6d67-456e-8a68-5bc6148b9c30" providerId="ADAL" clId="{781FB84A-6535-4F64-AB20-0508BEF8B2FC}" dt="2025-02-13T18:13:50.537" v="22" actId="47"/>
        <pc:sldMkLst>
          <pc:docMk/>
          <pc:sldMk cId="885740119" sldId="2145705409"/>
        </pc:sldMkLst>
      </pc:sldChg>
      <pc:sldChg chg="del">
        <pc:chgData name="Rosado, Michelle" userId="bc514764-6d67-456e-8a68-5bc6148b9c30" providerId="ADAL" clId="{781FB84A-6535-4F64-AB20-0508BEF8B2FC}" dt="2025-02-13T18:13:51.232" v="23" actId="47"/>
        <pc:sldMkLst>
          <pc:docMk/>
          <pc:sldMk cId="3352680946" sldId="2145705410"/>
        </pc:sldMkLst>
      </pc:sldChg>
      <pc:sldChg chg="del">
        <pc:chgData name="Rosado, Michelle" userId="bc514764-6d67-456e-8a68-5bc6148b9c30" providerId="ADAL" clId="{781FB84A-6535-4F64-AB20-0508BEF8B2FC}" dt="2025-02-13T18:13:51.578" v="24" actId="47"/>
        <pc:sldMkLst>
          <pc:docMk/>
          <pc:sldMk cId="2654999135" sldId="2145705411"/>
        </pc:sldMkLst>
      </pc:sldChg>
      <pc:sldChg chg="del">
        <pc:chgData name="Rosado, Michelle" userId="bc514764-6d67-456e-8a68-5bc6148b9c30" providerId="ADAL" clId="{781FB84A-6535-4F64-AB20-0508BEF8B2FC}" dt="2025-02-13T18:13:46.412" v="9" actId="47"/>
        <pc:sldMkLst>
          <pc:docMk/>
          <pc:sldMk cId="2328656519" sldId="2145705412"/>
        </pc:sldMkLst>
      </pc:sldChg>
      <pc:sldChg chg="del">
        <pc:chgData name="Rosado, Michelle" userId="bc514764-6d67-456e-8a68-5bc6148b9c30" providerId="ADAL" clId="{781FB84A-6535-4F64-AB20-0508BEF8B2FC}" dt="2025-02-13T18:13:46.961" v="11" actId="47"/>
        <pc:sldMkLst>
          <pc:docMk/>
          <pc:sldMk cId="294383384" sldId="2145705414"/>
        </pc:sldMkLst>
      </pc:sldChg>
      <pc:sldChg chg="del">
        <pc:chgData name="Rosado, Michelle" userId="bc514764-6d67-456e-8a68-5bc6148b9c30" providerId="ADAL" clId="{781FB84A-6535-4F64-AB20-0508BEF8B2FC}" dt="2025-02-13T18:13:47.809" v="13" actId="47"/>
        <pc:sldMkLst>
          <pc:docMk/>
          <pc:sldMk cId="1269845290" sldId="2145705416"/>
        </pc:sldMkLst>
      </pc:sldChg>
      <pc:sldChg chg="del">
        <pc:chgData name="Rosado, Michelle" userId="bc514764-6d67-456e-8a68-5bc6148b9c30" providerId="ADAL" clId="{781FB84A-6535-4F64-AB20-0508BEF8B2FC}" dt="2025-02-13T18:14:05.905" v="37" actId="47"/>
        <pc:sldMkLst>
          <pc:docMk/>
          <pc:sldMk cId="2899549654" sldId="2145705438"/>
        </pc:sldMkLst>
      </pc:sldChg>
      <pc:sldChg chg="del">
        <pc:chgData name="Rosado, Michelle" userId="bc514764-6d67-456e-8a68-5bc6148b9c30" providerId="ADAL" clId="{781FB84A-6535-4F64-AB20-0508BEF8B2FC}" dt="2025-02-13T18:13:56.780" v="34" actId="47"/>
        <pc:sldMkLst>
          <pc:docMk/>
          <pc:sldMk cId="1130613520" sldId="2145705469"/>
        </pc:sldMkLst>
      </pc:sldChg>
      <pc:sldChg chg="del">
        <pc:chgData name="Rosado, Michelle" userId="bc514764-6d67-456e-8a68-5bc6148b9c30" providerId="ADAL" clId="{781FB84A-6535-4F64-AB20-0508BEF8B2FC}" dt="2025-02-13T18:13:57.514" v="35" actId="47"/>
        <pc:sldMkLst>
          <pc:docMk/>
          <pc:sldMk cId="2992395714" sldId="2145705470"/>
        </pc:sldMkLst>
      </pc:sldChg>
      <pc:sldChg chg="del">
        <pc:chgData name="Rosado, Michelle" userId="bc514764-6d67-456e-8a68-5bc6148b9c30" providerId="ADAL" clId="{781FB84A-6535-4F64-AB20-0508BEF8B2FC}" dt="2025-02-13T18:13:43.242" v="0" actId="47"/>
        <pc:sldMkLst>
          <pc:docMk/>
          <pc:sldMk cId="7101934" sldId="2145705471"/>
        </pc:sldMkLst>
      </pc:sldChg>
      <pc:sldChg chg="del">
        <pc:chgData name="Rosado, Michelle" userId="bc514764-6d67-456e-8a68-5bc6148b9c30" providerId="ADAL" clId="{781FB84A-6535-4F64-AB20-0508BEF8B2FC}" dt="2025-02-13T18:13:44.806" v="5" actId="47"/>
        <pc:sldMkLst>
          <pc:docMk/>
          <pc:sldMk cId="1145161277" sldId="2145705472"/>
        </pc:sldMkLst>
      </pc:sldChg>
      <pc:sldChg chg="del">
        <pc:chgData name="Rosado, Michelle" userId="bc514764-6d67-456e-8a68-5bc6148b9c30" providerId="ADAL" clId="{781FB84A-6535-4F64-AB20-0508BEF8B2FC}" dt="2025-02-13T18:13:45.069" v="6" actId="47"/>
        <pc:sldMkLst>
          <pc:docMk/>
          <pc:sldMk cId="1014187225" sldId="2145705473"/>
        </pc:sldMkLst>
      </pc:sldChg>
      <pc:sldChg chg="del">
        <pc:chgData name="Rosado, Michelle" userId="bc514764-6d67-456e-8a68-5bc6148b9c30" providerId="ADAL" clId="{781FB84A-6535-4F64-AB20-0508BEF8B2FC}" dt="2025-02-13T18:13:43.990" v="2" actId="47"/>
        <pc:sldMkLst>
          <pc:docMk/>
          <pc:sldMk cId="3830365037" sldId="2145705474"/>
        </pc:sldMkLst>
      </pc:sldChg>
      <pc:sldChg chg="del">
        <pc:chgData name="Rosado, Michelle" userId="bc514764-6d67-456e-8a68-5bc6148b9c30" providerId="ADAL" clId="{781FB84A-6535-4F64-AB20-0508BEF8B2FC}" dt="2025-02-13T18:13:45.630" v="7" actId="47"/>
        <pc:sldMkLst>
          <pc:docMk/>
          <pc:sldMk cId="3928220294" sldId="2145705475"/>
        </pc:sldMkLst>
      </pc:sldChg>
      <pc:sldChg chg="del">
        <pc:chgData name="Rosado, Michelle" userId="bc514764-6d67-456e-8a68-5bc6148b9c30" providerId="ADAL" clId="{781FB84A-6535-4F64-AB20-0508BEF8B2FC}" dt="2025-02-13T18:14:05.495" v="36" actId="47"/>
        <pc:sldMkLst>
          <pc:docMk/>
          <pc:sldMk cId="2410065385" sldId="2145705476"/>
        </pc:sldMkLst>
      </pc:sldChg>
      <pc:sldChg chg="del">
        <pc:chgData name="Rosado, Michelle" userId="bc514764-6d67-456e-8a68-5bc6148b9c30" providerId="ADAL" clId="{781FB84A-6535-4F64-AB20-0508BEF8B2FC}" dt="2025-02-13T18:14:06.228" v="38" actId="47"/>
        <pc:sldMkLst>
          <pc:docMk/>
          <pc:sldMk cId="1324794764" sldId="2145705477"/>
        </pc:sldMkLst>
      </pc:sldChg>
      <pc:sldChg chg="del">
        <pc:chgData name="Rosado, Michelle" userId="bc514764-6d67-456e-8a68-5bc6148b9c30" providerId="ADAL" clId="{781FB84A-6535-4F64-AB20-0508BEF8B2FC}" dt="2025-02-13T18:14:06.528" v="39" actId="47"/>
        <pc:sldMkLst>
          <pc:docMk/>
          <pc:sldMk cId="3500315271" sldId="2145705478"/>
        </pc:sldMkLst>
      </pc:sldChg>
      <pc:sldChg chg="del">
        <pc:chgData name="Rosado, Michelle" userId="bc514764-6d67-456e-8a68-5bc6148b9c30" providerId="ADAL" clId="{781FB84A-6535-4F64-AB20-0508BEF8B2FC}" dt="2025-02-13T18:14:06.946" v="40" actId="47"/>
        <pc:sldMkLst>
          <pc:docMk/>
          <pc:sldMk cId="1915101455" sldId="2145705479"/>
        </pc:sldMkLst>
      </pc:sldChg>
      <pc:sldChg chg="del">
        <pc:chgData name="Rosado, Michelle" userId="bc514764-6d67-456e-8a68-5bc6148b9c30" providerId="ADAL" clId="{781FB84A-6535-4F64-AB20-0508BEF8B2FC}" dt="2025-02-13T18:14:07.683" v="41" actId="47"/>
        <pc:sldMkLst>
          <pc:docMk/>
          <pc:sldMk cId="525413401" sldId="2145705480"/>
        </pc:sldMkLst>
      </pc:sldChg>
      <pc:sldChg chg="del">
        <pc:chgData name="Rosado, Michelle" userId="bc514764-6d67-456e-8a68-5bc6148b9c30" providerId="ADAL" clId="{781FB84A-6535-4F64-AB20-0508BEF8B2FC}" dt="2025-02-13T18:14:08.212" v="42" actId="47"/>
        <pc:sldMkLst>
          <pc:docMk/>
          <pc:sldMk cId="3058832402" sldId="2145705481"/>
        </pc:sldMkLst>
      </pc:sldChg>
      <pc:sldChg chg="del">
        <pc:chgData name="Rosado, Michelle" userId="bc514764-6d67-456e-8a68-5bc6148b9c30" providerId="ADAL" clId="{781FB84A-6535-4F64-AB20-0508BEF8B2FC}" dt="2025-02-13T18:14:09.018" v="43" actId="47"/>
        <pc:sldMkLst>
          <pc:docMk/>
          <pc:sldMk cId="2090246877" sldId="2145705482"/>
        </pc:sldMkLst>
      </pc:sldChg>
      <pc:sldChg chg="del">
        <pc:chgData name="Rosado, Michelle" userId="bc514764-6d67-456e-8a68-5bc6148b9c30" providerId="ADAL" clId="{781FB84A-6535-4F64-AB20-0508BEF8B2FC}" dt="2025-02-13T18:13:46.695" v="10" actId="47"/>
        <pc:sldMkLst>
          <pc:docMk/>
          <pc:sldMk cId="1588325592" sldId="2145705493"/>
        </pc:sldMkLst>
      </pc:sldChg>
      <pc:sldChg chg="del">
        <pc:chgData name="Rosado, Michelle" userId="bc514764-6d67-456e-8a68-5bc6148b9c30" providerId="ADAL" clId="{781FB84A-6535-4F64-AB20-0508BEF8B2FC}" dt="2025-02-13T18:13:47.249" v="12" actId="47"/>
        <pc:sldMkLst>
          <pc:docMk/>
          <pc:sldMk cId="640673873" sldId="2145705494"/>
        </pc:sldMkLst>
      </pc:sldChg>
      <pc:sldChg chg="del">
        <pc:chgData name="Rosado, Michelle" userId="bc514764-6d67-456e-8a68-5bc6148b9c30" providerId="ADAL" clId="{781FB84A-6535-4F64-AB20-0508BEF8B2FC}" dt="2025-02-13T18:13:48.134" v="14" actId="47"/>
        <pc:sldMkLst>
          <pc:docMk/>
          <pc:sldMk cId="3365642976" sldId="2145705495"/>
        </pc:sldMkLst>
      </pc:sldChg>
      <pc:sldChg chg="del">
        <pc:chgData name="Rosado, Michelle" userId="bc514764-6d67-456e-8a68-5bc6148b9c30" providerId="ADAL" clId="{781FB84A-6535-4F64-AB20-0508BEF8B2FC}" dt="2025-02-13T18:13:48.391" v="15" actId="47"/>
        <pc:sldMkLst>
          <pc:docMk/>
          <pc:sldMk cId="3577219660" sldId="2145705496"/>
        </pc:sldMkLst>
      </pc:sldChg>
      <pc:sldChg chg="del">
        <pc:chgData name="Rosado, Michelle" userId="bc514764-6d67-456e-8a68-5bc6148b9c30" providerId="ADAL" clId="{781FB84A-6535-4F64-AB20-0508BEF8B2FC}" dt="2025-02-13T18:13:45.900" v="8" actId="47"/>
        <pc:sldMkLst>
          <pc:docMk/>
          <pc:sldMk cId="714243887" sldId="2145705497"/>
        </pc:sldMkLst>
      </pc:sldChg>
      <pc:sldChg chg="del">
        <pc:chgData name="Rosado, Michelle" userId="bc514764-6d67-456e-8a68-5bc6148b9c30" providerId="ADAL" clId="{781FB84A-6535-4F64-AB20-0508BEF8B2FC}" dt="2025-02-13T18:13:52.015" v="25" actId="47"/>
        <pc:sldMkLst>
          <pc:docMk/>
          <pc:sldMk cId="509280583" sldId="214570549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4E9FA7-6AB2-4C28-9672-A8D8A2AE06B4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85F0D8-B92E-4617-B750-42C66D621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563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Slide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57480" y="340639"/>
            <a:ext cx="11517138" cy="5818125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80" tIns="34180" rIns="34180" bIns="34180" rtlCol="0" anchor="ctr"/>
          <a:lstStyle/>
          <a:p>
            <a:pPr algn="ctr"/>
            <a:endParaRPr lang="en-US" sz="1329">
              <a:solidFill>
                <a:schemeClr val="tx1"/>
              </a:solidFill>
            </a:endParaRPr>
          </a:p>
        </p:txBody>
      </p:sp>
      <p:sp>
        <p:nvSpPr>
          <p:cNvPr id="65" name="Picture Placeholder 64"/>
          <p:cNvSpPr>
            <a:spLocks noGrp="1"/>
          </p:cNvSpPr>
          <p:nvPr>
            <p:ph type="pic" sz="quarter" idx="12" hasCustomPrompt="1"/>
          </p:nvPr>
        </p:nvSpPr>
        <p:spPr>
          <a:xfrm>
            <a:off x="6067348" y="340639"/>
            <a:ext cx="5807271" cy="5818125"/>
          </a:xfrm>
          <a:custGeom>
            <a:avLst/>
            <a:gdLst>
              <a:gd name="connsiteX0" fmla="*/ 2401251 w 6108176"/>
              <a:gd name="connsiteY0" fmla="*/ 0 h 6119507"/>
              <a:gd name="connsiteX1" fmla="*/ 3884955 w 6108176"/>
              <a:gd name="connsiteY1" fmla="*/ 0 h 6119507"/>
              <a:gd name="connsiteX2" fmla="*/ 4077766 w 6108176"/>
              <a:gd name="connsiteY2" fmla="*/ 49577 h 6119507"/>
              <a:gd name="connsiteX3" fmla="*/ 6031698 w 6108176"/>
              <a:gd name="connsiteY3" fmla="*/ 1810336 h 6119507"/>
              <a:gd name="connsiteX4" fmla="*/ 6108176 w 6108176"/>
              <a:gd name="connsiteY4" fmla="*/ 2009700 h 6119507"/>
              <a:gd name="connsiteX5" fmla="*/ 6108176 w 6108176"/>
              <a:gd name="connsiteY5" fmla="*/ 4093047 h 6119507"/>
              <a:gd name="connsiteX6" fmla="*/ 6031698 w 6108176"/>
              <a:gd name="connsiteY6" fmla="*/ 4292410 h 6119507"/>
              <a:gd name="connsiteX7" fmla="*/ 4077766 w 6108176"/>
              <a:gd name="connsiteY7" fmla="*/ 6053169 h 6119507"/>
              <a:gd name="connsiteX8" fmla="*/ 3819769 w 6108176"/>
              <a:gd name="connsiteY8" fmla="*/ 6119507 h 6119507"/>
              <a:gd name="connsiteX9" fmla="*/ 2466437 w 6108176"/>
              <a:gd name="connsiteY9" fmla="*/ 6119507 h 6119507"/>
              <a:gd name="connsiteX10" fmla="*/ 2208440 w 6108176"/>
              <a:gd name="connsiteY10" fmla="*/ 6053169 h 6119507"/>
              <a:gd name="connsiteX11" fmla="*/ 0 w 6108176"/>
              <a:gd name="connsiteY11" fmla="*/ 3051373 h 6119507"/>
              <a:gd name="connsiteX12" fmla="*/ 2208440 w 6108176"/>
              <a:gd name="connsiteY12" fmla="*/ 49577 h 6119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08176" h="6119507">
                <a:moveTo>
                  <a:pt x="2401251" y="0"/>
                </a:moveTo>
                <a:lnTo>
                  <a:pt x="3884955" y="0"/>
                </a:lnTo>
                <a:lnTo>
                  <a:pt x="4077766" y="49577"/>
                </a:lnTo>
                <a:cubicBezTo>
                  <a:pt x="4957393" y="323170"/>
                  <a:pt x="5671366" y="972752"/>
                  <a:pt x="6031698" y="1810336"/>
                </a:cubicBezTo>
                <a:lnTo>
                  <a:pt x="6108176" y="2009700"/>
                </a:lnTo>
                <a:lnTo>
                  <a:pt x="6108176" y="4093047"/>
                </a:lnTo>
                <a:lnTo>
                  <a:pt x="6031698" y="4292410"/>
                </a:lnTo>
                <a:cubicBezTo>
                  <a:pt x="5671366" y="5129995"/>
                  <a:pt x="4957393" y="5779577"/>
                  <a:pt x="4077766" y="6053169"/>
                </a:cubicBezTo>
                <a:lnTo>
                  <a:pt x="3819769" y="6119507"/>
                </a:lnTo>
                <a:lnTo>
                  <a:pt x="2466437" y="6119507"/>
                </a:lnTo>
                <a:lnTo>
                  <a:pt x="2208440" y="6053169"/>
                </a:lnTo>
                <a:cubicBezTo>
                  <a:pt x="928982" y="5655216"/>
                  <a:pt x="0" y="4461782"/>
                  <a:pt x="0" y="3051373"/>
                </a:cubicBezTo>
                <a:cubicBezTo>
                  <a:pt x="0" y="1640964"/>
                  <a:pt x="928982" y="447530"/>
                  <a:pt x="2208440" y="49577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ctr">
            <a:noAutofit/>
          </a:bodyPr>
          <a:lstStyle>
            <a:lvl1pPr marL="0" marR="0" indent="0" algn="ctr" defTabSz="931433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accent3"/>
              </a:buClr>
              <a:buSzPts val="2400"/>
              <a:buFont typeface="Verdana" pitchFamily="34" charset="0"/>
              <a:buNone/>
              <a:tabLst/>
              <a:defRPr>
                <a:solidFill>
                  <a:schemeClr val="tx2"/>
                </a:solidFill>
              </a:defRPr>
            </a:lvl1pPr>
          </a:lstStyle>
          <a:p>
            <a:pPr marL="257727" marR="0" lvl="0" indent="-257727" algn="l" defTabSz="931433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SzPts val="2400"/>
              <a:buFont typeface="Verdana" pitchFamily="34" charset="0"/>
              <a:buChar char="•"/>
              <a:tabLst/>
              <a:defRPr/>
            </a:pPr>
            <a:r>
              <a:rPr lang="en-US"/>
              <a:t>Insert Brand Approved Picture for Cover</a:t>
            </a:r>
            <a:br>
              <a:rPr lang="en-US"/>
            </a:br>
            <a:r>
              <a:rPr lang="en-US"/>
              <a:t>(Square Pictures only)</a:t>
            </a:r>
          </a:p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6359" y="1536675"/>
            <a:ext cx="4828269" cy="589709"/>
          </a:xfrm>
          <a:prstGeom prst="rect">
            <a:avLst/>
          </a:prstGeom>
        </p:spPr>
        <p:txBody>
          <a:bodyPr lIns="0" tIns="45720" rIns="0" bIns="45720" anchor="t" anchorCtr="0">
            <a:noAutofit/>
          </a:bodyPr>
          <a:lstStyle>
            <a:lvl1pPr>
              <a:defRPr sz="4367"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86360" y="5064161"/>
            <a:ext cx="4828269" cy="534662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>
              <a:buNone/>
              <a:defRPr sz="1899" b="1">
                <a:solidFill>
                  <a:schemeClr val="accent2"/>
                </a:solidFill>
                <a:latin typeface="+mj-lt"/>
              </a:defRPr>
            </a:lvl1pPr>
            <a:lvl2pPr marL="465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1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975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63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29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95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60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26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1" hasCustomPrompt="1"/>
          </p:nvPr>
        </p:nvSpPr>
        <p:spPr>
          <a:xfrm>
            <a:off x="357481" y="6304778"/>
            <a:ext cx="3932368" cy="274320"/>
          </a:xfrm>
        </p:spPr>
        <p:txBody>
          <a:bodyPr lIns="0" bIns="45720" anchor="b">
            <a:noAutofit/>
          </a:bodyPr>
          <a:lstStyle>
            <a:lvl1pPr marL="0" indent="0">
              <a:buNone/>
              <a:defRPr sz="1519">
                <a:solidFill>
                  <a:schemeClr val="tx1"/>
                </a:solidFill>
                <a:latin typeface="+mj-lt"/>
              </a:defRPr>
            </a:lvl1pPr>
            <a:lvl2pPr marL="432558" indent="0">
              <a:buNone/>
              <a:defRPr/>
            </a:lvl2pPr>
            <a:lvl3pPr marL="726457" indent="0">
              <a:buNone/>
              <a:defRPr/>
            </a:lvl3pPr>
            <a:lvl4pPr marL="1180659" indent="0">
              <a:buNone/>
              <a:defRPr/>
            </a:lvl4pPr>
            <a:lvl5pPr marL="1863357" indent="0">
              <a:buNone/>
              <a:defRPr/>
            </a:lvl5pPr>
          </a:lstStyle>
          <a:p>
            <a:pPr lvl="0"/>
            <a:r>
              <a:rPr lang="en-US"/>
              <a:t>Insert Date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B8F686-2832-DE45-B4EA-A9B076CCC0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359" y="955314"/>
            <a:ext cx="1762376" cy="30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897627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orient="horz" pos="45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ighlight Area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Number"/>
          <p:cNvSpPr/>
          <p:nvPr/>
        </p:nvSpPr>
        <p:spPr>
          <a:xfrm>
            <a:off x="6804588" y="6363470"/>
            <a:ext cx="467314" cy="148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r"/>
            <a:fld id="{BB69BBE8-4DB2-4642-B003-B220ACD5A2FD}" type="slidenum">
              <a:rPr lang="en-US" sz="1139" b="0" baseline="0" smtClean="0">
                <a:solidFill>
                  <a:srgbClr val="080808"/>
                </a:solidFill>
                <a:latin typeface="+mj-lt"/>
              </a:rPr>
              <a:pPr algn="r"/>
              <a:t>‹#›</a:t>
            </a:fld>
            <a:endParaRPr lang="fr-FR" sz="1139" b="0">
              <a:solidFill>
                <a:srgbClr val="080808"/>
              </a:solidFill>
              <a:latin typeface="+mj-lt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356461" y="6252279"/>
            <a:ext cx="691544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356461" y="538394"/>
            <a:ext cx="6915440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56461" y="1740546"/>
            <a:ext cx="6915440" cy="4408714"/>
          </a:xfrm>
        </p:spPr>
        <p:txBody>
          <a:bodyPr/>
          <a:lstStyle>
            <a:lvl1pPr>
              <a:buClr>
                <a:schemeClr val="accent3"/>
              </a:buClr>
              <a:buSzPct val="80000"/>
              <a:defRPr/>
            </a:lvl1pPr>
            <a:lvl2pPr>
              <a:buClr>
                <a:schemeClr val="accent3"/>
              </a:buClr>
              <a:buSzPct val="80000"/>
              <a:defRPr/>
            </a:lvl2pPr>
            <a:lvl3pPr>
              <a:buClr>
                <a:schemeClr val="accent3"/>
              </a:buClr>
              <a:buSzPct val="80000"/>
              <a:defRPr/>
            </a:lvl3pPr>
            <a:lvl4pPr>
              <a:buClr>
                <a:schemeClr val="accent3"/>
              </a:buClr>
              <a:buSzPct val="80000"/>
              <a:defRPr/>
            </a:lvl4pPr>
            <a:lvl5pPr>
              <a:buClr>
                <a:schemeClr val="accent3"/>
              </a:buClr>
              <a:buSzPct val="80000"/>
              <a:defRPr sz="1709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7644876" y="0"/>
            <a:ext cx="4547125" cy="6858000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80" tIns="34180" rIns="34180" bIns="34180" rtlCol="0" anchor="ctr"/>
          <a:lstStyle/>
          <a:p>
            <a:pPr algn="ctr"/>
            <a:endParaRPr lang="en-US" sz="1899">
              <a:solidFill>
                <a:schemeClr val="tx1"/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356461" y="432880"/>
            <a:ext cx="6915440" cy="7441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93C1F1F5-75F1-A7B7-3193-3FDA9CFB5A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-100000"/>
          </a:blip>
          <a:stretch>
            <a:fillRect/>
          </a:stretch>
        </p:blipFill>
        <p:spPr>
          <a:xfrm>
            <a:off x="347267" y="6363742"/>
            <a:ext cx="1266074" cy="21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833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Pa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452924" y="408560"/>
            <a:ext cx="11286153" cy="610045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99" b="1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Insert Full Background Photo Photo To Highlight a Key Message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452924" y="432879"/>
            <a:ext cx="11286153" cy="0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5707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Full Slide B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172305" y="175390"/>
            <a:ext cx="11847391" cy="6507219"/>
          </a:xfrm>
          <a:prstGeom prst="rect">
            <a:avLst/>
          </a:prstGeom>
          <a:solidFill>
            <a:schemeClr val="accent3">
              <a:alpha val="67000"/>
            </a:schemeClr>
          </a:solidFill>
        </p:spPr>
        <p:txBody>
          <a:bodyPr lIns="1920240" tIns="182880" rIns="1920240" bIns="182880" anchor="ctr" anchorCtr="0">
            <a:noAutofit/>
          </a:bodyPr>
          <a:lstStyle>
            <a:lvl1pPr algn="ctr">
              <a:defRPr sz="3038" b="0">
                <a:solidFill>
                  <a:schemeClr val="tx2"/>
                </a:solidFill>
              </a:defRPr>
            </a:lvl1pPr>
          </a:lstStyle>
          <a:p>
            <a:r>
              <a:rPr lang="en-US"/>
              <a:t>This is a sample quote to support your slides</a:t>
            </a:r>
            <a:br>
              <a:rPr lang="en-US"/>
            </a:br>
            <a:r>
              <a:rPr lang="en-US"/>
              <a:t>(Use Format Background to Change Picture:</a:t>
            </a:r>
            <a:br>
              <a:rPr lang="en-US"/>
            </a:br>
            <a:r>
              <a:rPr lang="en-US"/>
              <a:t>Copy image you like. Right Click Format Background. Change Picture Source to Clipboard)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296760"/>
            <a:ext cx="12192000" cy="741021"/>
          </a:xfrm>
        </p:spPr>
        <p:txBody>
          <a:bodyPr anchor="ctr">
            <a:normAutofit/>
          </a:bodyPr>
          <a:lstStyle>
            <a:lvl1pPr marL="0" indent="0" algn="ctr">
              <a:buNone/>
              <a:defRPr sz="1709">
                <a:solidFill>
                  <a:schemeClr val="tx2"/>
                </a:solidFill>
              </a:defRPr>
            </a:lvl1pPr>
            <a:lvl2pPr marL="434066" indent="0" algn="ctr">
              <a:buNone/>
              <a:defRPr sz="1899"/>
            </a:lvl2pPr>
            <a:lvl3pPr marL="868131" indent="0" algn="ctr">
              <a:buNone/>
              <a:defRPr sz="1709"/>
            </a:lvl3pPr>
            <a:lvl4pPr marL="1302197" indent="0" algn="ctr">
              <a:buNone/>
              <a:defRPr sz="1519"/>
            </a:lvl4pPr>
            <a:lvl5pPr marL="1736263" indent="0" algn="ctr">
              <a:buNone/>
              <a:defRPr sz="1519"/>
            </a:lvl5pPr>
            <a:lvl6pPr marL="2170328" indent="0" algn="ctr">
              <a:buNone/>
              <a:defRPr sz="1519"/>
            </a:lvl6pPr>
            <a:lvl7pPr marL="2604394" indent="0" algn="ctr">
              <a:buNone/>
              <a:defRPr sz="1519"/>
            </a:lvl7pPr>
            <a:lvl8pPr marL="3038460" indent="0" algn="ctr">
              <a:buNone/>
              <a:defRPr sz="1519"/>
            </a:lvl8pPr>
            <a:lvl9pPr marL="3472525" indent="0" algn="ctr">
              <a:buNone/>
              <a:defRPr sz="1519"/>
            </a:lvl9pPr>
          </a:lstStyle>
          <a:p>
            <a:pPr algn="ctr"/>
            <a:r>
              <a:rPr lang="en-US">
                <a:solidFill>
                  <a:schemeClr val="tx2"/>
                </a:solidFill>
              </a:rPr>
              <a:t>Brianna Sullivan</a:t>
            </a:r>
          </a:p>
        </p:txBody>
      </p:sp>
      <p:sp>
        <p:nvSpPr>
          <p:cNvPr id="4" name="Freeform 3"/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181479 w 12841288"/>
              <a:gd name="connsiteY0" fmla="*/ 184729 h 7223125"/>
              <a:gd name="connsiteX1" fmla="*/ 181479 w 12841288"/>
              <a:gd name="connsiteY1" fmla="*/ 7038397 h 7223125"/>
              <a:gd name="connsiteX2" fmla="*/ 12659806 w 12841288"/>
              <a:gd name="connsiteY2" fmla="*/ 7038397 h 7223125"/>
              <a:gd name="connsiteX3" fmla="*/ 12659806 w 12841288"/>
              <a:gd name="connsiteY3" fmla="*/ 184729 h 7223125"/>
              <a:gd name="connsiteX4" fmla="*/ 0 w 12841288"/>
              <a:gd name="connsiteY4" fmla="*/ 0 h 7223125"/>
              <a:gd name="connsiteX5" fmla="*/ 12841288 w 12841288"/>
              <a:gd name="connsiteY5" fmla="*/ 0 h 7223125"/>
              <a:gd name="connsiteX6" fmla="*/ 12841288 w 12841288"/>
              <a:gd name="connsiteY6" fmla="*/ 7223125 h 7223125"/>
              <a:gd name="connsiteX7" fmla="*/ 0 w 12841288"/>
              <a:gd name="connsiteY7" fmla="*/ 7223125 h 7223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841288" h="7223125">
                <a:moveTo>
                  <a:pt x="181479" y="184729"/>
                </a:moveTo>
                <a:lnTo>
                  <a:pt x="181479" y="7038397"/>
                </a:lnTo>
                <a:lnTo>
                  <a:pt x="12659806" y="7038397"/>
                </a:lnTo>
                <a:lnTo>
                  <a:pt x="12659806" y="184729"/>
                </a:lnTo>
                <a:close/>
                <a:moveTo>
                  <a:pt x="0" y="0"/>
                </a:moveTo>
                <a:lnTo>
                  <a:pt x="12841288" y="0"/>
                </a:lnTo>
                <a:lnTo>
                  <a:pt x="12841288" y="7223125"/>
                </a:lnTo>
                <a:lnTo>
                  <a:pt x="0" y="7223125"/>
                </a:lnTo>
                <a:close/>
              </a:path>
            </a:pathLst>
          </a:custGeom>
          <a:solidFill>
            <a:schemeClr val="tx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180" tIns="34180" rIns="34180" bIns="34180" numCol="1" spcCol="0" rtlCol="0" fromWordArt="0" anchor="ctr" anchorCtr="0" forceAA="0" compatLnSpc="1">
            <a:noAutofit/>
          </a:bodyPr>
          <a:lstStyle/>
          <a:p>
            <a:pPr algn="ctr"/>
            <a:endParaRPr lang="en-US" sz="1899" b="1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391561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Slide Solid Backgroun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0" y="1634537"/>
            <a:ext cx="12192000" cy="3588923"/>
          </a:xfrm>
          <a:prstGeom prst="rect">
            <a:avLst/>
          </a:prstGeom>
        </p:spPr>
        <p:txBody>
          <a:bodyPr lIns="1920240" tIns="45720" rIns="1920240" bIns="45720" anchor="ctr" anchorCtr="0">
            <a:noAutofit/>
          </a:bodyPr>
          <a:lstStyle>
            <a:lvl1pPr algn="ctr">
              <a:defRPr sz="4367" b="0">
                <a:solidFill>
                  <a:schemeClr val="tx2"/>
                </a:solidFill>
              </a:defRPr>
            </a:lvl1pPr>
          </a:lstStyle>
          <a:p>
            <a:r>
              <a:rPr lang="en-US"/>
              <a:t>This is a sample quote to draw help make a point based on what people are saying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1489823" y="1925777"/>
            <a:ext cx="1475292" cy="1150358"/>
            <a:chOff x="1422137" y="1996264"/>
            <a:chExt cx="1197131" cy="933450"/>
          </a:xfrm>
        </p:grpSpPr>
        <p:grpSp>
          <p:nvGrpSpPr>
            <p:cNvPr id="14" name="Group 4"/>
            <p:cNvGrpSpPr>
              <a:grpSpLocks noChangeAspect="1"/>
            </p:cNvGrpSpPr>
            <p:nvPr/>
          </p:nvGrpSpPr>
          <p:grpSpPr bwMode="auto">
            <a:xfrm>
              <a:off x="1422137" y="1996264"/>
              <a:ext cx="550863" cy="933450"/>
              <a:chOff x="610" y="950"/>
              <a:chExt cx="347" cy="588"/>
            </a:xfrm>
          </p:grpSpPr>
          <p:sp>
            <p:nvSpPr>
              <p:cNvPr id="15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610" y="950"/>
                <a:ext cx="347" cy="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09"/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auto">
              <a:xfrm>
                <a:off x="612" y="948"/>
                <a:ext cx="347" cy="588"/>
              </a:xfrm>
              <a:custGeom>
                <a:avLst/>
                <a:gdLst>
                  <a:gd name="T0" fmla="*/ 75 w 144"/>
                  <a:gd name="T1" fmla="*/ 0 h 246"/>
                  <a:gd name="T2" fmla="*/ 94 w 144"/>
                  <a:gd name="T3" fmla="*/ 14 h 246"/>
                  <a:gd name="T4" fmla="*/ 41 w 144"/>
                  <a:gd name="T5" fmla="*/ 85 h 246"/>
                  <a:gd name="T6" fmla="*/ 24 w 144"/>
                  <a:gd name="T7" fmla="*/ 126 h 246"/>
                  <a:gd name="T8" fmla="*/ 24 w 144"/>
                  <a:gd name="T9" fmla="*/ 222 h 246"/>
                  <a:gd name="T10" fmla="*/ 120 w 144"/>
                  <a:gd name="T11" fmla="*/ 222 h 246"/>
                  <a:gd name="T12" fmla="*/ 120 w 144"/>
                  <a:gd name="T13" fmla="*/ 138 h 246"/>
                  <a:gd name="T14" fmla="*/ 60 w 144"/>
                  <a:gd name="T15" fmla="*/ 138 h 246"/>
                  <a:gd name="T16" fmla="*/ 60 w 144"/>
                  <a:gd name="T17" fmla="*/ 114 h 246"/>
                  <a:gd name="T18" fmla="*/ 120 w 144"/>
                  <a:gd name="T19" fmla="*/ 114 h 246"/>
                  <a:gd name="T20" fmla="*/ 144 w 144"/>
                  <a:gd name="T21" fmla="*/ 138 h 246"/>
                  <a:gd name="T22" fmla="*/ 144 w 144"/>
                  <a:gd name="T23" fmla="*/ 222 h 246"/>
                  <a:gd name="T24" fmla="*/ 120 w 144"/>
                  <a:gd name="T25" fmla="*/ 246 h 246"/>
                  <a:gd name="T26" fmla="*/ 20 w 144"/>
                  <a:gd name="T27" fmla="*/ 246 h 246"/>
                  <a:gd name="T28" fmla="*/ 0 w 144"/>
                  <a:gd name="T29" fmla="*/ 222 h 246"/>
                  <a:gd name="T30" fmla="*/ 0 w 144"/>
                  <a:gd name="T31" fmla="*/ 126 h 246"/>
                  <a:gd name="T32" fmla="*/ 22 w 144"/>
                  <a:gd name="T33" fmla="*/ 70 h 246"/>
                  <a:gd name="T34" fmla="*/ 75 w 144"/>
                  <a:gd name="T35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4" h="246">
                    <a:moveTo>
                      <a:pt x="75" y="0"/>
                    </a:moveTo>
                    <a:cubicBezTo>
                      <a:pt x="94" y="14"/>
                      <a:pt x="94" y="14"/>
                      <a:pt x="94" y="14"/>
                    </a:cubicBezTo>
                    <a:cubicBezTo>
                      <a:pt x="41" y="85"/>
                      <a:pt x="41" y="85"/>
                      <a:pt x="41" y="85"/>
                    </a:cubicBezTo>
                    <a:cubicBezTo>
                      <a:pt x="31" y="97"/>
                      <a:pt x="24" y="110"/>
                      <a:pt x="24" y="126"/>
                    </a:cubicBezTo>
                    <a:cubicBezTo>
                      <a:pt x="24" y="222"/>
                      <a:pt x="24" y="222"/>
                      <a:pt x="24" y="222"/>
                    </a:cubicBezTo>
                    <a:cubicBezTo>
                      <a:pt x="120" y="222"/>
                      <a:pt x="120" y="222"/>
                      <a:pt x="120" y="222"/>
                    </a:cubicBezTo>
                    <a:cubicBezTo>
                      <a:pt x="120" y="138"/>
                      <a:pt x="120" y="138"/>
                      <a:pt x="120" y="138"/>
                    </a:cubicBezTo>
                    <a:cubicBezTo>
                      <a:pt x="60" y="138"/>
                      <a:pt x="60" y="138"/>
                      <a:pt x="60" y="138"/>
                    </a:cubicBezTo>
                    <a:cubicBezTo>
                      <a:pt x="60" y="114"/>
                      <a:pt x="60" y="114"/>
                      <a:pt x="60" y="114"/>
                    </a:cubicBezTo>
                    <a:cubicBezTo>
                      <a:pt x="120" y="114"/>
                      <a:pt x="120" y="114"/>
                      <a:pt x="120" y="114"/>
                    </a:cubicBezTo>
                    <a:cubicBezTo>
                      <a:pt x="133" y="114"/>
                      <a:pt x="144" y="125"/>
                      <a:pt x="144" y="138"/>
                    </a:cubicBezTo>
                    <a:cubicBezTo>
                      <a:pt x="144" y="222"/>
                      <a:pt x="144" y="222"/>
                      <a:pt x="144" y="222"/>
                    </a:cubicBezTo>
                    <a:cubicBezTo>
                      <a:pt x="144" y="235"/>
                      <a:pt x="133" y="246"/>
                      <a:pt x="120" y="246"/>
                    </a:cubicBezTo>
                    <a:cubicBezTo>
                      <a:pt x="20" y="246"/>
                      <a:pt x="20" y="246"/>
                      <a:pt x="20" y="246"/>
                    </a:cubicBezTo>
                    <a:cubicBezTo>
                      <a:pt x="7" y="246"/>
                      <a:pt x="0" y="235"/>
                      <a:pt x="0" y="222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105"/>
                      <a:pt x="9" y="86"/>
                      <a:pt x="22" y="70"/>
                    </a:cubicBez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tx2">
                  <a:alpha val="42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09"/>
              </a:p>
            </p:txBody>
          </p:sp>
        </p:grpSp>
        <p:grpSp>
          <p:nvGrpSpPr>
            <p:cNvPr id="32" name="Group 4"/>
            <p:cNvGrpSpPr>
              <a:grpSpLocks noChangeAspect="1"/>
            </p:cNvGrpSpPr>
            <p:nvPr/>
          </p:nvGrpSpPr>
          <p:grpSpPr bwMode="auto">
            <a:xfrm>
              <a:off x="2068405" y="1996264"/>
              <a:ext cx="550863" cy="933450"/>
              <a:chOff x="610" y="950"/>
              <a:chExt cx="347" cy="588"/>
            </a:xfrm>
          </p:grpSpPr>
          <p:sp>
            <p:nvSpPr>
              <p:cNvPr id="33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610" y="950"/>
                <a:ext cx="347" cy="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09"/>
              </a:p>
            </p:txBody>
          </p:sp>
          <p:sp>
            <p:nvSpPr>
              <p:cNvPr id="34" name="Freeform 5"/>
              <p:cNvSpPr>
                <a:spLocks/>
              </p:cNvSpPr>
              <p:nvPr/>
            </p:nvSpPr>
            <p:spPr bwMode="auto">
              <a:xfrm>
                <a:off x="612" y="948"/>
                <a:ext cx="347" cy="588"/>
              </a:xfrm>
              <a:custGeom>
                <a:avLst/>
                <a:gdLst>
                  <a:gd name="T0" fmla="*/ 75 w 144"/>
                  <a:gd name="T1" fmla="*/ 0 h 246"/>
                  <a:gd name="T2" fmla="*/ 94 w 144"/>
                  <a:gd name="T3" fmla="*/ 14 h 246"/>
                  <a:gd name="T4" fmla="*/ 41 w 144"/>
                  <a:gd name="T5" fmla="*/ 85 h 246"/>
                  <a:gd name="T6" fmla="*/ 24 w 144"/>
                  <a:gd name="T7" fmla="*/ 126 h 246"/>
                  <a:gd name="T8" fmla="*/ 24 w 144"/>
                  <a:gd name="T9" fmla="*/ 222 h 246"/>
                  <a:gd name="T10" fmla="*/ 120 w 144"/>
                  <a:gd name="T11" fmla="*/ 222 h 246"/>
                  <a:gd name="T12" fmla="*/ 120 w 144"/>
                  <a:gd name="T13" fmla="*/ 138 h 246"/>
                  <a:gd name="T14" fmla="*/ 60 w 144"/>
                  <a:gd name="T15" fmla="*/ 138 h 246"/>
                  <a:gd name="T16" fmla="*/ 60 w 144"/>
                  <a:gd name="T17" fmla="*/ 114 h 246"/>
                  <a:gd name="T18" fmla="*/ 120 w 144"/>
                  <a:gd name="T19" fmla="*/ 114 h 246"/>
                  <a:gd name="T20" fmla="*/ 144 w 144"/>
                  <a:gd name="T21" fmla="*/ 138 h 246"/>
                  <a:gd name="T22" fmla="*/ 144 w 144"/>
                  <a:gd name="T23" fmla="*/ 222 h 246"/>
                  <a:gd name="T24" fmla="*/ 120 w 144"/>
                  <a:gd name="T25" fmla="*/ 246 h 246"/>
                  <a:gd name="T26" fmla="*/ 20 w 144"/>
                  <a:gd name="T27" fmla="*/ 246 h 246"/>
                  <a:gd name="T28" fmla="*/ 0 w 144"/>
                  <a:gd name="T29" fmla="*/ 222 h 246"/>
                  <a:gd name="T30" fmla="*/ 0 w 144"/>
                  <a:gd name="T31" fmla="*/ 126 h 246"/>
                  <a:gd name="T32" fmla="*/ 22 w 144"/>
                  <a:gd name="T33" fmla="*/ 70 h 246"/>
                  <a:gd name="T34" fmla="*/ 75 w 144"/>
                  <a:gd name="T35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4" h="246">
                    <a:moveTo>
                      <a:pt x="75" y="0"/>
                    </a:moveTo>
                    <a:cubicBezTo>
                      <a:pt x="94" y="14"/>
                      <a:pt x="94" y="14"/>
                      <a:pt x="94" y="14"/>
                    </a:cubicBezTo>
                    <a:cubicBezTo>
                      <a:pt x="41" y="85"/>
                      <a:pt x="41" y="85"/>
                      <a:pt x="41" y="85"/>
                    </a:cubicBezTo>
                    <a:cubicBezTo>
                      <a:pt x="31" y="97"/>
                      <a:pt x="24" y="110"/>
                      <a:pt x="24" y="126"/>
                    </a:cubicBezTo>
                    <a:cubicBezTo>
                      <a:pt x="24" y="222"/>
                      <a:pt x="24" y="222"/>
                      <a:pt x="24" y="222"/>
                    </a:cubicBezTo>
                    <a:cubicBezTo>
                      <a:pt x="120" y="222"/>
                      <a:pt x="120" y="222"/>
                      <a:pt x="120" y="222"/>
                    </a:cubicBezTo>
                    <a:cubicBezTo>
                      <a:pt x="120" y="138"/>
                      <a:pt x="120" y="138"/>
                      <a:pt x="120" y="138"/>
                    </a:cubicBezTo>
                    <a:cubicBezTo>
                      <a:pt x="60" y="138"/>
                      <a:pt x="60" y="138"/>
                      <a:pt x="60" y="138"/>
                    </a:cubicBezTo>
                    <a:cubicBezTo>
                      <a:pt x="60" y="114"/>
                      <a:pt x="60" y="114"/>
                      <a:pt x="60" y="114"/>
                    </a:cubicBezTo>
                    <a:cubicBezTo>
                      <a:pt x="120" y="114"/>
                      <a:pt x="120" y="114"/>
                      <a:pt x="120" y="114"/>
                    </a:cubicBezTo>
                    <a:cubicBezTo>
                      <a:pt x="133" y="114"/>
                      <a:pt x="144" y="125"/>
                      <a:pt x="144" y="138"/>
                    </a:cubicBezTo>
                    <a:cubicBezTo>
                      <a:pt x="144" y="222"/>
                      <a:pt x="144" y="222"/>
                      <a:pt x="144" y="222"/>
                    </a:cubicBezTo>
                    <a:cubicBezTo>
                      <a:pt x="144" y="235"/>
                      <a:pt x="133" y="246"/>
                      <a:pt x="120" y="246"/>
                    </a:cubicBezTo>
                    <a:cubicBezTo>
                      <a:pt x="20" y="246"/>
                      <a:pt x="20" y="246"/>
                      <a:pt x="20" y="246"/>
                    </a:cubicBezTo>
                    <a:cubicBezTo>
                      <a:pt x="7" y="246"/>
                      <a:pt x="0" y="235"/>
                      <a:pt x="0" y="222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105"/>
                      <a:pt x="9" y="86"/>
                      <a:pt x="22" y="70"/>
                    </a:cubicBez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tx2">
                  <a:alpha val="23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09"/>
              </a:p>
            </p:txBody>
          </p:sp>
        </p:grpSp>
      </p:grpSp>
      <p:grpSp>
        <p:nvGrpSpPr>
          <p:cNvPr id="19" name="Group 18"/>
          <p:cNvGrpSpPr/>
          <p:nvPr/>
        </p:nvGrpSpPr>
        <p:grpSpPr>
          <a:xfrm rot="10800000">
            <a:off x="9226823" y="2048551"/>
            <a:ext cx="1475292" cy="1150358"/>
            <a:chOff x="1422137" y="1996264"/>
            <a:chExt cx="1197131" cy="933450"/>
          </a:xfrm>
        </p:grpSpPr>
        <p:grpSp>
          <p:nvGrpSpPr>
            <p:cNvPr id="20" name="Group 4"/>
            <p:cNvGrpSpPr>
              <a:grpSpLocks noChangeAspect="1"/>
            </p:cNvGrpSpPr>
            <p:nvPr/>
          </p:nvGrpSpPr>
          <p:grpSpPr bwMode="auto">
            <a:xfrm>
              <a:off x="1422137" y="1996264"/>
              <a:ext cx="550863" cy="933450"/>
              <a:chOff x="610" y="950"/>
              <a:chExt cx="347" cy="588"/>
            </a:xfrm>
          </p:grpSpPr>
          <p:sp>
            <p:nvSpPr>
              <p:cNvPr id="24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610" y="950"/>
                <a:ext cx="347" cy="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09"/>
              </a:p>
            </p:txBody>
          </p:sp>
          <p:sp>
            <p:nvSpPr>
              <p:cNvPr id="25" name="Freeform 5"/>
              <p:cNvSpPr>
                <a:spLocks/>
              </p:cNvSpPr>
              <p:nvPr/>
            </p:nvSpPr>
            <p:spPr bwMode="auto">
              <a:xfrm>
                <a:off x="612" y="948"/>
                <a:ext cx="347" cy="588"/>
              </a:xfrm>
              <a:custGeom>
                <a:avLst/>
                <a:gdLst>
                  <a:gd name="T0" fmla="*/ 75 w 144"/>
                  <a:gd name="T1" fmla="*/ 0 h 246"/>
                  <a:gd name="T2" fmla="*/ 94 w 144"/>
                  <a:gd name="T3" fmla="*/ 14 h 246"/>
                  <a:gd name="T4" fmla="*/ 41 w 144"/>
                  <a:gd name="T5" fmla="*/ 85 h 246"/>
                  <a:gd name="T6" fmla="*/ 24 w 144"/>
                  <a:gd name="T7" fmla="*/ 126 h 246"/>
                  <a:gd name="T8" fmla="*/ 24 w 144"/>
                  <a:gd name="T9" fmla="*/ 222 h 246"/>
                  <a:gd name="T10" fmla="*/ 120 w 144"/>
                  <a:gd name="T11" fmla="*/ 222 h 246"/>
                  <a:gd name="T12" fmla="*/ 120 w 144"/>
                  <a:gd name="T13" fmla="*/ 138 h 246"/>
                  <a:gd name="T14" fmla="*/ 60 w 144"/>
                  <a:gd name="T15" fmla="*/ 138 h 246"/>
                  <a:gd name="T16" fmla="*/ 60 w 144"/>
                  <a:gd name="T17" fmla="*/ 114 h 246"/>
                  <a:gd name="T18" fmla="*/ 120 w 144"/>
                  <a:gd name="T19" fmla="*/ 114 h 246"/>
                  <a:gd name="T20" fmla="*/ 144 w 144"/>
                  <a:gd name="T21" fmla="*/ 138 h 246"/>
                  <a:gd name="T22" fmla="*/ 144 w 144"/>
                  <a:gd name="T23" fmla="*/ 222 h 246"/>
                  <a:gd name="T24" fmla="*/ 120 w 144"/>
                  <a:gd name="T25" fmla="*/ 246 h 246"/>
                  <a:gd name="T26" fmla="*/ 20 w 144"/>
                  <a:gd name="T27" fmla="*/ 246 h 246"/>
                  <a:gd name="T28" fmla="*/ 0 w 144"/>
                  <a:gd name="T29" fmla="*/ 222 h 246"/>
                  <a:gd name="T30" fmla="*/ 0 w 144"/>
                  <a:gd name="T31" fmla="*/ 126 h 246"/>
                  <a:gd name="T32" fmla="*/ 22 w 144"/>
                  <a:gd name="T33" fmla="*/ 70 h 246"/>
                  <a:gd name="T34" fmla="*/ 75 w 144"/>
                  <a:gd name="T35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4" h="246">
                    <a:moveTo>
                      <a:pt x="75" y="0"/>
                    </a:moveTo>
                    <a:cubicBezTo>
                      <a:pt x="94" y="14"/>
                      <a:pt x="94" y="14"/>
                      <a:pt x="94" y="14"/>
                    </a:cubicBezTo>
                    <a:cubicBezTo>
                      <a:pt x="41" y="85"/>
                      <a:pt x="41" y="85"/>
                      <a:pt x="41" y="85"/>
                    </a:cubicBezTo>
                    <a:cubicBezTo>
                      <a:pt x="31" y="97"/>
                      <a:pt x="24" y="110"/>
                      <a:pt x="24" y="126"/>
                    </a:cubicBezTo>
                    <a:cubicBezTo>
                      <a:pt x="24" y="222"/>
                      <a:pt x="24" y="222"/>
                      <a:pt x="24" y="222"/>
                    </a:cubicBezTo>
                    <a:cubicBezTo>
                      <a:pt x="120" y="222"/>
                      <a:pt x="120" y="222"/>
                      <a:pt x="120" y="222"/>
                    </a:cubicBezTo>
                    <a:cubicBezTo>
                      <a:pt x="120" y="138"/>
                      <a:pt x="120" y="138"/>
                      <a:pt x="120" y="138"/>
                    </a:cubicBezTo>
                    <a:cubicBezTo>
                      <a:pt x="60" y="138"/>
                      <a:pt x="60" y="138"/>
                      <a:pt x="60" y="138"/>
                    </a:cubicBezTo>
                    <a:cubicBezTo>
                      <a:pt x="60" y="114"/>
                      <a:pt x="60" y="114"/>
                      <a:pt x="60" y="114"/>
                    </a:cubicBezTo>
                    <a:cubicBezTo>
                      <a:pt x="120" y="114"/>
                      <a:pt x="120" y="114"/>
                      <a:pt x="120" y="114"/>
                    </a:cubicBezTo>
                    <a:cubicBezTo>
                      <a:pt x="133" y="114"/>
                      <a:pt x="144" y="125"/>
                      <a:pt x="144" y="138"/>
                    </a:cubicBezTo>
                    <a:cubicBezTo>
                      <a:pt x="144" y="222"/>
                      <a:pt x="144" y="222"/>
                      <a:pt x="144" y="222"/>
                    </a:cubicBezTo>
                    <a:cubicBezTo>
                      <a:pt x="144" y="235"/>
                      <a:pt x="133" y="246"/>
                      <a:pt x="120" y="246"/>
                    </a:cubicBezTo>
                    <a:cubicBezTo>
                      <a:pt x="20" y="246"/>
                      <a:pt x="20" y="246"/>
                      <a:pt x="20" y="246"/>
                    </a:cubicBezTo>
                    <a:cubicBezTo>
                      <a:pt x="7" y="246"/>
                      <a:pt x="0" y="235"/>
                      <a:pt x="0" y="222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105"/>
                      <a:pt x="9" y="86"/>
                      <a:pt x="22" y="70"/>
                    </a:cubicBez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tx2">
                  <a:alpha val="42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09"/>
              </a:p>
            </p:txBody>
          </p:sp>
        </p:grpSp>
        <p:grpSp>
          <p:nvGrpSpPr>
            <p:cNvPr id="21" name="Group 4"/>
            <p:cNvGrpSpPr>
              <a:grpSpLocks noChangeAspect="1"/>
            </p:cNvGrpSpPr>
            <p:nvPr/>
          </p:nvGrpSpPr>
          <p:grpSpPr bwMode="auto">
            <a:xfrm>
              <a:off x="2068405" y="1996264"/>
              <a:ext cx="550863" cy="933450"/>
              <a:chOff x="610" y="950"/>
              <a:chExt cx="347" cy="588"/>
            </a:xfrm>
          </p:grpSpPr>
          <p:sp>
            <p:nvSpPr>
              <p:cNvPr id="22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610" y="950"/>
                <a:ext cx="347" cy="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09"/>
              </a:p>
            </p:txBody>
          </p:sp>
          <p:sp>
            <p:nvSpPr>
              <p:cNvPr id="23" name="Freeform 5"/>
              <p:cNvSpPr>
                <a:spLocks/>
              </p:cNvSpPr>
              <p:nvPr/>
            </p:nvSpPr>
            <p:spPr bwMode="auto">
              <a:xfrm>
                <a:off x="612" y="948"/>
                <a:ext cx="347" cy="588"/>
              </a:xfrm>
              <a:custGeom>
                <a:avLst/>
                <a:gdLst>
                  <a:gd name="T0" fmla="*/ 75 w 144"/>
                  <a:gd name="T1" fmla="*/ 0 h 246"/>
                  <a:gd name="T2" fmla="*/ 94 w 144"/>
                  <a:gd name="T3" fmla="*/ 14 h 246"/>
                  <a:gd name="T4" fmla="*/ 41 w 144"/>
                  <a:gd name="T5" fmla="*/ 85 h 246"/>
                  <a:gd name="T6" fmla="*/ 24 w 144"/>
                  <a:gd name="T7" fmla="*/ 126 h 246"/>
                  <a:gd name="T8" fmla="*/ 24 w 144"/>
                  <a:gd name="T9" fmla="*/ 222 h 246"/>
                  <a:gd name="T10" fmla="*/ 120 w 144"/>
                  <a:gd name="T11" fmla="*/ 222 h 246"/>
                  <a:gd name="T12" fmla="*/ 120 w 144"/>
                  <a:gd name="T13" fmla="*/ 138 h 246"/>
                  <a:gd name="T14" fmla="*/ 60 w 144"/>
                  <a:gd name="T15" fmla="*/ 138 h 246"/>
                  <a:gd name="T16" fmla="*/ 60 w 144"/>
                  <a:gd name="T17" fmla="*/ 114 h 246"/>
                  <a:gd name="T18" fmla="*/ 120 w 144"/>
                  <a:gd name="T19" fmla="*/ 114 h 246"/>
                  <a:gd name="T20" fmla="*/ 144 w 144"/>
                  <a:gd name="T21" fmla="*/ 138 h 246"/>
                  <a:gd name="T22" fmla="*/ 144 w 144"/>
                  <a:gd name="T23" fmla="*/ 222 h 246"/>
                  <a:gd name="T24" fmla="*/ 120 w 144"/>
                  <a:gd name="T25" fmla="*/ 246 h 246"/>
                  <a:gd name="T26" fmla="*/ 20 w 144"/>
                  <a:gd name="T27" fmla="*/ 246 h 246"/>
                  <a:gd name="T28" fmla="*/ 0 w 144"/>
                  <a:gd name="T29" fmla="*/ 222 h 246"/>
                  <a:gd name="T30" fmla="*/ 0 w 144"/>
                  <a:gd name="T31" fmla="*/ 126 h 246"/>
                  <a:gd name="T32" fmla="*/ 22 w 144"/>
                  <a:gd name="T33" fmla="*/ 70 h 246"/>
                  <a:gd name="T34" fmla="*/ 75 w 144"/>
                  <a:gd name="T35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4" h="246">
                    <a:moveTo>
                      <a:pt x="75" y="0"/>
                    </a:moveTo>
                    <a:cubicBezTo>
                      <a:pt x="94" y="14"/>
                      <a:pt x="94" y="14"/>
                      <a:pt x="94" y="14"/>
                    </a:cubicBezTo>
                    <a:cubicBezTo>
                      <a:pt x="41" y="85"/>
                      <a:pt x="41" y="85"/>
                      <a:pt x="41" y="85"/>
                    </a:cubicBezTo>
                    <a:cubicBezTo>
                      <a:pt x="31" y="97"/>
                      <a:pt x="24" y="110"/>
                      <a:pt x="24" y="126"/>
                    </a:cubicBezTo>
                    <a:cubicBezTo>
                      <a:pt x="24" y="222"/>
                      <a:pt x="24" y="222"/>
                      <a:pt x="24" y="222"/>
                    </a:cubicBezTo>
                    <a:cubicBezTo>
                      <a:pt x="120" y="222"/>
                      <a:pt x="120" y="222"/>
                      <a:pt x="120" y="222"/>
                    </a:cubicBezTo>
                    <a:cubicBezTo>
                      <a:pt x="120" y="138"/>
                      <a:pt x="120" y="138"/>
                      <a:pt x="120" y="138"/>
                    </a:cubicBezTo>
                    <a:cubicBezTo>
                      <a:pt x="60" y="138"/>
                      <a:pt x="60" y="138"/>
                      <a:pt x="60" y="138"/>
                    </a:cubicBezTo>
                    <a:cubicBezTo>
                      <a:pt x="60" y="114"/>
                      <a:pt x="60" y="114"/>
                      <a:pt x="60" y="114"/>
                    </a:cubicBezTo>
                    <a:cubicBezTo>
                      <a:pt x="120" y="114"/>
                      <a:pt x="120" y="114"/>
                      <a:pt x="120" y="114"/>
                    </a:cubicBezTo>
                    <a:cubicBezTo>
                      <a:pt x="133" y="114"/>
                      <a:pt x="144" y="125"/>
                      <a:pt x="144" y="138"/>
                    </a:cubicBezTo>
                    <a:cubicBezTo>
                      <a:pt x="144" y="222"/>
                      <a:pt x="144" y="222"/>
                      <a:pt x="144" y="222"/>
                    </a:cubicBezTo>
                    <a:cubicBezTo>
                      <a:pt x="144" y="235"/>
                      <a:pt x="133" y="246"/>
                      <a:pt x="120" y="246"/>
                    </a:cubicBezTo>
                    <a:cubicBezTo>
                      <a:pt x="20" y="246"/>
                      <a:pt x="20" y="246"/>
                      <a:pt x="20" y="246"/>
                    </a:cubicBezTo>
                    <a:cubicBezTo>
                      <a:pt x="7" y="246"/>
                      <a:pt x="0" y="235"/>
                      <a:pt x="0" y="222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105"/>
                      <a:pt x="9" y="86"/>
                      <a:pt x="22" y="70"/>
                    </a:cubicBez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tx2">
                  <a:alpha val="23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09"/>
              </a:p>
            </p:txBody>
          </p:sp>
        </p:grpSp>
      </p:grpSp>
      <p:sp>
        <p:nvSpPr>
          <p:cNvPr id="2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296760"/>
            <a:ext cx="12192000" cy="741021"/>
          </a:xfrm>
        </p:spPr>
        <p:txBody>
          <a:bodyPr anchor="ctr">
            <a:normAutofit/>
          </a:bodyPr>
          <a:lstStyle>
            <a:lvl1pPr marL="0" indent="0" algn="ctr">
              <a:buNone/>
              <a:defRPr sz="1709">
                <a:solidFill>
                  <a:schemeClr val="tx2"/>
                </a:solidFill>
              </a:defRPr>
            </a:lvl1pPr>
            <a:lvl2pPr marL="434066" indent="0" algn="ctr">
              <a:buNone/>
              <a:defRPr sz="1899"/>
            </a:lvl2pPr>
            <a:lvl3pPr marL="868131" indent="0" algn="ctr">
              <a:buNone/>
              <a:defRPr sz="1709"/>
            </a:lvl3pPr>
            <a:lvl4pPr marL="1302197" indent="0" algn="ctr">
              <a:buNone/>
              <a:defRPr sz="1519"/>
            </a:lvl4pPr>
            <a:lvl5pPr marL="1736263" indent="0" algn="ctr">
              <a:buNone/>
              <a:defRPr sz="1519"/>
            </a:lvl5pPr>
            <a:lvl6pPr marL="2170328" indent="0" algn="ctr">
              <a:buNone/>
              <a:defRPr sz="1519"/>
            </a:lvl6pPr>
            <a:lvl7pPr marL="2604394" indent="0" algn="ctr">
              <a:buNone/>
              <a:defRPr sz="1519"/>
            </a:lvl7pPr>
            <a:lvl8pPr marL="3038460" indent="0" algn="ctr">
              <a:buNone/>
              <a:defRPr sz="1519"/>
            </a:lvl8pPr>
            <a:lvl9pPr marL="3472525" indent="0" algn="ctr">
              <a:buNone/>
              <a:defRPr sz="1519"/>
            </a:lvl9pPr>
          </a:lstStyle>
          <a:p>
            <a:pPr algn="ctr"/>
            <a:r>
              <a:rPr lang="en-US">
                <a:solidFill>
                  <a:schemeClr val="tx2"/>
                </a:solidFill>
              </a:rPr>
              <a:t>Brianna Sullivan</a:t>
            </a:r>
          </a:p>
        </p:txBody>
      </p:sp>
      <p:sp>
        <p:nvSpPr>
          <p:cNvPr id="27" name="Freeform 26"/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81479 w 12841288"/>
              <a:gd name="connsiteY0" fmla="*/ 184729 h 7223125"/>
              <a:gd name="connsiteX1" fmla="*/ 181479 w 12841288"/>
              <a:gd name="connsiteY1" fmla="*/ 7038397 h 7223125"/>
              <a:gd name="connsiteX2" fmla="*/ 12659806 w 12841288"/>
              <a:gd name="connsiteY2" fmla="*/ 7038397 h 7223125"/>
              <a:gd name="connsiteX3" fmla="*/ 12659806 w 12841288"/>
              <a:gd name="connsiteY3" fmla="*/ 184729 h 7223125"/>
              <a:gd name="connsiteX4" fmla="*/ 0 w 12841288"/>
              <a:gd name="connsiteY4" fmla="*/ 0 h 7223125"/>
              <a:gd name="connsiteX5" fmla="*/ 12841288 w 12841288"/>
              <a:gd name="connsiteY5" fmla="*/ 0 h 7223125"/>
              <a:gd name="connsiteX6" fmla="*/ 12841288 w 12841288"/>
              <a:gd name="connsiteY6" fmla="*/ 7223125 h 7223125"/>
              <a:gd name="connsiteX7" fmla="*/ 0 w 12841288"/>
              <a:gd name="connsiteY7" fmla="*/ 7223125 h 7223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841288" h="7223125">
                <a:moveTo>
                  <a:pt x="181479" y="184729"/>
                </a:moveTo>
                <a:lnTo>
                  <a:pt x="181479" y="7038397"/>
                </a:lnTo>
                <a:lnTo>
                  <a:pt x="12659806" y="7038397"/>
                </a:lnTo>
                <a:lnTo>
                  <a:pt x="12659806" y="184729"/>
                </a:lnTo>
                <a:close/>
                <a:moveTo>
                  <a:pt x="0" y="0"/>
                </a:moveTo>
                <a:lnTo>
                  <a:pt x="12841288" y="0"/>
                </a:lnTo>
                <a:lnTo>
                  <a:pt x="12841288" y="7223125"/>
                </a:lnTo>
                <a:lnTo>
                  <a:pt x="0" y="7223125"/>
                </a:lnTo>
                <a:close/>
              </a:path>
            </a:pathLst>
          </a:custGeom>
          <a:solidFill>
            <a:schemeClr val="tx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180" tIns="34180" rIns="34180" bIns="34180" numCol="1" spcCol="0" rtlCol="0" fromWordArt="0" anchor="ctr" anchorCtr="0" forceAA="0" compatLnSpc="1">
            <a:noAutofit/>
          </a:bodyPr>
          <a:lstStyle/>
          <a:p>
            <a:pPr algn="ctr"/>
            <a:endParaRPr lang="en-US" sz="1899" b="1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22245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99258" y="2952883"/>
            <a:ext cx="4556067" cy="589709"/>
          </a:xfrm>
          <a:prstGeom prst="rect">
            <a:avLst/>
          </a:prstGeom>
        </p:spPr>
        <p:txBody>
          <a:bodyPr lIns="0" tIns="45720" rIns="0" bIns="45720" anchor="ctr" anchorCtr="0">
            <a:noAutofit/>
          </a:bodyPr>
          <a:lstStyle>
            <a:lvl1pPr algn="ctr">
              <a:defRPr sz="5696"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D76AC6F2-75B3-B499-BB91-99C1D648D4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4812" y="5914335"/>
            <a:ext cx="1762376" cy="31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066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/>
  <p:extLst>
    <p:ext uri="{DCECCB84-F9BA-43D5-87BE-67443E8EF086}">
      <p15:sldGuideLst xmlns:p15="http://schemas.microsoft.com/office/powerpoint/2012/main">
        <p15:guide id="1" orient="horz" pos="45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356461" y="538394"/>
            <a:ext cx="11286153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</p:spTree>
    <p:extLst>
      <p:ext uri="{BB962C8B-B14F-4D97-AF65-F5344CB8AC3E}">
        <p14:creationId xmlns:p14="http://schemas.microsoft.com/office/powerpoint/2010/main" val="2003232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15778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, Sub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2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760118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Highlight Area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" y="0"/>
            <a:ext cx="4547125" cy="6858000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38" tIns="34138" rIns="34138" bIns="34138" rtlCol="0" anchor="ctr"/>
          <a:lstStyle/>
          <a:p>
            <a:pPr algn="ctr"/>
            <a:endParaRPr lang="en-US" sz="1897">
              <a:solidFill>
                <a:schemeClr val="tx1"/>
              </a:solidFill>
            </a:endParaRPr>
          </a:p>
        </p:txBody>
      </p:sp>
      <p:sp>
        <p:nvSpPr>
          <p:cNvPr id="20" name="SlideNumber"/>
          <p:cNvSpPr/>
          <p:nvPr/>
        </p:nvSpPr>
        <p:spPr>
          <a:xfrm>
            <a:off x="11368228" y="6363472"/>
            <a:ext cx="467314" cy="148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r"/>
            <a:fld id="{BB69BBE8-4DB2-4642-B003-B220ACD5A2FD}" type="slidenum">
              <a:rPr lang="en-US" sz="1138" b="0" baseline="0" smtClean="0">
                <a:solidFill>
                  <a:srgbClr val="080808"/>
                </a:solidFill>
                <a:latin typeface="+mj-lt"/>
              </a:rPr>
              <a:pPr algn="r"/>
              <a:t>‹#›</a:t>
            </a:fld>
            <a:endParaRPr lang="fr-FR" sz="1138" b="0">
              <a:solidFill>
                <a:srgbClr val="080808"/>
              </a:solidFill>
              <a:latin typeface="+mj-lt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4920099" y="6252279"/>
            <a:ext cx="691544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99" y="6363469"/>
            <a:ext cx="1264628" cy="217044"/>
          </a:xfrm>
          <a:prstGeom prst="rect">
            <a:avLst/>
          </a:prstGeom>
        </p:spPr>
      </p:pic>
      <p:sp>
        <p:nvSpPr>
          <p:cNvPr id="9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4920102" y="538397"/>
            <a:ext cx="6722515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920099" y="432883"/>
            <a:ext cx="6915440" cy="7441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01090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5CCD2-63E7-4D1B-9EF3-423A3AEE0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5102F6-56E8-4D70-95C0-2B9F00371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5E1FD-3750-4FCE-A640-8C2CD0FA4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3192F-4C97-4772-A1AE-71B8AE7957E9}" type="datetime1">
              <a:rPr lang="en-US" smtClean="0"/>
              <a:t>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EA73AB-9079-44C0-BB00-0F9320C5C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E98420-F3DF-4E2E-A587-6588ABB35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40265-E6C5-4054-A527-8AFDC1872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177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356461" y="538394"/>
            <a:ext cx="11459786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57215" y="1740546"/>
            <a:ext cx="11459786" cy="4408714"/>
          </a:xfrm>
        </p:spPr>
        <p:txBody>
          <a:bodyPr/>
          <a:lstStyle>
            <a:lvl1pPr>
              <a:buClr>
                <a:schemeClr val="accent3"/>
              </a:buClr>
              <a:buSzPct val="80000"/>
              <a:defRPr/>
            </a:lvl1pPr>
            <a:lvl2pPr>
              <a:buClr>
                <a:schemeClr val="accent3"/>
              </a:buClr>
              <a:buSzPct val="80000"/>
              <a:defRPr/>
            </a:lvl2pPr>
            <a:lvl3pPr>
              <a:buClr>
                <a:schemeClr val="accent3"/>
              </a:buClr>
              <a:buSzPct val="80000"/>
              <a:defRPr/>
            </a:lvl3pPr>
            <a:lvl4pPr>
              <a:buClr>
                <a:schemeClr val="accent3"/>
              </a:buClr>
              <a:buSzPct val="80000"/>
              <a:defRPr/>
            </a:lvl4pPr>
            <a:lvl5pPr>
              <a:buClr>
                <a:schemeClr val="accent3"/>
              </a:buClr>
              <a:buSzPct val="80000"/>
              <a:defRPr sz="1709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6461" y="1078726"/>
            <a:ext cx="6511242" cy="534662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>
              <a:buNone/>
              <a:defRPr sz="1709" b="1">
                <a:solidFill>
                  <a:schemeClr val="accent3"/>
                </a:solidFill>
                <a:latin typeface="+mn-lt"/>
              </a:defRPr>
            </a:lvl1pPr>
            <a:lvl2pPr marL="465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1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975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63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29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95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60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26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239156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356461" y="538394"/>
            <a:ext cx="11286153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8BE5AA-3211-42BB-85D1-8231E98B60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7215" y="1085222"/>
            <a:ext cx="11215313" cy="5105066"/>
          </a:xfrm>
        </p:spPr>
        <p:txBody>
          <a:bodyPr/>
          <a:lstStyle>
            <a:lvl1pPr>
              <a:buClr>
                <a:schemeClr val="accent3"/>
              </a:buClr>
              <a:buSzPct val="100000"/>
              <a:defRPr>
                <a:latin typeface="+mj-lt"/>
              </a:defRPr>
            </a:lvl1pPr>
            <a:lvl2pPr marL="652606" indent="-224569">
              <a:buClr>
                <a:schemeClr val="accent3"/>
              </a:buClr>
              <a:buSzPct val="100000"/>
              <a:buFont typeface="Courier New" panose="02070309020205020404" pitchFamily="49" charset="0"/>
              <a:buChar char="o"/>
              <a:defRPr>
                <a:latin typeface="+mj-lt"/>
              </a:defRPr>
            </a:lvl2pPr>
            <a:lvl3pPr marL="999256" indent="-272799">
              <a:buClr>
                <a:schemeClr val="accent3"/>
              </a:buClr>
              <a:buSzPct val="100000"/>
              <a:buFont typeface="Lucida Sans Unicode" panose="020B0602030504020204" pitchFamily="34" charset="0"/>
              <a:buChar char="-"/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45953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N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57480" y="340639"/>
            <a:ext cx="11517138" cy="5818125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80" tIns="34180" rIns="34180" bIns="34180" rtlCol="0" anchor="ctr"/>
          <a:lstStyle/>
          <a:p>
            <a:pPr algn="ctr"/>
            <a:endParaRPr lang="en-US" sz="1329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6359" y="1536675"/>
            <a:ext cx="4828269" cy="589709"/>
          </a:xfrm>
          <a:prstGeom prst="rect">
            <a:avLst/>
          </a:prstGeom>
        </p:spPr>
        <p:txBody>
          <a:bodyPr lIns="0" tIns="45720" rIns="0" bIns="45720" anchor="t" anchorCtr="0">
            <a:noAutofit/>
          </a:bodyPr>
          <a:lstStyle>
            <a:lvl1pPr>
              <a:defRPr sz="4367"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86360" y="5064161"/>
            <a:ext cx="4828269" cy="534662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>
              <a:buNone/>
              <a:defRPr sz="1899" b="1">
                <a:solidFill>
                  <a:schemeClr val="accent2"/>
                </a:solidFill>
                <a:latin typeface="+mj-lt"/>
              </a:defRPr>
            </a:lvl1pPr>
            <a:lvl2pPr marL="465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1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975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63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29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95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60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26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1" hasCustomPrompt="1"/>
          </p:nvPr>
        </p:nvSpPr>
        <p:spPr>
          <a:xfrm>
            <a:off x="357481" y="6304778"/>
            <a:ext cx="3932368" cy="274320"/>
          </a:xfrm>
        </p:spPr>
        <p:txBody>
          <a:bodyPr lIns="0" bIns="45720" anchor="b">
            <a:noAutofit/>
          </a:bodyPr>
          <a:lstStyle>
            <a:lvl1pPr marL="0" indent="0">
              <a:buNone/>
              <a:defRPr sz="1519">
                <a:solidFill>
                  <a:schemeClr val="tx1"/>
                </a:solidFill>
                <a:latin typeface="+mj-lt"/>
              </a:defRPr>
            </a:lvl1pPr>
            <a:lvl2pPr marL="432558" indent="0">
              <a:buNone/>
              <a:defRPr/>
            </a:lvl2pPr>
            <a:lvl3pPr marL="726457" indent="0">
              <a:buNone/>
              <a:defRPr/>
            </a:lvl3pPr>
            <a:lvl4pPr marL="1180659" indent="0">
              <a:buNone/>
              <a:defRPr/>
            </a:lvl4pPr>
            <a:lvl5pPr marL="1863357" indent="0">
              <a:buNone/>
              <a:defRPr/>
            </a:lvl5pPr>
          </a:lstStyle>
          <a:p>
            <a:pPr lvl="0"/>
            <a:r>
              <a:rPr lang="en-US"/>
              <a:t>Insert Date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B8F686-2832-DE45-B4EA-A9B076CCC0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359" y="955314"/>
            <a:ext cx="1762376" cy="30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012590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orient="horz" pos="45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790485" y="589036"/>
            <a:ext cx="10401515" cy="6268965"/>
          </a:xfrm>
          <a:prstGeom prst="rect">
            <a:avLst/>
          </a:prstGeom>
          <a:solidFill>
            <a:schemeClr val="tx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80" tIns="34180" rIns="34180" bIns="34180" rtlCol="0" anchor="ctr">
            <a:normAutofit/>
          </a:bodyPr>
          <a:lstStyle/>
          <a:p>
            <a:pPr algn="ctr"/>
            <a:endParaRPr lang="en-US" sz="1899" b="1">
              <a:solidFill>
                <a:schemeClr val="tx2"/>
              </a:solidFill>
              <a:latin typeface="+mj-lt"/>
            </a:endParaRPr>
          </a:p>
        </p:txBody>
      </p:sp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2353330" y="877834"/>
            <a:ext cx="8241507" cy="1562892"/>
          </a:xfrm>
          <a:prstGeom prst="rect">
            <a:avLst/>
          </a:prstGeom>
        </p:spPr>
        <p:txBody>
          <a:bodyPr lIns="0" tIns="45720" rIns="0" bIns="45720" anchor="t" anchorCtr="0">
            <a:noAutofit/>
          </a:bodyPr>
          <a:lstStyle>
            <a:lvl1pPr algn="l">
              <a:defRPr sz="5127" b="1" baseline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add Section title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353330" y="5785200"/>
            <a:ext cx="6448450" cy="66879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>
              <a:buNone/>
              <a:defRPr sz="2658" b="0">
                <a:solidFill>
                  <a:schemeClr val="accent3"/>
                </a:solidFill>
                <a:latin typeface="+mn-lt"/>
              </a:defRPr>
            </a:lvl1pPr>
            <a:lvl2pPr marL="465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1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975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63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29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95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60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26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5" name="Text Placeholder 35"/>
          <p:cNvSpPr>
            <a:spLocks noGrp="1"/>
          </p:cNvSpPr>
          <p:nvPr>
            <p:ph type="body" sz="quarter" idx="11" hasCustomPrompt="1"/>
          </p:nvPr>
        </p:nvSpPr>
        <p:spPr>
          <a:xfrm>
            <a:off x="10215964" y="6152322"/>
            <a:ext cx="1452402" cy="301677"/>
          </a:xfrm>
        </p:spPr>
        <p:txBody>
          <a:bodyPr lIns="0" tIns="0" rIns="0" bIns="0" anchor="b">
            <a:noAutofit/>
          </a:bodyPr>
          <a:lstStyle>
            <a:lvl1pPr marL="0" indent="0" algn="r">
              <a:buNone/>
              <a:defRPr sz="1329">
                <a:solidFill>
                  <a:schemeClr val="accent3"/>
                </a:solidFill>
                <a:latin typeface="+mj-lt"/>
              </a:defRPr>
            </a:lvl1pPr>
            <a:lvl2pPr marL="432558" indent="0">
              <a:buNone/>
              <a:defRPr/>
            </a:lvl2pPr>
            <a:lvl3pPr marL="726457" indent="0">
              <a:buNone/>
              <a:defRPr/>
            </a:lvl3pPr>
            <a:lvl4pPr marL="1180659" indent="0">
              <a:buNone/>
              <a:defRPr/>
            </a:lvl4pPr>
            <a:lvl5pPr marL="1863357" indent="0">
              <a:buNone/>
              <a:defRPr/>
            </a:lvl5pPr>
          </a:lstStyle>
          <a:p>
            <a:pPr lvl="0"/>
            <a:r>
              <a:rPr lang="en-US"/>
              <a:t>Insert Date Here</a:t>
            </a:r>
          </a:p>
        </p:txBody>
      </p:sp>
      <p:sp>
        <p:nvSpPr>
          <p:cNvPr id="17" name="Text Placeholder 35"/>
          <p:cNvSpPr>
            <a:spLocks noGrp="1"/>
          </p:cNvSpPr>
          <p:nvPr>
            <p:ph type="body" sz="quarter" idx="12" hasCustomPrompt="1"/>
          </p:nvPr>
        </p:nvSpPr>
        <p:spPr>
          <a:xfrm>
            <a:off x="242356" y="6152322"/>
            <a:ext cx="1452402" cy="301677"/>
          </a:xfrm>
        </p:spPr>
        <p:txBody>
          <a:bodyPr lIns="0" tIns="0" rIns="0" bIns="0" anchor="b">
            <a:noAutofit/>
          </a:bodyPr>
          <a:lstStyle>
            <a:lvl1pPr marL="0" indent="0" algn="l">
              <a:buNone/>
              <a:defRPr sz="1329">
                <a:solidFill>
                  <a:schemeClr val="tx2"/>
                </a:solidFill>
                <a:latin typeface="+mj-lt"/>
              </a:defRPr>
            </a:lvl1pPr>
            <a:lvl2pPr marL="432558" indent="0">
              <a:buNone/>
              <a:defRPr/>
            </a:lvl2pPr>
            <a:lvl3pPr marL="726457" indent="0">
              <a:buNone/>
              <a:defRPr/>
            </a:lvl3pPr>
            <a:lvl4pPr marL="1180659" indent="0">
              <a:buNone/>
              <a:defRPr/>
            </a:lvl4pPr>
            <a:lvl5pPr marL="1863357" indent="0">
              <a:buNone/>
              <a:defRPr/>
            </a:lvl5pPr>
          </a:lstStyle>
          <a:p>
            <a:pPr lvl="0"/>
            <a:r>
              <a:rPr lang="en-US"/>
              <a:t>Add presenter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2DBCC9-73F4-6701-4FBF-0BCBCB003B47}"/>
              </a:ext>
            </a:extLst>
          </p:cNvPr>
          <p:cNvSpPr/>
          <p:nvPr userDrawn="1"/>
        </p:nvSpPr>
        <p:spPr>
          <a:xfrm>
            <a:off x="0" y="0"/>
            <a:ext cx="1790485" cy="589035"/>
          </a:xfrm>
          <a:prstGeom prst="rect">
            <a:avLst/>
          </a:prstGeom>
          <a:solidFill>
            <a:schemeClr val="tx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80" tIns="34180" rIns="34180" bIns="34180" rtlCol="0" anchor="ctr">
            <a:normAutofit/>
          </a:bodyPr>
          <a:lstStyle/>
          <a:p>
            <a:pPr algn="ctr"/>
            <a:endParaRPr lang="en-US" sz="1899" b="1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7" name="Picture 6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043B53F3-D807-ECD2-4AAA-535386B91F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809" y="150493"/>
            <a:ext cx="1418868" cy="25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7859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Data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6460" y="1167549"/>
            <a:ext cx="11479080" cy="3303566"/>
          </a:xfrm>
          <a:prstGeom prst="rect">
            <a:avLst/>
          </a:prstGeom>
          <a:solidFill>
            <a:srgbClr val="F8F8F8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709"/>
          </a:p>
        </p:txBody>
      </p:sp>
      <p:sp>
        <p:nvSpPr>
          <p:cNvPr id="37" name="SlideNumber"/>
          <p:cNvSpPr/>
          <p:nvPr/>
        </p:nvSpPr>
        <p:spPr>
          <a:xfrm>
            <a:off x="11368226" y="6363470"/>
            <a:ext cx="467314" cy="148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r"/>
            <a:fld id="{BB69BBE8-4DB2-4642-B003-B220ACD5A2FD}" type="slidenum">
              <a:rPr lang="en-US" sz="1139" b="0" baseline="0" smtClean="0">
                <a:solidFill>
                  <a:srgbClr val="080808"/>
                </a:solidFill>
                <a:latin typeface="+mj-lt"/>
              </a:rPr>
              <a:pPr algn="r"/>
              <a:t>‹#›</a:t>
            </a:fld>
            <a:endParaRPr lang="fr-FR" sz="1139" b="0">
              <a:solidFill>
                <a:srgbClr val="080808"/>
              </a:solidFill>
              <a:latin typeface="+mj-lt"/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>
            <a:off x="372975" y="6252279"/>
            <a:ext cx="11462565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356461" y="538394"/>
            <a:ext cx="11286153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cxnSp>
        <p:nvCxnSpPr>
          <p:cNvPr id="10" name="Straight Connector 9"/>
          <p:cNvCxnSpPr/>
          <p:nvPr/>
        </p:nvCxnSpPr>
        <p:spPr>
          <a:xfrm>
            <a:off x="356461" y="432879"/>
            <a:ext cx="11479079" cy="0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6068BDE-F267-C96C-7F0D-E0BE066414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-100000"/>
          </a:blip>
          <a:stretch>
            <a:fillRect/>
          </a:stretch>
        </p:blipFill>
        <p:spPr>
          <a:xfrm>
            <a:off x="347267" y="6363742"/>
            <a:ext cx="1266074" cy="21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512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a sidebar 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lideNumber"/>
          <p:cNvSpPr/>
          <p:nvPr/>
        </p:nvSpPr>
        <p:spPr>
          <a:xfrm>
            <a:off x="11368226" y="6363470"/>
            <a:ext cx="467314" cy="148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r"/>
            <a:fld id="{BB69BBE8-4DB2-4642-B003-B220ACD5A2FD}" type="slidenum">
              <a:rPr lang="en-US" sz="1139" b="0" baseline="0" smtClean="0">
                <a:solidFill>
                  <a:srgbClr val="080808"/>
                </a:solidFill>
                <a:latin typeface="+mj-lt"/>
              </a:rPr>
              <a:pPr algn="r"/>
              <a:t>‹#›</a:t>
            </a:fld>
            <a:endParaRPr lang="fr-FR" sz="1139" b="0">
              <a:solidFill>
                <a:srgbClr val="080808"/>
              </a:solidFill>
              <a:latin typeface="+mj-lt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2117661" y="6252279"/>
            <a:ext cx="9717878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7661" y="6363469"/>
            <a:ext cx="1264628" cy="217044"/>
          </a:xfrm>
          <a:prstGeom prst="rect">
            <a:avLst/>
          </a:prstGeom>
        </p:spPr>
      </p:pic>
      <p:sp>
        <p:nvSpPr>
          <p:cNvPr id="9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2117661" y="538394"/>
            <a:ext cx="9717878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cxnSp>
        <p:nvCxnSpPr>
          <p:cNvPr id="10" name="Straight Connector 9"/>
          <p:cNvCxnSpPr/>
          <p:nvPr/>
        </p:nvCxnSpPr>
        <p:spPr>
          <a:xfrm>
            <a:off x="2117661" y="440320"/>
            <a:ext cx="9717878" cy="0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117661" y="1740546"/>
            <a:ext cx="9717878" cy="4408714"/>
          </a:xfrm>
        </p:spPr>
        <p:txBody>
          <a:bodyPr/>
          <a:lstStyle>
            <a:lvl1pPr>
              <a:buClr>
                <a:schemeClr val="accent3"/>
              </a:buClr>
              <a:buSzPct val="80000"/>
              <a:defRPr/>
            </a:lvl1pPr>
            <a:lvl2pPr>
              <a:buClr>
                <a:schemeClr val="accent3"/>
              </a:buClr>
              <a:buSzPct val="80000"/>
              <a:defRPr/>
            </a:lvl2pPr>
            <a:lvl3pPr>
              <a:buClr>
                <a:schemeClr val="accent3"/>
              </a:buClr>
              <a:buSzPct val="80000"/>
              <a:defRPr/>
            </a:lvl3pPr>
            <a:lvl4pPr>
              <a:buClr>
                <a:schemeClr val="accent3"/>
              </a:buClr>
              <a:buSzPct val="80000"/>
              <a:defRPr/>
            </a:lvl4pPr>
            <a:lvl5pPr>
              <a:buClr>
                <a:schemeClr val="accent3"/>
              </a:buClr>
              <a:buSzPct val="80000"/>
              <a:defRPr sz="1709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77059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33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ta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4547125" cy="6858000"/>
          </a:xfrm>
          <a:prstGeom prst="rect">
            <a:avLst/>
          </a:prstGeom>
          <a:solidFill>
            <a:srgbClr val="F8F8F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80" tIns="34180" rIns="34180" bIns="34180" rtlCol="0" anchor="ctr"/>
          <a:lstStyle/>
          <a:p>
            <a:pPr algn="ctr"/>
            <a:endParaRPr lang="en-US" sz="1899">
              <a:solidFill>
                <a:schemeClr val="tx1"/>
              </a:solidFill>
            </a:endParaRPr>
          </a:p>
        </p:txBody>
      </p:sp>
      <p:sp>
        <p:nvSpPr>
          <p:cNvPr id="27" name="SlideNumber"/>
          <p:cNvSpPr/>
          <p:nvPr/>
        </p:nvSpPr>
        <p:spPr>
          <a:xfrm>
            <a:off x="11368226" y="6363470"/>
            <a:ext cx="467314" cy="148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r"/>
            <a:fld id="{BB69BBE8-4DB2-4642-B003-B220ACD5A2FD}" type="slidenum">
              <a:rPr lang="en-US" sz="1139" b="0" baseline="0" smtClean="0">
                <a:solidFill>
                  <a:srgbClr val="080808"/>
                </a:solidFill>
                <a:latin typeface="+mj-lt"/>
              </a:rPr>
              <a:pPr algn="r"/>
              <a:t>‹#›</a:t>
            </a:fld>
            <a:endParaRPr lang="fr-FR" sz="1139" b="0">
              <a:solidFill>
                <a:srgbClr val="080808"/>
              </a:solidFill>
              <a:latin typeface="+mj-lt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4920099" y="6252279"/>
            <a:ext cx="691544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099" y="6363469"/>
            <a:ext cx="1264628" cy="217044"/>
          </a:xfrm>
          <a:prstGeom prst="rect">
            <a:avLst/>
          </a:prstGeom>
        </p:spPr>
      </p:pic>
      <p:sp>
        <p:nvSpPr>
          <p:cNvPr id="9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4920099" y="538394"/>
            <a:ext cx="6722515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cxnSp>
        <p:nvCxnSpPr>
          <p:cNvPr id="10" name="Straight Connector 9"/>
          <p:cNvCxnSpPr/>
          <p:nvPr/>
        </p:nvCxnSpPr>
        <p:spPr>
          <a:xfrm>
            <a:off x="4920099" y="432880"/>
            <a:ext cx="6915440" cy="7441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920099" y="1740546"/>
            <a:ext cx="6722515" cy="4408714"/>
          </a:xfrm>
        </p:spPr>
        <p:txBody>
          <a:bodyPr/>
          <a:lstStyle>
            <a:lvl1pPr>
              <a:buClr>
                <a:schemeClr val="accent3"/>
              </a:buClr>
              <a:buSzPct val="80000"/>
              <a:defRPr/>
            </a:lvl1pPr>
            <a:lvl2pPr>
              <a:buClr>
                <a:schemeClr val="accent3"/>
              </a:buClr>
              <a:buSzPct val="80000"/>
              <a:defRPr/>
            </a:lvl2pPr>
            <a:lvl3pPr>
              <a:buClr>
                <a:schemeClr val="accent3"/>
              </a:buClr>
              <a:buSzPct val="80000"/>
              <a:defRPr/>
            </a:lvl3pPr>
            <a:lvl4pPr>
              <a:buClr>
                <a:schemeClr val="accent3"/>
              </a:buClr>
              <a:buSzPct val="80000"/>
              <a:defRPr/>
            </a:lvl4pPr>
            <a:lvl5pPr>
              <a:buClr>
                <a:schemeClr val="accent3"/>
              </a:buClr>
              <a:buSzPct val="80000"/>
              <a:defRPr sz="1709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3104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ighlight Area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4547125" cy="6858000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80" tIns="34180" rIns="34180" bIns="34180" rtlCol="0" anchor="ctr"/>
          <a:lstStyle/>
          <a:p>
            <a:pPr algn="ctr"/>
            <a:endParaRPr lang="en-US" sz="1899">
              <a:solidFill>
                <a:schemeClr val="tx1"/>
              </a:solidFill>
            </a:endParaRPr>
          </a:p>
        </p:txBody>
      </p:sp>
      <p:sp>
        <p:nvSpPr>
          <p:cNvPr id="20" name="SlideNumber"/>
          <p:cNvSpPr/>
          <p:nvPr/>
        </p:nvSpPr>
        <p:spPr>
          <a:xfrm>
            <a:off x="11368226" y="6363470"/>
            <a:ext cx="467314" cy="148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r"/>
            <a:fld id="{BB69BBE8-4DB2-4642-B003-B220ACD5A2FD}" type="slidenum">
              <a:rPr lang="en-US" sz="1139" b="0" baseline="0" smtClean="0">
                <a:solidFill>
                  <a:srgbClr val="080808"/>
                </a:solidFill>
                <a:latin typeface="+mj-lt"/>
              </a:rPr>
              <a:pPr algn="r"/>
              <a:t>‹#›</a:t>
            </a:fld>
            <a:endParaRPr lang="fr-FR" sz="1139" b="0">
              <a:solidFill>
                <a:srgbClr val="080808"/>
              </a:solidFill>
              <a:latin typeface="+mj-lt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4920099" y="6252279"/>
            <a:ext cx="691544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099" y="6363469"/>
            <a:ext cx="1264628" cy="217044"/>
          </a:xfrm>
          <a:prstGeom prst="rect">
            <a:avLst/>
          </a:prstGeom>
        </p:spPr>
      </p:pic>
      <p:sp>
        <p:nvSpPr>
          <p:cNvPr id="9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4920099" y="538394"/>
            <a:ext cx="6722515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cxnSp>
        <p:nvCxnSpPr>
          <p:cNvPr id="10" name="Straight Connector 9"/>
          <p:cNvCxnSpPr/>
          <p:nvPr/>
        </p:nvCxnSpPr>
        <p:spPr>
          <a:xfrm>
            <a:off x="4920099" y="432880"/>
            <a:ext cx="6915440" cy="7441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920099" y="1740546"/>
            <a:ext cx="6722515" cy="4408714"/>
          </a:xfrm>
        </p:spPr>
        <p:txBody>
          <a:bodyPr/>
          <a:lstStyle>
            <a:lvl1pPr>
              <a:buClr>
                <a:schemeClr val="accent3"/>
              </a:buClr>
              <a:buSzPct val="80000"/>
              <a:defRPr/>
            </a:lvl1pPr>
            <a:lvl2pPr>
              <a:buClr>
                <a:schemeClr val="accent3"/>
              </a:buClr>
              <a:buSzPct val="80000"/>
              <a:defRPr/>
            </a:lvl2pPr>
            <a:lvl3pPr>
              <a:buClr>
                <a:schemeClr val="accent3"/>
              </a:buClr>
              <a:buSzPct val="80000"/>
              <a:defRPr/>
            </a:lvl3pPr>
            <a:lvl4pPr>
              <a:buClr>
                <a:schemeClr val="accent3"/>
              </a:buClr>
              <a:buSzPct val="80000"/>
              <a:defRPr/>
            </a:lvl4pPr>
            <a:lvl5pPr>
              <a:buClr>
                <a:schemeClr val="accent3"/>
              </a:buClr>
              <a:buSzPct val="80000"/>
              <a:defRPr sz="1709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2484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ta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7644876" y="0"/>
            <a:ext cx="4547125" cy="6858000"/>
          </a:xfrm>
          <a:prstGeom prst="rect">
            <a:avLst/>
          </a:prstGeom>
          <a:solidFill>
            <a:srgbClr val="F8F8F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80" tIns="34180" rIns="34180" bIns="34180" rtlCol="0" anchor="ctr"/>
          <a:lstStyle/>
          <a:p>
            <a:pPr algn="ctr"/>
            <a:endParaRPr lang="en-US" sz="1899">
              <a:solidFill>
                <a:schemeClr val="tx1"/>
              </a:solidFill>
            </a:endParaRPr>
          </a:p>
        </p:txBody>
      </p:sp>
      <p:sp>
        <p:nvSpPr>
          <p:cNvPr id="20" name="SlideNumber"/>
          <p:cNvSpPr/>
          <p:nvPr/>
        </p:nvSpPr>
        <p:spPr>
          <a:xfrm>
            <a:off x="6804588" y="6363470"/>
            <a:ext cx="467314" cy="148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r"/>
            <a:fld id="{BB69BBE8-4DB2-4642-B003-B220ACD5A2FD}" type="slidenum">
              <a:rPr lang="en-US" sz="1139" b="0" baseline="0" smtClean="0">
                <a:solidFill>
                  <a:srgbClr val="080808"/>
                </a:solidFill>
                <a:latin typeface="+mj-lt"/>
              </a:rPr>
              <a:pPr algn="r"/>
              <a:t>‹#›</a:t>
            </a:fld>
            <a:endParaRPr lang="fr-FR" sz="1139" b="0">
              <a:solidFill>
                <a:srgbClr val="080808"/>
              </a:solidFill>
              <a:latin typeface="+mj-lt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356461" y="6252279"/>
            <a:ext cx="691544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356461" y="538394"/>
            <a:ext cx="6915440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56461" y="1740546"/>
            <a:ext cx="6915440" cy="4408714"/>
          </a:xfrm>
        </p:spPr>
        <p:txBody>
          <a:bodyPr/>
          <a:lstStyle>
            <a:lvl1pPr>
              <a:buClr>
                <a:schemeClr val="accent3"/>
              </a:buClr>
              <a:buSzPct val="80000"/>
              <a:defRPr/>
            </a:lvl1pPr>
            <a:lvl2pPr>
              <a:buClr>
                <a:schemeClr val="accent3"/>
              </a:buClr>
              <a:buSzPct val="80000"/>
              <a:defRPr/>
            </a:lvl2pPr>
            <a:lvl3pPr>
              <a:buClr>
                <a:schemeClr val="accent3"/>
              </a:buClr>
              <a:buSzPct val="80000"/>
              <a:defRPr/>
            </a:lvl3pPr>
            <a:lvl4pPr>
              <a:buClr>
                <a:schemeClr val="accent3"/>
              </a:buClr>
              <a:buSzPct val="80000"/>
              <a:defRPr/>
            </a:lvl4pPr>
            <a:lvl5pPr>
              <a:buClr>
                <a:schemeClr val="accent3"/>
              </a:buClr>
              <a:buSzPct val="80000"/>
              <a:defRPr sz="1709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56461" y="432880"/>
            <a:ext cx="6915440" cy="7441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83B6FDC9-14F3-60BC-D10F-3EB87066B6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-100000"/>
          </a:blip>
          <a:stretch>
            <a:fillRect/>
          </a:stretch>
        </p:blipFill>
        <p:spPr>
          <a:xfrm>
            <a:off x="347267" y="6363742"/>
            <a:ext cx="1266074" cy="21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022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356461" y="538394"/>
            <a:ext cx="11479079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CA" noProof="1"/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  <p:custDataLst>
              <p:tags r:id="rId23"/>
            </p:custDataLst>
          </p:nvPr>
        </p:nvSpPr>
        <p:spPr>
          <a:xfrm>
            <a:off x="356461" y="1213751"/>
            <a:ext cx="11479079" cy="440014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SlideNumber"/>
          <p:cNvSpPr/>
          <p:nvPr/>
        </p:nvSpPr>
        <p:spPr>
          <a:xfrm>
            <a:off x="11368226" y="6363470"/>
            <a:ext cx="467314" cy="148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r"/>
            <a:fld id="{BB69BBE8-4DB2-4642-B003-B220ACD5A2FD}" type="slidenum">
              <a:rPr lang="en-US" sz="1139" b="0" baseline="0" smtClean="0">
                <a:solidFill>
                  <a:srgbClr val="080808"/>
                </a:solidFill>
                <a:latin typeface="+mn-lt"/>
              </a:rPr>
              <a:pPr algn="r"/>
              <a:t>‹#›</a:t>
            </a:fld>
            <a:endParaRPr lang="fr-FR" sz="1139" b="0">
              <a:solidFill>
                <a:srgbClr val="080808"/>
              </a:solidFill>
              <a:latin typeface="+mn-lt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356461" y="432879"/>
            <a:ext cx="11479079" cy="0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372975" y="6252279"/>
            <a:ext cx="11462565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C29E501C-0416-BC84-565C-4DA5B1345B67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lum bright="-100000"/>
          </a:blip>
          <a:stretch>
            <a:fillRect/>
          </a:stretch>
        </p:blipFill>
        <p:spPr>
          <a:xfrm>
            <a:off x="347267" y="6363742"/>
            <a:ext cx="1266074" cy="217044"/>
          </a:xfrm>
          <a:prstGeom prst="rect">
            <a:avLst/>
          </a:prstGeom>
        </p:spPr>
      </p:pic>
    </p:spTree>
    <p:custDataLst>
      <p:tags r:id="rId22"/>
    </p:custDataLst>
    <p:extLst>
      <p:ext uri="{BB962C8B-B14F-4D97-AF65-F5344CB8AC3E}">
        <p14:creationId xmlns:p14="http://schemas.microsoft.com/office/powerpoint/2010/main" val="2932675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9" r:id="rId17"/>
    <p:sldLayoutId id="2147483680" r:id="rId18"/>
    <p:sldLayoutId id="2147483681" r:id="rId19"/>
    <p:sldLayoutId id="2147483682" r:id="rId20"/>
  </p:sldLayoutIdLst>
  <p:txStyles>
    <p:titleStyle>
      <a:lvl1pPr algn="l" defTabSz="981334" rtl="0" eaLnBrk="1" latinLnBrk="0" hangingPunct="1"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1463" marR="0" indent="-271463" algn="l" defTabSz="981075" rtl="0" eaLnBrk="1" fontAlgn="base" latinLnBrk="0" hangingPunct="1">
        <a:lnSpc>
          <a:spcPct val="100000"/>
        </a:lnSpc>
        <a:spcBef>
          <a:spcPct val="40000"/>
        </a:spcBef>
        <a:spcAft>
          <a:spcPct val="0"/>
        </a:spcAft>
        <a:buClr>
          <a:schemeClr val="accent3"/>
        </a:buClr>
        <a:buSzPts val="2400"/>
        <a:buFont typeface="Verdana" pitchFamily="34" charset="0"/>
        <a:buChar char="•"/>
        <a:tabLst/>
        <a:defRPr kumimoji="0" lang="en-US" altLang="zh-CN" sz="1800" b="0" i="0" u="none" strike="noStrike" kern="1200" cap="none" spc="0" normalizeH="0" baseline="0" noProof="1">
          <a:ln>
            <a:noFill/>
          </a:ln>
          <a:solidFill>
            <a:schemeClr val="tx1"/>
          </a:solidFill>
          <a:effectLst/>
          <a:uLnTx/>
          <a:uFillTx/>
          <a:latin typeface="+mn-lt"/>
          <a:ea typeface="+mn-ea"/>
          <a:cs typeface="+mn-cs"/>
        </a:defRPr>
      </a:lvl1pPr>
      <a:lvl2pPr marL="574675" marR="0" indent="-119063" algn="l" defTabSz="981075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3"/>
        </a:buClr>
        <a:buSzPts val="2200"/>
        <a:buFont typeface="Verdana"/>
        <a:buChar char="-"/>
        <a:tabLst/>
        <a:defRPr lang="en-CA" altLang="zh-CN" sz="1600" kern="1200" baseline="0" noProof="1">
          <a:solidFill>
            <a:schemeClr val="tx1"/>
          </a:solidFill>
          <a:latin typeface="+mn-lt"/>
          <a:ea typeface="+mn-ea"/>
          <a:cs typeface="+mn-cs"/>
        </a:defRPr>
      </a:lvl2pPr>
      <a:lvl3pPr marL="1052513" marR="0" indent="-287338" algn="l" defTabSz="981075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3"/>
        </a:buClr>
        <a:buSzPts val="2200"/>
        <a:buFont typeface="Marlett" pitchFamily="2" charset="2"/>
        <a:buChar char="8"/>
        <a:tabLst/>
        <a:defRPr lang="zh-CN" altLang="en-US" sz="1600" kern="1200" noProof="1">
          <a:solidFill>
            <a:schemeClr val="tx1"/>
          </a:solidFill>
          <a:latin typeface="+mn-lt"/>
          <a:ea typeface="+mn-ea"/>
          <a:cs typeface="+mn-cs"/>
        </a:defRPr>
      </a:lvl3pPr>
      <a:lvl4pPr marL="1453896" marR="0" indent="-210312" algn="l" defTabSz="981334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chemeClr val="accent3"/>
        </a:buClr>
        <a:buSzTx/>
        <a:buFont typeface="Verdana" pitchFamily="34" charset="0"/>
        <a:buChar char="-"/>
        <a:tabLst/>
        <a:defRPr lang="en-CA" altLang="zh-CN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208002" indent="-245334" algn="l" defTabSz="981334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Verdana" pitchFamily="34" charset="0"/>
          <a:ea typeface="+mn-ea"/>
          <a:cs typeface="+mn-cs"/>
        </a:defRPr>
      </a:lvl5pPr>
      <a:lvl6pPr marL="2698669" indent="-245334" algn="l" defTabSz="98133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89336" indent="-245334" algn="l" defTabSz="98133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80003" indent="-245334" algn="l" defTabSz="98133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0670" indent="-245334" algn="l" defTabSz="98133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813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90667" algn="l" defTabSz="98133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81334" algn="l" defTabSz="98133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72001" algn="l" defTabSz="98133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62668" algn="l" defTabSz="98133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53335" algn="l" defTabSz="98133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44002" algn="l" defTabSz="98133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34669" algn="l" defTabSz="98133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25336" algn="l" defTabSz="98133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C678D-D01B-81EC-1AB2-AE912DA04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F0DE5-485E-1DF6-72F3-C184458A5B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3330" y="877834"/>
            <a:ext cx="8610924" cy="1562892"/>
          </a:xfrm>
        </p:spPr>
        <p:txBody>
          <a:bodyPr/>
          <a:lstStyle/>
          <a:p>
            <a:r>
              <a:rPr lang="en-US" dirty="0"/>
              <a:t>Students’ Test Day </a:t>
            </a:r>
            <a:br>
              <a:rPr lang="en-US" dirty="0"/>
            </a:br>
            <a:r>
              <a:rPr lang="en-US" dirty="0"/>
              <a:t>Screen-by-Screen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060BBB-4C2C-1331-E8CB-C83D3DEF58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7455" y="6197555"/>
            <a:ext cx="2242050" cy="51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464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B5EB7-EE37-9009-281E-E5CF23ECF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A259C-9F38-292C-9A45-8EA346D03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Test Day Experience Screen-by-Screen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B720DDEA-3EC7-F625-6F2B-54C48D0256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6461" y="1078726"/>
            <a:ext cx="9215556" cy="534662"/>
          </a:xfrm>
        </p:spPr>
        <p:txBody>
          <a:bodyPr/>
          <a:lstStyle/>
          <a:p>
            <a:r>
              <a:rPr lang="en-US"/>
              <a:t>8. Submit Responses</a:t>
            </a:r>
          </a:p>
          <a:p>
            <a:r>
              <a:rPr lang="en-US"/>
              <a:t> </a:t>
            </a:r>
          </a:p>
        </p:txBody>
      </p:sp>
      <p:pic>
        <p:nvPicPr>
          <p:cNvPr id="5" name="Picture 4" descr="screenshot for Bluebook Congratulations screen">
            <a:extLst>
              <a:ext uri="{FF2B5EF4-FFF2-40B4-BE49-F238E27FC236}">
                <a16:creationId xmlns:a16="http://schemas.microsoft.com/office/drawing/2014/main" id="{00BAAE69-7A37-C1EF-2533-6C8FA396B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209" y="1613388"/>
            <a:ext cx="6127581" cy="45956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622C8C5-373E-DF21-80C1-B275A07DA1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7455" y="6197555"/>
            <a:ext cx="2242050" cy="51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953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BF313-7325-DD4B-64D5-BC5FC40C3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Student Test Day Experience Screen-by-Screen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7716F2F-0DF0-F6F6-2455-4522943C86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A1ED26A-D12A-8B5B-1893-5F3D1991DA4B}"/>
              </a:ext>
            </a:extLst>
          </p:cNvPr>
          <p:cNvSpPr txBox="1">
            <a:spLocks/>
          </p:cNvSpPr>
          <p:nvPr/>
        </p:nvSpPr>
        <p:spPr>
          <a:xfrm>
            <a:off x="210655" y="1476652"/>
            <a:ext cx="11605592" cy="457376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71463" marR="0" indent="-271463" algn="l" defTabSz="981075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accent3"/>
              </a:buClr>
              <a:buSzPct val="80000"/>
              <a:buFont typeface="Verdana" pitchFamily="34" charset="0"/>
              <a:buChar char="•"/>
              <a:tabLst/>
              <a:defRPr kumimoji="0" lang="en-US" altLang="zh-CN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574675" marR="0" indent="-119063" algn="l" defTabSz="98107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80000"/>
              <a:buFont typeface="Verdana"/>
              <a:buChar char="-"/>
              <a:tabLst/>
              <a:defRPr lang="en-CA" altLang="zh-CN" sz="1600" kern="120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52513" marR="0" indent="-287338" algn="l" defTabSz="98107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80000"/>
              <a:buFont typeface="Marlett" pitchFamily="2" charset="2"/>
              <a:buChar char="8"/>
              <a:tabLst/>
              <a:defRPr lang="zh-CN" altLang="en-US" sz="1600" kern="1200" noProof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53896" marR="0" indent="-210312" algn="l" defTabSz="9813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80000"/>
              <a:buFont typeface="Verdana" pitchFamily="34" charset="0"/>
              <a:buChar char="-"/>
              <a:tabLst/>
              <a:defRPr lang="en-CA" altLang="zh-CN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08002" indent="-245334" algn="l" defTabSz="981334" rtl="0" eaLnBrk="1" latinLnBrk="0" hangingPunct="1">
              <a:spcBef>
                <a:spcPct val="20000"/>
              </a:spcBef>
              <a:buClr>
                <a:schemeClr val="accent3"/>
              </a:buClr>
              <a:buSzPct val="80000"/>
              <a:buFont typeface="Arial" pitchFamily="34" charset="0"/>
              <a:buChar char="»"/>
              <a:defRPr sz="1709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698669" indent="-245334" algn="l" defTabSz="98133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89336" indent="-245334" algn="l" defTabSz="98133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80003" indent="-245334" algn="l" defTabSz="98133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670" indent="-245334" algn="l" defTabSz="98133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463" marR="0" lvl="0" indent="-271463" algn="l" defTabSz="981075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rgbClr val="009CDE"/>
              </a:buClr>
              <a:buSzPct val="80000"/>
              <a:buFont typeface="Verdana" pitchFamily="34" charset="0"/>
              <a:buChar char="•"/>
              <a:tabLst/>
              <a:defRPr/>
            </a:pPr>
            <a:r>
              <a:rPr kumimoji="0" lang="en-US" altLang="zh-CN" b="0" i="0" u="none" strike="noStrike" kern="1200" cap="none" spc="0" normalizeH="0" baseline="0" noProof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If a Digital Readiness Check was not performed before test day, that screen-by-screen process will be required first.</a:t>
            </a:r>
          </a:p>
          <a:p>
            <a:pPr marL="588962" lvl="1" indent="-285750">
              <a:spcBef>
                <a:spcPct val="40000"/>
              </a:spcBef>
              <a:buClr>
                <a:srgbClr val="009CDE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zh-CN" sz="1800" dirty="0">
                <a:solidFill>
                  <a:srgbClr val="1E1E1E"/>
                </a:solidFill>
                <a:latin typeface="Roboto"/>
              </a:rPr>
              <a:t>5 – 10 minutes to complete, unless you also provide the optional test preview (additional 20 minutes)</a:t>
            </a:r>
            <a:endParaRPr kumimoji="0" lang="en-US" altLang="zh-CN" sz="1800" b="0" i="0" u="none" strike="noStrike" kern="1200" cap="none" spc="0" normalizeH="0" baseline="0" noProof="1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271463" marR="0" lvl="0" indent="-271463" algn="l" defTabSz="981075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rgbClr val="009CDE"/>
              </a:buClr>
              <a:buSzPct val="80000"/>
              <a:buFont typeface="Verdana" pitchFamily="34" charset="0"/>
              <a:buChar char="•"/>
              <a:tabLst/>
              <a:defRPr/>
            </a:pPr>
            <a:r>
              <a:rPr kumimoji="0" lang="en-US" altLang="zh-CN" b="0" i="0" u="none" strike="noStrike" kern="1200" cap="none" spc="0" normalizeH="0" baseline="0" noProof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Sign-in with ticket (same credentials as during the Digital Readiness Check).</a:t>
            </a:r>
          </a:p>
          <a:p>
            <a:pPr marL="271463" marR="0" lvl="0" indent="-271463" algn="l" defTabSz="981075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rgbClr val="009CDE"/>
              </a:buClr>
              <a:buSzPct val="80000"/>
              <a:buFont typeface="Verdana" pitchFamily="34" charset="0"/>
              <a:buChar char="•"/>
              <a:tabLst/>
              <a:defRPr/>
            </a:pPr>
            <a:r>
              <a:rPr kumimoji="0" lang="en-US" altLang="zh-CN" b="0" i="0" u="none" strike="noStrike" kern="1200" cap="none" spc="0" normalizeH="0" baseline="0" noProof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Begin check-in.</a:t>
            </a:r>
          </a:p>
          <a:p>
            <a:pPr marL="271463" marR="0" lvl="0" indent="-271463" algn="l" defTabSz="981075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rgbClr val="009CDE"/>
              </a:buClr>
              <a:buSzPct val="80000"/>
              <a:buFont typeface="Verdana" pitchFamily="34" charset="0"/>
              <a:buChar char="•"/>
              <a:tabLst/>
              <a:defRPr/>
            </a:pPr>
            <a:r>
              <a:rPr kumimoji="0" lang="en-US" altLang="zh-CN" b="0" i="0" u="none" strike="noStrike" kern="1200" cap="none" spc="0" normalizeH="0" baseline="0" noProof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Enter proctor-provided room code.</a:t>
            </a:r>
          </a:p>
          <a:p>
            <a:pPr lvl="1" indent="-271463">
              <a:spcBef>
                <a:spcPct val="40000"/>
              </a:spcBef>
              <a:buClr>
                <a:srgbClr val="009CDE"/>
              </a:buClr>
              <a:buFont typeface="Verdana" pitchFamily="34" charset="0"/>
              <a:buChar char="•"/>
              <a:defRPr/>
            </a:pPr>
            <a:r>
              <a:rPr lang="en-US" altLang="zh-CN" sz="1800" dirty="0">
                <a:solidFill>
                  <a:srgbClr val="1E1E1E"/>
                </a:solidFill>
                <a:latin typeface="Roboto"/>
              </a:rPr>
              <a:t>This </a:t>
            </a:r>
            <a:r>
              <a:rPr kumimoji="0" lang="en-US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commences the test download.</a:t>
            </a:r>
          </a:p>
          <a:p>
            <a:pPr marL="271463" marR="0" lvl="0" indent="-271463" algn="l" defTabSz="981075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rgbClr val="009CDE"/>
              </a:buClr>
              <a:buSzPct val="80000"/>
              <a:buFont typeface="Verdana" pitchFamily="34" charset="0"/>
              <a:buChar char="•"/>
              <a:tabLst/>
              <a:defRPr/>
            </a:pPr>
            <a:r>
              <a:rPr kumimoji="0" lang="en-US" altLang="zh-CN" b="0" i="0" u="none" strike="noStrike" kern="1200" cap="none" spc="0" normalizeH="0" baseline="0" noProof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Complete check-in.</a:t>
            </a:r>
          </a:p>
          <a:p>
            <a:pPr marL="271463" marR="0" lvl="0" indent="-271463" algn="l" defTabSz="981075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rgbClr val="009CDE"/>
              </a:buClr>
              <a:buSzPct val="80000"/>
              <a:buFont typeface="Verdana" pitchFamily="34" charset="0"/>
              <a:buChar char="•"/>
              <a:tabLst/>
              <a:defRPr/>
            </a:pPr>
            <a:r>
              <a:rPr kumimoji="0" lang="en-US" altLang="zh-CN" b="0" i="0" u="none" strike="noStrike" kern="1200" cap="none" spc="0" normalizeH="0" baseline="0" noProof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Enter proctor-provided start code.</a:t>
            </a:r>
          </a:p>
          <a:p>
            <a:pPr marL="588962" lvl="1" indent="-285750">
              <a:spcBef>
                <a:spcPct val="40000"/>
              </a:spcBef>
              <a:buClr>
                <a:srgbClr val="009CDE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zh-CN" sz="1800" dirty="0">
                <a:solidFill>
                  <a:srgbClr val="1E1E1E"/>
                </a:solidFill>
                <a:latin typeface="Roboto"/>
              </a:rPr>
              <a:t>S</a:t>
            </a:r>
            <a:r>
              <a:rPr kumimoji="0" lang="en-US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tudents </a:t>
            </a:r>
            <a:r>
              <a:rPr kumimoji="0" lang="en-US" altLang="zh-CN" sz="1800" b="1" i="0" u="none" strike="noStrike" kern="1200" cap="none" spc="0" normalizeH="0" baseline="0" noProof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can</a:t>
            </a:r>
            <a:r>
              <a:rPr kumimoji="0" lang="en-US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continue testing after this point even if the internet is lost and the proctor loses Test Day Toolkit access.</a:t>
            </a:r>
          </a:p>
          <a:p>
            <a:pPr>
              <a:buClr>
                <a:srgbClr val="009CDE"/>
              </a:buClr>
              <a:defRPr/>
            </a:pPr>
            <a:r>
              <a:rPr lang="en-US" altLang="zh-CN" dirty="0">
                <a:solidFill>
                  <a:srgbClr val="1E1E1E"/>
                </a:solidFill>
                <a:latin typeface="Roboto"/>
              </a:rPr>
              <a:t>Test.</a:t>
            </a:r>
          </a:p>
          <a:p>
            <a:pPr>
              <a:buClr>
                <a:srgbClr val="009CDE"/>
              </a:buClr>
              <a:defRPr/>
            </a:pPr>
            <a:r>
              <a:rPr kumimoji="0" lang="en-US" altLang="zh-CN" b="0" i="0" u="none" strike="noStrike" kern="1200" cap="none" spc="0" normalizeH="0" baseline="0" noProof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Submit responses (internet required).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7B5774-0712-79F3-E209-A2B523D2BE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7455" y="6197555"/>
            <a:ext cx="2242050" cy="51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011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94542-A55B-4990-C1EE-27403ECB6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A5821-C410-C5A2-C81E-15FF3B4E9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Test Day Experience Screen-by-Screen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B8908ABF-0E36-C637-B9D0-9174C06FC0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1. Sign-in with ticket-provided credentials</a:t>
            </a:r>
          </a:p>
        </p:txBody>
      </p:sp>
      <p:grpSp>
        <p:nvGrpSpPr>
          <p:cNvPr id="8" name="Group 7" descr="screenshot for Bluebook login">
            <a:extLst>
              <a:ext uri="{FF2B5EF4-FFF2-40B4-BE49-F238E27FC236}">
                <a16:creationId xmlns:a16="http://schemas.microsoft.com/office/drawing/2014/main" id="{46C9C61C-03BB-CF69-3AFF-3BDABFAD169E}"/>
              </a:ext>
            </a:extLst>
          </p:cNvPr>
          <p:cNvGrpSpPr>
            <a:grpSpLocks noChangeAspect="1"/>
          </p:cNvGrpSpPr>
          <p:nvPr/>
        </p:nvGrpSpPr>
        <p:grpSpPr>
          <a:xfrm>
            <a:off x="759668" y="1513071"/>
            <a:ext cx="10672664" cy="4643762"/>
            <a:chOff x="329319" y="2609100"/>
            <a:chExt cx="7818329" cy="3401818"/>
          </a:xfrm>
        </p:grpSpPr>
        <p:pic>
          <p:nvPicPr>
            <p:cNvPr id="5" name="Google Shape;201;p5">
              <a:extLst>
                <a:ext uri="{FF2B5EF4-FFF2-40B4-BE49-F238E27FC236}">
                  <a16:creationId xmlns:a16="http://schemas.microsoft.com/office/drawing/2014/main" id="{E7974CEF-656A-9C0E-DCE2-87F7116BEE91}"/>
                </a:ext>
              </a:extLst>
            </p:cNvPr>
            <p:cNvPicPr preferRelativeResize="0"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2"/>
            <a:stretch/>
          </p:blipFill>
          <p:spPr>
            <a:xfrm>
              <a:off x="329319" y="2609100"/>
              <a:ext cx="3743926" cy="34018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209;p6">
              <a:extLst>
                <a:ext uri="{FF2B5EF4-FFF2-40B4-BE49-F238E27FC236}">
                  <a16:creationId xmlns:a16="http://schemas.microsoft.com/office/drawing/2014/main" id="{2DC448A4-00F4-25C2-A331-F6911DAA25E5}"/>
                </a:ext>
              </a:extLst>
            </p:cNvPr>
            <p:cNvPicPr preferRelativeResize="0"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" r="97"/>
            <a:stretch/>
          </p:blipFill>
          <p:spPr>
            <a:xfrm>
              <a:off x="4266825" y="2609100"/>
              <a:ext cx="3880823" cy="34018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Arrow: Right 5">
              <a:extLst>
                <a:ext uri="{FF2B5EF4-FFF2-40B4-BE49-F238E27FC236}">
                  <a16:creationId xmlns:a16="http://schemas.microsoft.com/office/drawing/2014/main" id="{BCF7639E-57CE-C17D-891B-A1DDA442FDAF}"/>
                </a:ext>
              </a:extLst>
            </p:cNvPr>
            <p:cNvSpPr/>
            <p:nvPr/>
          </p:nvSpPr>
          <p:spPr>
            <a:xfrm>
              <a:off x="3080148" y="3710240"/>
              <a:ext cx="2117936" cy="343305"/>
            </a:xfrm>
            <a:prstGeom prst="rightArrow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>
              <a:normAutofit fontScale="62500" lnSpcReduction="20000"/>
            </a:bodyPr>
            <a:lstStyle/>
            <a:p>
              <a:pPr algn="ctr"/>
              <a:endParaRPr lang="en-US" sz="2000" b="1">
                <a:solidFill>
                  <a:schemeClr val="tx2"/>
                </a:solidFill>
                <a:latin typeface="+mj-lt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E43822F-4A84-A1D4-5492-265B29D49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7455" y="6197555"/>
            <a:ext cx="2242050" cy="51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140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E4267-870F-2E58-EDC6-A66FC177C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C0EED-249C-53AB-C96A-02E86BB7A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Student Test Day Experience Check Screen-by-Screen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B8D2AFC-D0AC-066D-3310-2612DABC2C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2. Begin C</a:t>
            </a:r>
            <a:r>
              <a:rPr lang="en-US">
                <a:solidFill>
                  <a:schemeClr val="accent3"/>
                </a:solidFill>
              </a:rPr>
              <a:t>heck-in </a:t>
            </a:r>
            <a:endParaRPr lang="en-US"/>
          </a:p>
        </p:txBody>
      </p:sp>
      <p:grpSp>
        <p:nvGrpSpPr>
          <p:cNvPr id="3" name="Group 2" descr="screenshots for Bluebook checkin">
            <a:extLst>
              <a:ext uri="{FF2B5EF4-FFF2-40B4-BE49-F238E27FC236}">
                <a16:creationId xmlns:a16="http://schemas.microsoft.com/office/drawing/2014/main" id="{0043B78B-AFCF-E3ED-F363-C07BD614A42C}"/>
              </a:ext>
            </a:extLst>
          </p:cNvPr>
          <p:cNvGrpSpPr>
            <a:grpSpLocks noChangeAspect="1"/>
          </p:cNvGrpSpPr>
          <p:nvPr/>
        </p:nvGrpSpPr>
        <p:grpSpPr>
          <a:xfrm>
            <a:off x="1314496" y="1078726"/>
            <a:ext cx="9543716" cy="5118161"/>
            <a:chOff x="355398" y="538394"/>
            <a:chExt cx="11081490" cy="594284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DCC334F-550F-A4BF-56DE-83103EE0A6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5398" y="1189822"/>
              <a:ext cx="6300749" cy="4949147"/>
            </a:xfrm>
            <a:prstGeom prst="rect">
              <a:avLst/>
            </a:prstGeom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C7E0EFD-5D15-3459-45B1-E76561F65515}"/>
                </a:ext>
              </a:extLst>
            </p:cNvPr>
            <p:cNvSpPr/>
            <p:nvPr/>
          </p:nvSpPr>
          <p:spPr>
            <a:xfrm>
              <a:off x="2407920" y="4765040"/>
              <a:ext cx="995680" cy="56896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>
              <a:normAutofit lnSpcReduction="10000"/>
            </a:bodyPr>
            <a:lstStyle/>
            <a:p>
              <a:pPr algn="ctr"/>
              <a:endParaRPr lang="en-US" sz="2000" b="1">
                <a:solidFill>
                  <a:schemeClr val="tx2"/>
                </a:solidFill>
                <a:latin typeface="+mj-lt"/>
              </a:endParaRPr>
            </a:p>
          </p:txBody>
        </p:sp>
        <p:pic>
          <p:nvPicPr>
            <p:cNvPr id="8" name="Picture 7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BDA3435F-8BDD-D37C-0B78-0A88BC2A96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50616" y="538394"/>
              <a:ext cx="4032423" cy="302302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4DF0F13-9EE4-3843-6E94-C95E979101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7582" t="19498" r="13814" b="7851"/>
            <a:stretch/>
          </p:blipFill>
          <p:spPr>
            <a:xfrm>
              <a:off x="7345796" y="3669318"/>
              <a:ext cx="4032424" cy="281192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ABD2F4FC-D185-C1DD-6BA6-A1252FDF67F6}"/>
                </a:ext>
              </a:extLst>
            </p:cNvPr>
            <p:cNvCxnSpPr>
              <a:cxnSpLocks/>
              <a:stCxn id="7" idx="7"/>
            </p:cNvCxnSpPr>
            <p:nvPr/>
          </p:nvCxnSpPr>
          <p:spPr>
            <a:xfrm flipV="1">
              <a:off x="3257786" y="1189822"/>
              <a:ext cx="3945654" cy="365854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1524371-A241-5EB2-7F4A-19C7242F5539}"/>
                </a:ext>
              </a:extLst>
            </p:cNvPr>
            <p:cNvSpPr/>
            <p:nvPr/>
          </p:nvSpPr>
          <p:spPr>
            <a:xfrm>
              <a:off x="10441208" y="3106975"/>
              <a:ext cx="995680" cy="56896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>
              <a:normAutofit lnSpcReduction="10000"/>
            </a:bodyPr>
            <a:lstStyle/>
            <a:p>
              <a:pPr algn="ctr"/>
              <a:endParaRPr lang="en-US" sz="2000" b="1">
                <a:solidFill>
                  <a:schemeClr val="tx2"/>
                </a:solidFill>
                <a:latin typeface="+mj-lt"/>
              </a:endParaRP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F116F04A-61AA-2DDB-AE08-25FE05079339}"/>
                </a:ext>
              </a:extLst>
            </p:cNvPr>
            <p:cNvCxnSpPr>
              <a:cxnSpLocks/>
            </p:cNvCxnSpPr>
            <p:nvPr/>
          </p:nvCxnSpPr>
          <p:spPr>
            <a:xfrm>
              <a:off x="10939048" y="3675935"/>
              <a:ext cx="0" cy="37790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ABB06ADC-B78A-8281-AC33-9416130FA1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7455" y="6197555"/>
            <a:ext cx="2242050" cy="51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097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99F71-ACA9-F0A5-5066-D80D4BB89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C3D2A-F2D0-0D28-FE95-8DA4D7215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Test Day Experience Screen-by-Screen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74DFAEF-9D02-6013-1A15-028EE9E820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3. </a:t>
            </a:r>
            <a:r>
              <a:rPr lang="en-US">
                <a:solidFill>
                  <a:schemeClr val="accent3"/>
                </a:solidFill>
              </a:rPr>
              <a:t>Enter proctor-provided room </a:t>
            </a:r>
            <a:r>
              <a:rPr lang="en-US"/>
              <a:t>c</a:t>
            </a:r>
            <a:r>
              <a:rPr lang="en-US">
                <a:solidFill>
                  <a:schemeClr val="accent3"/>
                </a:solidFill>
              </a:rPr>
              <a:t>ode – Test Downloads</a:t>
            </a:r>
            <a:endParaRPr lang="en-US"/>
          </a:p>
        </p:txBody>
      </p:sp>
      <p:pic>
        <p:nvPicPr>
          <p:cNvPr id="9" name="Picture 8" descr="screenshots for Bluebook room code entry ">
            <a:extLst>
              <a:ext uri="{FF2B5EF4-FFF2-40B4-BE49-F238E27FC236}">
                <a16:creationId xmlns:a16="http://schemas.microsoft.com/office/drawing/2014/main" id="{33CDE116-F763-8064-2494-8E4F5E55BF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36" t="12391" r="9567" b="6321"/>
          <a:stretch/>
        </p:blipFill>
        <p:spPr>
          <a:xfrm>
            <a:off x="549386" y="1912619"/>
            <a:ext cx="5103337" cy="351124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0" name="Picture 9" descr="screenshots for Bluebook r exam download">
            <a:extLst>
              <a:ext uri="{FF2B5EF4-FFF2-40B4-BE49-F238E27FC236}">
                <a16:creationId xmlns:a16="http://schemas.microsoft.com/office/drawing/2014/main" id="{07B85F99-5B87-5736-3246-EB86CD71F16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697" t="15895" r="15263" b="12510"/>
          <a:stretch/>
        </p:blipFill>
        <p:spPr>
          <a:xfrm>
            <a:off x="6221854" y="1912619"/>
            <a:ext cx="5257225" cy="351124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2F50C8-FA48-D34E-EBC7-DF9DD40E1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7455" y="6197555"/>
            <a:ext cx="2242050" cy="51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027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187AC-470D-0BA4-280A-1D624324E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1C245-36A8-467B-5F46-EDEE3762C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Test Day Experience Screen-by-Screen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E73073FF-E300-1AE2-F714-90436DC3B3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4. </a:t>
            </a:r>
            <a:r>
              <a:rPr lang="en-US">
                <a:solidFill>
                  <a:schemeClr val="accent3"/>
                </a:solidFill>
              </a:rPr>
              <a:t>Completing Check-in: Security Pledge &amp; Getting Desk Ready</a:t>
            </a:r>
            <a:endParaRPr lang="en-US"/>
          </a:p>
          <a:p>
            <a:r>
              <a:rPr lang="en-US"/>
              <a:t> </a:t>
            </a:r>
          </a:p>
        </p:txBody>
      </p:sp>
      <p:pic>
        <p:nvPicPr>
          <p:cNvPr id="5" name="Picture 4" descr="screenshot for Bluebook test security pledge">
            <a:extLst>
              <a:ext uri="{FF2B5EF4-FFF2-40B4-BE49-F238E27FC236}">
                <a16:creationId xmlns:a16="http://schemas.microsoft.com/office/drawing/2014/main" id="{3111437F-DFBE-A512-6D9E-202660ECD7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462" t="13591" r="6796" b="5616"/>
          <a:stretch/>
        </p:blipFill>
        <p:spPr>
          <a:xfrm>
            <a:off x="508747" y="1976035"/>
            <a:ext cx="5424693" cy="353491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Picture 5" descr="screenshot for Bluebook getting your desk ready">
            <a:extLst>
              <a:ext uri="{FF2B5EF4-FFF2-40B4-BE49-F238E27FC236}">
                <a16:creationId xmlns:a16="http://schemas.microsoft.com/office/drawing/2014/main" id="{6D4D05D0-1CEF-3BBD-388E-C51A0F1550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570" t="14910" r="5610" b="5477"/>
          <a:stretch/>
        </p:blipFill>
        <p:spPr>
          <a:xfrm>
            <a:off x="6284990" y="1976035"/>
            <a:ext cx="5424693" cy="353491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8DB616-532C-AD39-672C-183A60E965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7455" y="6197555"/>
            <a:ext cx="2242050" cy="51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242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D5601-EBD1-6C72-927D-85774EDEB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76B6D-6900-88E1-0835-6F01175BC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Test Day Experience Screen-by-Screen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E7E5F029-D48D-3BCB-275B-7B63772B5E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6461" y="1078726"/>
            <a:ext cx="9215556" cy="534662"/>
          </a:xfrm>
        </p:spPr>
        <p:txBody>
          <a:bodyPr/>
          <a:lstStyle/>
          <a:p>
            <a:r>
              <a:rPr lang="en-US"/>
              <a:t>5. </a:t>
            </a:r>
            <a:r>
              <a:rPr lang="en-US">
                <a:solidFill>
                  <a:schemeClr val="accent3"/>
                </a:solidFill>
              </a:rPr>
              <a:t>Completing Check-in: Video reminder of in-platform tools and written “test overview”</a:t>
            </a:r>
            <a:endParaRPr lang="en-US"/>
          </a:p>
          <a:p>
            <a:r>
              <a:rPr lang="en-US"/>
              <a:t> </a:t>
            </a:r>
          </a:p>
        </p:txBody>
      </p:sp>
      <p:pic>
        <p:nvPicPr>
          <p:cNvPr id="3" name="Picture 2" descr="screenshot for Bluebook silent orientation video (or audio with accommodation)">
            <a:extLst>
              <a:ext uri="{FF2B5EF4-FFF2-40B4-BE49-F238E27FC236}">
                <a16:creationId xmlns:a16="http://schemas.microsoft.com/office/drawing/2014/main" id="{9536B03B-E6F7-D7FF-F231-1475D0EB74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61" t="14911" r="6956" b="5758"/>
          <a:stretch/>
        </p:blipFill>
        <p:spPr>
          <a:xfrm>
            <a:off x="356460" y="1955987"/>
            <a:ext cx="5604040" cy="334847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" name="Picture 6" descr="screenshot for Bluebook test overview">
            <a:extLst>
              <a:ext uri="{FF2B5EF4-FFF2-40B4-BE49-F238E27FC236}">
                <a16:creationId xmlns:a16="http://schemas.microsoft.com/office/drawing/2014/main" id="{DF157515-BC41-D2FD-EBB0-A9845AFA1C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505" t="15051" r="8626" b="6180"/>
          <a:stretch/>
        </p:blipFill>
        <p:spPr>
          <a:xfrm>
            <a:off x="6231501" y="1955987"/>
            <a:ext cx="5604040" cy="334847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9C29C5-6171-A2E1-069E-B39689D609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7455" y="6197555"/>
            <a:ext cx="2242050" cy="51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383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9BF17-9D8E-3B67-98AB-58C5A0E35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08713-C38D-4F40-3436-A6DB18CEE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Test Day Experience Screen-by-Screen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AC956A5F-B486-EA11-43CD-F0DB7612C9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6461" y="1078726"/>
            <a:ext cx="9215556" cy="534662"/>
          </a:xfrm>
        </p:spPr>
        <p:txBody>
          <a:bodyPr/>
          <a:lstStyle/>
          <a:p>
            <a:r>
              <a:rPr lang="en-US"/>
              <a:t>6. </a:t>
            </a:r>
            <a:r>
              <a:rPr lang="en-US">
                <a:solidFill>
                  <a:schemeClr val="accent3"/>
                </a:solidFill>
              </a:rPr>
              <a:t>Enter proctor-provided start code</a:t>
            </a:r>
            <a:endParaRPr lang="en-US"/>
          </a:p>
          <a:p>
            <a:r>
              <a:rPr lang="en-US"/>
              <a:t> </a:t>
            </a:r>
          </a:p>
        </p:txBody>
      </p:sp>
      <p:pic>
        <p:nvPicPr>
          <p:cNvPr id="5" name="Picture 4" descr="screenshot for Bluebook start code entry screen">
            <a:extLst>
              <a:ext uri="{FF2B5EF4-FFF2-40B4-BE49-F238E27FC236}">
                <a16:creationId xmlns:a16="http://schemas.microsoft.com/office/drawing/2014/main" id="{D6BD4040-AF68-ECC7-32F0-25294CA826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56" t="15894" r="15025" b="11947"/>
          <a:stretch/>
        </p:blipFill>
        <p:spPr>
          <a:xfrm>
            <a:off x="3075382" y="1613388"/>
            <a:ext cx="6041236" cy="453092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6949001-314C-B35A-00F0-292B6D2BDE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7455" y="6197555"/>
            <a:ext cx="2242050" cy="51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35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63903-5E41-5991-3D5D-0CA4C7899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16AF9-C7E0-994B-B3C6-CDA5D4133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Test Day Experience Screen-by-Screen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0053D85-162A-6C47-EB58-2FBC1A9BE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6461" y="1078726"/>
            <a:ext cx="9215556" cy="534662"/>
          </a:xfrm>
        </p:spPr>
        <p:txBody>
          <a:bodyPr/>
          <a:lstStyle/>
          <a:p>
            <a:r>
              <a:rPr lang="en-US"/>
              <a:t>7. </a:t>
            </a:r>
            <a:r>
              <a:rPr lang="en-US">
                <a:solidFill>
                  <a:schemeClr val="accent3"/>
                </a:solidFill>
              </a:rPr>
              <a:t>Testing</a:t>
            </a:r>
            <a:endParaRPr lang="en-US"/>
          </a:p>
          <a:p>
            <a:r>
              <a:rPr lang="en-US"/>
              <a:t> </a:t>
            </a:r>
          </a:p>
        </p:txBody>
      </p:sp>
      <p:grpSp>
        <p:nvGrpSpPr>
          <p:cNvPr id="7" name="Group 6" descr="screenshots of Bluebook test question screens fo reading/writing and math">
            <a:extLst>
              <a:ext uri="{FF2B5EF4-FFF2-40B4-BE49-F238E27FC236}">
                <a16:creationId xmlns:a16="http://schemas.microsoft.com/office/drawing/2014/main" id="{DDC39635-9B44-1245-8A99-045C38674AAE}"/>
              </a:ext>
            </a:extLst>
          </p:cNvPr>
          <p:cNvGrpSpPr>
            <a:grpSpLocks noChangeAspect="1"/>
          </p:cNvGrpSpPr>
          <p:nvPr/>
        </p:nvGrpSpPr>
        <p:grpSpPr>
          <a:xfrm>
            <a:off x="1006236" y="1500598"/>
            <a:ext cx="10179527" cy="4652475"/>
            <a:chOff x="520899" y="1099724"/>
            <a:chExt cx="11035350" cy="504362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D23FD83-C390-C170-1E31-FA40A5B3D0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6869" t="25600" r="22463" b="8993"/>
            <a:stretch/>
          </p:blipFill>
          <p:spPr>
            <a:xfrm>
              <a:off x="520899" y="1099724"/>
              <a:ext cx="5112531" cy="5043622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90EC5D0-AC48-D241-B7E2-6820C76DFF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2754" t="26455" r="19081" b="9275"/>
            <a:stretch/>
          </p:blipFill>
          <p:spPr>
            <a:xfrm>
              <a:off x="6443718" y="1099724"/>
              <a:ext cx="5112531" cy="5043621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DE73C086-F4EF-D07A-F401-2BCD2FAC06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7455" y="6197555"/>
            <a:ext cx="2242050" cy="51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1983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-BODYINDENTATION" val="0;21.37504;35.87496;45.25;60.25;82.87504;97.92001;114.48;"/>
  <p:tag name="VCT-BULLETVISIBILITY" val="G****"/>
</p:tagLst>
</file>

<file path=ppt/theme/theme1.xml><?xml version="1.0" encoding="utf-8"?>
<a:theme xmlns:a="http://schemas.openxmlformats.org/drawingml/2006/main" name="CB-Corporate-19Q4">
  <a:themeElements>
    <a:clrScheme name="CB-K12-19Q4">
      <a:dk1>
        <a:srgbClr val="1E1E1E"/>
      </a:dk1>
      <a:lt1>
        <a:srgbClr val="DCDCDC"/>
      </a:lt1>
      <a:dk2>
        <a:srgbClr val="FFFFFF"/>
      </a:dk2>
      <a:lt2>
        <a:srgbClr val="E57200"/>
      </a:lt2>
      <a:accent1>
        <a:srgbClr val="DCDCDC"/>
      </a:accent1>
      <a:accent2>
        <a:srgbClr val="FFFFFF"/>
      </a:accent2>
      <a:accent3>
        <a:srgbClr val="009CDE"/>
      </a:accent3>
      <a:accent4>
        <a:srgbClr val="71C5E8"/>
      </a:accent4>
      <a:accent5>
        <a:srgbClr val="505050"/>
      </a:accent5>
      <a:accent6>
        <a:srgbClr val="888888"/>
      </a:accent6>
      <a:hlink>
        <a:srgbClr val="1E1E1E"/>
      </a:hlink>
      <a:folHlink>
        <a:srgbClr val="009CDE"/>
      </a:folHlink>
    </a:clrScheme>
    <a:fontScheme name="Roboto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19050">
          <a:noFill/>
        </a:ln>
      </a:spPr>
      <a:bodyPr lIns="36000" tIns="36000" rIns="36000" bIns="36000" rtlCol="0" anchor="ctr">
        <a:normAutofit/>
      </a:bodyPr>
      <a:lstStyle>
        <a:defPPr algn="ctr">
          <a:defRPr sz="2000" b="1" dirty="0" smtClean="0">
            <a:solidFill>
              <a:schemeClr val="tx2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rgbClr val="DDDDDD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36000" tIns="36000" rIns="36000" bIns="3600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CB-K12-20Q1.potx" id="{DE25431E-A8F6-420F-9D79-9E4745B49F67}" vid="{D2075925-74A2-4279-849B-9CAFFB4198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32173F7A8AF44CAD29E02D9EC3CE55" ma:contentTypeVersion="20" ma:contentTypeDescription="Create a new document." ma:contentTypeScope="" ma:versionID="835bbd24e974a203930c9d2dda9e37ee">
  <xsd:schema xmlns:xsd="http://www.w3.org/2001/XMLSchema" xmlns:xs="http://www.w3.org/2001/XMLSchema" xmlns:p="http://schemas.microsoft.com/office/2006/metadata/properties" xmlns:ns1="http://schemas.microsoft.com/sharepoint/v3" xmlns:ns2="3188db64-835f-49dd-a92e-b63c50075c64" xmlns:ns3="bd8f7d19-50dd-4ca5-833a-f68575fcf434" targetNamespace="http://schemas.microsoft.com/office/2006/metadata/properties" ma:root="true" ma:fieldsID="a52ab9b855127a48c7eef16d359eae5c" ns1:_="" ns2:_="" ns3:_="">
    <xsd:import namespace="http://schemas.microsoft.com/sharepoint/v3"/>
    <xsd:import namespace="3188db64-835f-49dd-a92e-b63c50075c64"/>
    <xsd:import namespace="bd8f7d19-50dd-4ca5-833a-f68575fcf4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Category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88db64-835f-49dd-a92e-b63c50075c6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Category" ma:index="10" nillable="true" ma:displayName="Category" ma:description="Just trying things out" ma:format="Dropdown" ma:internalName="Category">
      <xsd:simpleType>
        <xsd:restriction base="dms:Choice">
          <xsd:enumeration value="Testing"/>
          <xsd:enumeration value="Data Entry"/>
          <xsd:enumeration value="Final Files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69be3ee5-5d72-4a78-bfe6-04ec15899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8f7d19-50dd-4ca5-833a-f68575fcf434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51ec1ed3-c848-4268-b15b-d96bcb8e7fc6}" ma:internalName="TaxCatchAll" ma:showField="CatchAllData" ma:web="bd8f7d19-50dd-4ca5-833a-f68575fcf4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bd8f7d19-50dd-4ca5-833a-f68575fcf434" xsi:nil="true"/>
    <lcf76f155ced4ddcb4097134ff3c332f xmlns="3188db64-835f-49dd-a92e-b63c50075c64">
      <Terms xmlns="http://schemas.microsoft.com/office/infopath/2007/PartnerControls"/>
    </lcf76f155ced4ddcb4097134ff3c332f>
    <_ip_UnifiedCompliancePolicyProperties xmlns="http://schemas.microsoft.com/sharepoint/v3" xsi:nil="true"/>
    <Category xmlns="3188db64-835f-49dd-a92e-b63c50075c64" xsi:nil="true"/>
  </documentManagement>
</p:properties>
</file>

<file path=customXml/itemProps1.xml><?xml version="1.0" encoding="utf-8"?>
<ds:datastoreItem xmlns:ds="http://schemas.openxmlformats.org/officeDocument/2006/customXml" ds:itemID="{290FDF11-1A8A-4C45-8EE5-007380343F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188db64-835f-49dd-a92e-b63c50075c64"/>
    <ds:schemaRef ds:uri="bd8f7d19-50dd-4ca5-833a-f68575fcf4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7886018-B722-4E6E-BD77-2E3441CC0F6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68D3307-61D5-4E02-A0DE-DA36A32FE455}">
  <ds:schemaRefs>
    <ds:schemaRef ds:uri="http://purl.org/dc/dcmitype/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purl.org/dc/terms/"/>
    <ds:schemaRef ds:uri="http://schemas.microsoft.com/office/2006/documentManagement/types"/>
    <ds:schemaRef ds:uri="3188db64-835f-49dd-a92e-b63c50075c64"/>
    <ds:schemaRef ds:uri="bd8f7d19-50dd-4ca5-833a-f68575fcf434"/>
    <ds:schemaRef ds:uri="http://schemas.openxmlformats.org/package/2006/metadata/core-properties"/>
    <ds:schemaRef ds:uri="http://schemas.microsoft.com/sharepoint/v3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7530bded-fd6e-4f58-b5d2-ea681eb07663}" enabled="0" method="" siteId="{7530bded-fd6e-4f58-b5d2-ea681eb0766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13129</TotalTime>
  <Words>222</Words>
  <Application>Microsoft Office PowerPoint</Application>
  <PresentationFormat>Widescreen</PresentationFormat>
  <Paragraphs>35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Aptos</vt:lpstr>
      <vt:lpstr>Arial</vt:lpstr>
      <vt:lpstr>Courier New</vt:lpstr>
      <vt:lpstr>Lucida Sans Unicode</vt:lpstr>
      <vt:lpstr>Marlett</vt:lpstr>
      <vt:lpstr>Roboto</vt:lpstr>
      <vt:lpstr>Verdana</vt:lpstr>
      <vt:lpstr>CB-Corporate-19Q4</vt:lpstr>
      <vt:lpstr>Students’ Test Day  Screen-by-Screen</vt:lpstr>
      <vt:lpstr>Student Test Day Experience Screen-by-Screen</vt:lpstr>
      <vt:lpstr>Student Test Day Experience Screen-by-Screen</vt:lpstr>
      <vt:lpstr>Student Test Day Experience Check Screen-by-Screen</vt:lpstr>
      <vt:lpstr>Student Test Day Experience Screen-by-Screen</vt:lpstr>
      <vt:lpstr>Student Test Day Experience Screen-by-Screen</vt:lpstr>
      <vt:lpstr>Student Test Day Experience Screen-by-Screen</vt:lpstr>
      <vt:lpstr>Student Test Day Experience Screen-by-Screen</vt:lpstr>
      <vt:lpstr>Student Test Day Experience Screen-by-Screen</vt:lpstr>
      <vt:lpstr>Student Test Day Experience Screen-by-Screen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Wilson, James (He/Him/His)</dc:creator>
  <cp:lastModifiedBy>Rosado, Michelle</cp:lastModifiedBy>
  <cp:revision>9</cp:revision>
  <dcterms:created xsi:type="dcterms:W3CDTF">2025-01-15T23:19:09Z</dcterms:created>
  <dcterms:modified xsi:type="dcterms:W3CDTF">2025-02-13T18:14:10Z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0x0101006B32173F7A8AF44CAD29E02D9EC3CE55</vt:lpwstr>
  </property>
  <property fmtid="{D5CDD505-2E9C-101B-9397-08002B2CF9AE}" pid="3" name="MediaServiceImageTags">
    <vt:lpwstr/>
  </property>
</Properties>
</file>