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7"/>
  </p:notesMasterIdLst>
  <p:sldIdLst>
    <p:sldId id="2145705411" r:id="rId5"/>
    <p:sldId id="2145705498" r:id="rId6"/>
    <p:sldId id="9217" r:id="rId7"/>
    <p:sldId id="9218" r:id="rId8"/>
    <p:sldId id="9219" r:id="rId9"/>
    <p:sldId id="9220" r:id="rId10"/>
    <p:sldId id="9221" r:id="rId11"/>
    <p:sldId id="9222" r:id="rId12"/>
    <p:sldId id="9223" r:id="rId13"/>
    <p:sldId id="9224" r:id="rId14"/>
    <p:sldId id="2145705469" r:id="rId15"/>
    <p:sldId id="21457054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FC0095-2282-AA22-00F3-E049C29F1948}" name="Ducharme, Deirdre" initials="DD" userId="S::Deirdre.Ducharme@ct.gov::9b1f5df4-d39a-4c88-94a8-b8c4a25e4853" providerId="AD"/>
  <p188:author id="{23DE669A-29D6-FFE4-689D-B474FC245098}" name="Wilson, James (He/Him/His)" initials="JW" userId="S::jawilson@collegeboard.org::23f19e9b-c515-4f22-9774-83142d18f83c" providerId="AD"/>
  <p188:author id="{3781FB9C-A0E3-85B0-2F90-C284B328EA28}" name="Morton, Will (He/Him/His)" initials="WM" userId="S::wmorton@collegeboard.org::25451730-9af1-4ee8-bb9a-e91f44be9b7b" providerId="AD"/>
  <p188:author id="{A63820F8-9147-9216-30B5-6E93FF78A485}" name="Kupper, Adrienne" initials="AK" userId="S::akupper@Collegeboard.org::29f03267-9456-4660-8a2d-05a2a8a1905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80461" autoAdjust="0"/>
  </p:normalViewPr>
  <p:slideViewPr>
    <p:cSldViewPr snapToGrid="0">
      <p:cViewPr varScale="1">
        <p:scale>
          <a:sx n="52" d="100"/>
          <a:sy n="52" d="100"/>
        </p:scale>
        <p:origin x="1222" y="36"/>
      </p:cViewPr>
      <p:guideLst/>
    </p:cSldViewPr>
  </p:slideViewPr>
  <p:notesTextViewPr>
    <p:cViewPr>
      <p:scale>
        <a:sx n="1" d="1"/>
        <a:sy n="1" d="1"/>
      </p:scale>
      <p:origin x="0" y="0"/>
    </p:cViewPr>
  </p:notesTextViewPr>
  <p:sorterViewPr>
    <p:cViewPr>
      <p:scale>
        <a:sx n="100" d="100"/>
        <a:sy n="100" d="100"/>
      </p:scale>
      <p:origin x="0" y="-287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do, Michelle" userId="bc514764-6d67-456e-8a68-5bc6148b9c30" providerId="ADAL" clId="{3C156500-EBE7-49C9-A451-CC7B5AED2D3A}"/>
    <pc:docChg chg="delSld">
      <pc:chgData name="Rosado, Michelle" userId="bc514764-6d67-456e-8a68-5bc6148b9c30" providerId="ADAL" clId="{3C156500-EBE7-49C9-A451-CC7B5AED2D3A}" dt="2025-02-13T18:13:10.897" v="42" actId="47"/>
      <pc:docMkLst>
        <pc:docMk/>
      </pc:docMkLst>
      <pc:sldChg chg="del">
        <pc:chgData name="Rosado, Michelle" userId="bc514764-6d67-456e-8a68-5bc6148b9c30" providerId="ADAL" clId="{3C156500-EBE7-49C9-A451-CC7B5AED2D3A}" dt="2025-02-13T18:13:10.897" v="42" actId="47"/>
        <pc:sldMkLst>
          <pc:docMk/>
          <pc:sldMk cId="3537239430" sldId="460"/>
        </pc:sldMkLst>
      </pc:sldChg>
      <pc:sldChg chg="del">
        <pc:chgData name="Rosado, Michelle" userId="bc514764-6d67-456e-8a68-5bc6148b9c30" providerId="ADAL" clId="{3C156500-EBE7-49C9-A451-CC7B5AED2D3A}" dt="2025-02-13T18:12:39.115" v="4" actId="47"/>
        <pc:sldMkLst>
          <pc:docMk/>
          <pc:sldMk cId="4175799524" sldId="466"/>
        </pc:sldMkLst>
      </pc:sldChg>
      <pc:sldChg chg="del">
        <pc:chgData name="Rosado, Michelle" userId="bc514764-6d67-456e-8a68-5bc6148b9c30" providerId="ADAL" clId="{3C156500-EBE7-49C9-A451-CC7B5AED2D3A}" dt="2025-02-13T18:12:44.686" v="16" actId="47"/>
        <pc:sldMkLst>
          <pc:docMk/>
          <pc:sldMk cId="3046545236" sldId="9225"/>
        </pc:sldMkLst>
      </pc:sldChg>
      <pc:sldChg chg="del">
        <pc:chgData name="Rosado, Michelle" userId="bc514764-6d67-456e-8a68-5bc6148b9c30" providerId="ADAL" clId="{3C156500-EBE7-49C9-A451-CC7B5AED2D3A}" dt="2025-02-13T18:12:45.085" v="17" actId="47"/>
        <pc:sldMkLst>
          <pc:docMk/>
          <pc:sldMk cId="3126631589" sldId="9226"/>
        </pc:sldMkLst>
      </pc:sldChg>
      <pc:sldChg chg="del">
        <pc:chgData name="Rosado, Michelle" userId="bc514764-6d67-456e-8a68-5bc6148b9c30" providerId="ADAL" clId="{3C156500-EBE7-49C9-A451-CC7B5AED2D3A}" dt="2025-02-13T18:12:45.657" v="18" actId="47"/>
        <pc:sldMkLst>
          <pc:docMk/>
          <pc:sldMk cId="3510823673" sldId="9228"/>
        </pc:sldMkLst>
      </pc:sldChg>
      <pc:sldChg chg="del">
        <pc:chgData name="Rosado, Michelle" userId="bc514764-6d67-456e-8a68-5bc6148b9c30" providerId="ADAL" clId="{3C156500-EBE7-49C9-A451-CC7B5AED2D3A}" dt="2025-02-13T18:12:46.093" v="19" actId="47"/>
        <pc:sldMkLst>
          <pc:docMk/>
          <pc:sldMk cId="2263801283" sldId="9229"/>
        </pc:sldMkLst>
      </pc:sldChg>
      <pc:sldChg chg="del">
        <pc:chgData name="Rosado, Michelle" userId="bc514764-6d67-456e-8a68-5bc6148b9c30" providerId="ADAL" clId="{3C156500-EBE7-49C9-A451-CC7B5AED2D3A}" dt="2025-02-13T18:12:46.736" v="20" actId="47"/>
        <pc:sldMkLst>
          <pc:docMk/>
          <pc:sldMk cId="1511291748" sldId="9230"/>
        </pc:sldMkLst>
      </pc:sldChg>
      <pc:sldChg chg="del">
        <pc:chgData name="Rosado, Michelle" userId="bc514764-6d67-456e-8a68-5bc6148b9c30" providerId="ADAL" clId="{3C156500-EBE7-49C9-A451-CC7B5AED2D3A}" dt="2025-02-13T18:12:47.846" v="21" actId="47"/>
        <pc:sldMkLst>
          <pc:docMk/>
          <pc:sldMk cId="1430839692" sldId="9232"/>
        </pc:sldMkLst>
      </pc:sldChg>
      <pc:sldChg chg="del">
        <pc:chgData name="Rosado, Michelle" userId="bc514764-6d67-456e-8a68-5bc6148b9c30" providerId="ADAL" clId="{3C156500-EBE7-49C9-A451-CC7B5AED2D3A}" dt="2025-02-13T18:13:05.331" v="30" actId="47"/>
        <pc:sldMkLst>
          <pc:docMk/>
          <pc:sldMk cId="3211383916" sldId="9233"/>
        </pc:sldMkLst>
      </pc:sldChg>
      <pc:sldChg chg="del">
        <pc:chgData name="Rosado, Michelle" userId="bc514764-6d67-456e-8a68-5bc6148b9c30" providerId="ADAL" clId="{3C156500-EBE7-49C9-A451-CC7B5AED2D3A}" dt="2025-02-13T18:13:05.734" v="31" actId="47"/>
        <pc:sldMkLst>
          <pc:docMk/>
          <pc:sldMk cId="52835636" sldId="9234"/>
        </pc:sldMkLst>
      </pc:sldChg>
      <pc:sldChg chg="del">
        <pc:chgData name="Rosado, Michelle" userId="bc514764-6d67-456e-8a68-5bc6148b9c30" providerId="ADAL" clId="{3C156500-EBE7-49C9-A451-CC7B5AED2D3A}" dt="2025-02-13T18:13:06.315" v="32" actId="47"/>
        <pc:sldMkLst>
          <pc:docMk/>
          <pc:sldMk cId="3827198362" sldId="9235"/>
        </pc:sldMkLst>
      </pc:sldChg>
      <pc:sldChg chg="del">
        <pc:chgData name="Rosado, Michelle" userId="bc514764-6d67-456e-8a68-5bc6148b9c30" providerId="ADAL" clId="{3C156500-EBE7-49C9-A451-CC7B5AED2D3A}" dt="2025-02-13T18:13:07.148" v="33" actId="47"/>
        <pc:sldMkLst>
          <pc:docMk/>
          <pc:sldMk cId="3768953676" sldId="9236"/>
        </pc:sldMkLst>
      </pc:sldChg>
      <pc:sldChg chg="del">
        <pc:chgData name="Rosado, Michelle" userId="bc514764-6d67-456e-8a68-5bc6148b9c30" providerId="ADAL" clId="{3C156500-EBE7-49C9-A451-CC7B5AED2D3A}" dt="2025-02-13T18:12:37.790" v="1" actId="47"/>
        <pc:sldMkLst>
          <pc:docMk/>
          <pc:sldMk cId="2392047480" sldId="9536"/>
        </pc:sldMkLst>
      </pc:sldChg>
      <pc:sldChg chg="del">
        <pc:chgData name="Rosado, Michelle" userId="bc514764-6d67-456e-8a68-5bc6148b9c30" providerId="ADAL" clId="{3C156500-EBE7-49C9-A451-CC7B5AED2D3A}" dt="2025-02-13T18:12:38.671" v="3" actId="47"/>
        <pc:sldMkLst>
          <pc:docMk/>
          <pc:sldMk cId="680104306" sldId="2145705408"/>
        </pc:sldMkLst>
      </pc:sldChg>
      <pc:sldChg chg="del">
        <pc:chgData name="Rosado, Michelle" userId="bc514764-6d67-456e-8a68-5bc6148b9c30" providerId="ADAL" clId="{3C156500-EBE7-49C9-A451-CC7B5AED2D3A}" dt="2025-02-13T18:12:48.918" v="22" actId="47"/>
        <pc:sldMkLst>
          <pc:docMk/>
          <pc:sldMk cId="885740119" sldId="2145705409"/>
        </pc:sldMkLst>
      </pc:sldChg>
      <pc:sldChg chg="del">
        <pc:chgData name="Rosado, Michelle" userId="bc514764-6d67-456e-8a68-5bc6148b9c30" providerId="ADAL" clId="{3C156500-EBE7-49C9-A451-CC7B5AED2D3A}" dt="2025-02-13T18:12:49.696" v="23" actId="47"/>
        <pc:sldMkLst>
          <pc:docMk/>
          <pc:sldMk cId="3352680946" sldId="2145705410"/>
        </pc:sldMkLst>
      </pc:sldChg>
      <pc:sldChg chg="del">
        <pc:chgData name="Rosado, Michelle" userId="bc514764-6d67-456e-8a68-5bc6148b9c30" providerId="ADAL" clId="{3C156500-EBE7-49C9-A451-CC7B5AED2D3A}" dt="2025-02-13T18:12:41.266" v="9" actId="47"/>
        <pc:sldMkLst>
          <pc:docMk/>
          <pc:sldMk cId="2328656519" sldId="2145705412"/>
        </pc:sldMkLst>
      </pc:sldChg>
      <pc:sldChg chg="del">
        <pc:chgData name="Rosado, Michelle" userId="bc514764-6d67-456e-8a68-5bc6148b9c30" providerId="ADAL" clId="{3C156500-EBE7-49C9-A451-CC7B5AED2D3A}" dt="2025-02-13T18:12:42.158" v="11" actId="47"/>
        <pc:sldMkLst>
          <pc:docMk/>
          <pc:sldMk cId="294383384" sldId="2145705414"/>
        </pc:sldMkLst>
      </pc:sldChg>
      <pc:sldChg chg="del">
        <pc:chgData name="Rosado, Michelle" userId="bc514764-6d67-456e-8a68-5bc6148b9c30" providerId="ADAL" clId="{3C156500-EBE7-49C9-A451-CC7B5AED2D3A}" dt="2025-02-13T18:12:43.171" v="13" actId="47"/>
        <pc:sldMkLst>
          <pc:docMk/>
          <pc:sldMk cId="1269845290" sldId="2145705416"/>
        </pc:sldMkLst>
      </pc:sldChg>
      <pc:sldChg chg="del">
        <pc:chgData name="Rosado, Michelle" userId="bc514764-6d67-456e-8a68-5bc6148b9c30" providerId="ADAL" clId="{3C156500-EBE7-49C9-A451-CC7B5AED2D3A}" dt="2025-02-13T18:13:07.830" v="35" actId="47"/>
        <pc:sldMkLst>
          <pc:docMk/>
          <pc:sldMk cId="2899549654" sldId="2145705438"/>
        </pc:sldMkLst>
      </pc:sldChg>
      <pc:sldChg chg="del">
        <pc:chgData name="Rosado, Michelle" userId="bc514764-6d67-456e-8a68-5bc6148b9c30" providerId="ADAL" clId="{3C156500-EBE7-49C9-A451-CC7B5AED2D3A}" dt="2025-02-13T18:12:36.935" v="0" actId="47"/>
        <pc:sldMkLst>
          <pc:docMk/>
          <pc:sldMk cId="7101934" sldId="2145705471"/>
        </pc:sldMkLst>
      </pc:sldChg>
      <pc:sldChg chg="del">
        <pc:chgData name="Rosado, Michelle" userId="bc514764-6d67-456e-8a68-5bc6148b9c30" providerId="ADAL" clId="{3C156500-EBE7-49C9-A451-CC7B5AED2D3A}" dt="2025-02-13T18:12:39.546" v="5" actId="47"/>
        <pc:sldMkLst>
          <pc:docMk/>
          <pc:sldMk cId="1145161277" sldId="2145705472"/>
        </pc:sldMkLst>
      </pc:sldChg>
      <pc:sldChg chg="del">
        <pc:chgData name="Rosado, Michelle" userId="bc514764-6d67-456e-8a68-5bc6148b9c30" providerId="ADAL" clId="{3C156500-EBE7-49C9-A451-CC7B5AED2D3A}" dt="2025-02-13T18:12:39.915" v="6" actId="47"/>
        <pc:sldMkLst>
          <pc:docMk/>
          <pc:sldMk cId="1014187225" sldId="2145705473"/>
        </pc:sldMkLst>
      </pc:sldChg>
      <pc:sldChg chg="del">
        <pc:chgData name="Rosado, Michelle" userId="bc514764-6d67-456e-8a68-5bc6148b9c30" providerId="ADAL" clId="{3C156500-EBE7-49C9-A451-CC7B5AED2D3A}" dt="2025-02-13T18:12:38.106" v="2" actId="47"/>
        <pc:sldMkLst>
          <pc:docMk/>
          <pc:sldMk cId="3830365037" sldId="2145705474"/>
        </pc:sldMkLst>
      </pc:sldChg>
      <pc:sldChg chg="del">
        <pc:chgData name="Rosado, Michelle" userId="bc514764-6d67-456e-8a68-5bc6148b9c30" providerId="ADAL" clId="{3C156500-EBE7-49C9-A451-CC7B5AED2D3A}" dt="2025-02-13T18:12:40.475" v="7" actId="47"/>
        <pc:sldMkLst>
          <pc:docMk/>
          <pc:sldMk cId="3928220294" sldId="2145705475"/>
        </pc:sldMkLst>
      </pc:sldChg>
      <pc:sldChg chg="del">
        <pc:chgData name="Rosado, Michelle" userId="bc514764-6d67-456e-8a68-5bc6148b9c30" providerId="ADAL" clId="{3C156500-EBE7-49C9-A451-CC7B5AED2D3A}" dt="2025-02-13T18:13:07.550" v="34" actId="47"/>
        <pc:sldMkLst>
          <pc:docMk/>
          <pc:sldMk cId="2410065385" sldId="2145705476"/>
        </pc:sldMkLst>
      </pc:sldChg>
      <pc:sldChg chg="del">
        <pc:chgData name="Rosado, Michelle" userId="bc514764-6d67-456e-8a68-5bc6148b9c30" providerId="ADAL" clId="{3C156500-EBE7-49C9-A451-CC7B5AED2D3A}" dt="2025-02-13T18:13:08.065" v="36" actId="47"/>
        <pc:sldMkLst>
          <pc:docMk/>
          <pc:sldMk cId="1324794764" sldId="2145705477"/>
        </pc:sldMkLst>
      </pc:sldChg>
      <pc:sldChg chg="del">
        <pc:chgData name="Rosado, Michelle" userId="bc514764-6d67-456e-8a68-5bc6148b9c30" providerId="ADAL" clId="{3C156500-EBE7-49C9-A451-CC7B5AED2D3A}" dt="2025-02-13T18:13:08.348" v="37" actId="47"/>
        <pc:sldMkLst>
          <pc:docMk/>
          <pc:sldMk cId="3500315271" sldId="2145705478"/>
        </pc:sldMkLst>
      </pc:sldChg>
      <pc:sldChg chg="del">
        <pc:chgData name="Rosado, Michelle" userId="bc514764-6d67-456e-8a68-5bc6148b9c30" providerId="ADAL" clId="{3C156500-EBE7-49C9-A451-CC7B5AED2D3A}" dt="2025-02-13T18:13:08.644" v="38" actId="47"/>
        <pc:sldMkLst>
          <pc:docMk/>
          <pc:sldMk cId="1915101455" sldId="2145705479"/>
        </pc:sldMkLst>
      </pc:sldChg>
      <pc:sldChg chg="del">
        <pc:chgData name="Rosado, Michelle" userId="bc514764-6d67-456e-8a68-5bc6148b9c30" providerId="ADAL" clId="{3C156500-EBE7-49C9-A451-CC7B5AED2D3A}" dt="2025-02-13T18:13:09.120" v="39" actId="47"/>
        <pc:sldMkLst>
          <pc:docMk/>
          <pc:sldMk cId="525413401" sldId="2145705480"/>
        </pc:sldMkLst>
      </pc:sldChg>
      <pc:sldChg chg="del">
        <pc:chgData name="Rosado, Michelle" userId="bc514764-6d67-456e-8a68-5bc6148b9c30" providerId="ADAL" clId="{3C156500-EBE7-49C9-A451-CC7B5AED2D3A}" dt="2025-02-13T18:13:09.588" v="40" actId="47"/>
        <pc:sldMkLst>
          <pc:docMk/>
          <pc:sldMk cId="3058832402" sldId="2145705481"/>
        </pc:sldMkLst>
      </pc:sldChg>
      <pc:sldChg chg="del">
        <pc:chgData name="Rosado, Michelle" userId="bc514764-6d67-456e-8a68-5bc6148b9c30" providerId="ADAL" clId="{3C156500-EBE7-49C9-A451-CC7B5AED2D3A}" dt="2025-02-13T18:13:10.206" v="41" actId="47"/>
        <pc:sldMkLst>
          <pc:docMk/>
          <pc:sldMk cId="2090246877" sldId="2145705482"/>
        </pc:sldMkLst>
      </pc:sldChg>
      <pc:sldChg chg="del">
        <pc:chgData name="Rosado, Michelle" userId="bc514764-6d67-456e-8a68-5bc6148b9c30" providerId="ADAL" clId="{3C156500-EBE7-49C9-A451-CC7B5AED2D3A}" dt="2025-02-13T18:12:41.683" v="10" actId="47"/>
        <pc:sldMkLst>
          <pc:docMk/>
          <pc:sldMk cId="1588325592" sldId="2145705493"/>
        </pc:sldMkLst>
      </pc:sldChg>
      <pc:sldChg chg="del">
        <pc:chgData name="Rosado, Michelle" userId="bc514764-6d67-456e-8a68-5bc6148b9c30" providerId="ADAL" clId="{3C156500-EBE7-49C9-A451-CC7B5AED2D3A}" dt="2025-02-13T18:12:42.672" v="12" actId="47"/>
        <pc:sldMkLst>
          <pc:docMk/>
          <pc:sldMk cId="640673873" sldId="2145705494"/>
        </pc:sldMkLst>
      </pc:sldChg>
      <pc:sldChg chg="del">
        <pc:chgData name="Rosado, Michelle" userId="bc514764-6d67-456e-8a68-5bc6148b9c30" providerId="ADAL" clId="{3C156500-EBE7-49C9-A451-CC7B5AED2D3A}" dt="2025-02-13T18:12:43.818" v="14" actId="47"/>
        <pc:sldMkLst>
          <pc:docMk/>
          <pc:sldMk cId="3365642976" sldId="2145705495"/>
        </pc:sldMkLst>
      </pc:sldChg>
      <pc:sldChg chg="del">
        <pc:chgData name="Rosado, Michelle" userId="bc514764-6d67-456e-8a68-5bc6148b9c30" providerId="ADAL" clId="{3C156500-EBE7-49C9-A451-CC7B5AED2D3A}" dt="2025-02-13T18:12:44.135" v="15" actId="47"/>
        <pc:sldMkLst>
          <pc:docMk/>
          <pc:sldMk cId="3577219660" sldId="2145705496"/>
        </pc:sldMkLst>
      </pc:sldChg>
      <pc:sldChg chg="del">
        <pc:chgData name="Rosado, Michelle" userId="bc514764-6d67-456e-8a68-5bc6148b9c30" providerId="ADAL" clId="{3C156500-EBE7-49C9-A451-CC7B5AED2D3A}" dt="2025-02-13T18:12:40.949" v="8" actId="47"/>
        <pc:sldMkLst>
          <pc:docMk/>
          <pc:sldMk cId="714243887" sldId="2145705497"/>
        </pc:sldMkLst>
      </pc:sldChg>
      <pc:sldChg chg="del">
        <pc:chgData name="Rosado, Michelle" userId="bc514764-6d67-456e-8a68-5bc6148b9c30" providerId="ADAL" clId="{3C156500-EBE7-49C9-A451-CC7B5AED2D3A}" dt="2025-02-13T18:13:00.566" v="24" actId="47"/>
        <pc:sldMkLst>
          <pc:docMk/>
          <pc:sldMk cId="3663464948" sldId="2145705499"/>
        </pc:sldMkLst>
      </pc:sldChg>
      <pc:sldChg chg="del">
        <pc:chgData name="Rosado, Michelle" userId="bc514764-6d67-456e-8a68-5bc6148b9c30" providerId="ADAL" clId="{3C156500-EBE7-49C9-A451-CC7B5AED2D3A}" dt="2025-02-13T18:13:01.083" v="25" actId="47"/>
        <pc:sldMkLst>
          <pc:docMk/>
          <pc:sldMk cId="1164011769" sldId="2145705500"/>
        </pc:sldMkLst>
      </pc:sldChg>
      <pc:sldChg chg="del">
        <pc:chgData name="Rosado, Michelle" userId="bc514764-6d67-456e-8a68-5bc6148b9c30" providerId="ADAL" clId="{3C156500-EBE7-49C9-A451-CC7B5AED2D3A}" dt="2025-02-13T18:13:02.391" v="26" actId="47"/>
        <pc:sldMkLst>
          <pc:docMk/>
          <pc:sldMk cId="3881140863" sldId="2145705501"/>
        </pc:sldMkLst>
      </pc:sldChg>
      <pc:sldChg chg="del">
        <pc:chgData name="Rosado, Michelle" userId="bc514764-6d67-456e-8a68-5bc6148b9c30" providerId="ADAL" clId="{3C156500-EBE7-49C9-A451-CC7B5AED2D3A}" dt="2025-02-13T18:13:03.225" v="27" actId="47"/>
        <pc:sldMkLst>
          <pc:docMk/>
          <pc:sldMk cId="1306097306" sldId="2145705502"/>
        </pc:sldMkLst>
      </pc:sldChg>
      <pc:sldChg chg="del">
        <pc:chgData name="Rosado, Michelle" userId="bc514764-6d67-456e-8a68-5bc6148b9c30" providerId="ADAL" clId="{3C156500-EBE7-49C9-A451-CC7B5AED2D3A}" dt="2025-02-13T18:13:03.758" v="28" actId="47"/>
        <pc:sldMkLst>
          <pc:docMk/>
          <pc:sldMk cId="524027257" sldId="2145705503"/>
        </pc:sldMkLst>
      </pc:sldChg>
      <pc:sldChg chg="del">
        <pc:chgData name="Rosado, Michelle" userId="bc514764-6d67-456e-8a68-5bc6148b9c30" providerId="ADAL" clId="{3C156500-EBE7-49C9-A451-CC7B5AED2D3A}" dt="2025-02-13T18:13:04.648" v="29" actId="47"/>
        <pc:sldMkLst>
          <pc:docMk/>
          <pc:sldMk cId="1648242124" sldId="214570550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E9FA7-6AB2-4C28-9672-A8D8A2AE06B4}" type="datetimeFigureOut">
              <a:rPr lang="en-US" smtClean="0"/>
              <a:t>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85F0D8-B92E-4617-B750-42C66D6210BB}" type="slidenum">
              <a:rPr lang="en-US" smtClean="0"/>
              <a:t>‹#›</a:t>
            </a:fld>
            <a:endParaRPr lang="en-US"/>
          </a:p>
        </p:txBody>
      </p:sp>
    </p:spTree>
    <p:extLst>
      <p:ext uri="{BB962C8B-B14F-4D97-AF65-F5344CB8AC3E}">
        <p14:creationId xmlns:p14="http://schemas.microsoft.com/office/powerpoint/2010/main" val="3192563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Slide Main">
    <p:spTree>
      <p:nvGrpSpPr>
        <p:cNvPr id="1" name=""/>
        <p:cNvGrpSpPr/>
        <p:nvPr/>
      </p:nvGrpSpPr>
      <p:grpSpPr>
        <a:xfrm>
          <a:off x="0" y="0"/>
          <a:ext cx="0" cy="0"/>
          <a:chOff x="0" y="0"/>
          <a:chExt cx="0" cy="0"/>
        </a:xfrm>
      </p:grpSpPr>
      <p:sp>
        <p:nvSpPr>
          <p:cNvPr id="16" name="Rectangle 15"/>
          <p:cNvSpPr/>
          <p:nvPr/>
        </p:nvSpPr>
        <p:spPr>
          <a:xfrm>
            <a:off x="357480" y="340639"/>
            <a:ext cx="11517138" cy="5818125"/>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a:solidFill>
                <a:schemeClr val="tx1"/>
              </a:solidFill>
            </a:endParaRPr>
          </a:p>
        </p:txBody>
      </p:sp>
      <p:sp>
        <p:nvSpPr>
          <p:cNvPr id="65" name="Picture Placeholder 64"/>
          <p:cNvSpPr>
            <a:spLocks noGrp="1"/>
          </p:cNvSpPr>
          <p:nvPr>
            <p:ph type="pic" sz="quarter" idx="12" hasCustomPrompt="1"/>
          </p:nvPr>
        </p:nvSpPr>
        <p:spPr>
          <a:xfrm>
            <a:off x="6067348" y="340639"/>
            <a:ext cx="5807271" cy="5818125"/>
          </a:xfrm>
          <a:custGeom>
            <a:avLst/>
            <a:gdLst>
              <a:gd name="connsiteX0" fmla="*/ 2401251 w 6108176"/>
              <a:gd name="connsiteY0" fmla="*/ 0 h 6119507"/>
              <a:gd name="connsiteX1" fmla="*/ 3884955 w 6108176"/>
              <a:gd name="connsiteY1" fmla="*/ 0 h 6119507"/>
              <a:gd name="connsiteX2" fmla="*/ 4077766 w 6108176"/>
              <a:gd name="connsiteY2" fmla="*/ 49577 h 6119507"/>
              <a:gd name="connsiteX3" fmla="*/ 6031698 w 6108176"/>
              <a:gd name="connsiteY3" fmla="*/ 1810336 h 6119507"/>
              <a:gd name="connsiteX4" fmla="*/ 6108176 w 6108176"/>
              <a:gd name="connsiteY4" fmla="*/ 2009700 h 6119507"/>
              <a:gd name="connsiteX5" fmla="*/ 6108176 w 6108176"/>
              <a:gd name="connsiteY5" fmla="*/ 4093047 h 6119507"/>
              <a:gd name="connsiteX6" fmla="*/ 6031698 w 6108176"/>
              <a:gd name="connsiteY6" fmla="*/ 4292410 h 6119507"/>
              <a:gd name="connsiteX7" fmla="*/ 4077766 w 6108176"/>
              <a:gd name="connsiteY7" fmla="*/ 6053169 h 6119507"/>
              <a:gd name="connsiteX8" fmla="*/ 3819769 w 6108176"/>
              <a:gd name="connsiteY8" fmla="*/ 6119507 h 6119507"/>
              <a:gd name="connsiteX9" fmla="*/ 2466437 w 6108176"/>
              <a:gd name="connsiteY9" fmla="*/ 6119507 h 6119507"/>
              <a:gd name="connsiteX10" fmla="*/ 2208440 w 6108176"/>
              <a:gd name="connsiteY10" fmla="*/ 6053169 h 6119507"/>
              <a:gd name="connsiteX11" fmla="*/ 0 w 6108176"/>
              <a:gd name="connsiteY11" fmla="*/ 3051373 h 6119507"/>
              <a:gd name="connsiteX12" fmla="*/ 2208440 w 6108176"/>
              <a:gd name="connsiteY12" fmla="*/ 49577 h 611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08176" h="6119507">
                <a:moveTo>
                  <a:pt x="2401251" y="0"/>
                </a:moveTo>
                <a:lnTo>
                  <a:pt x="3884955" y="0"/>
                </a:lnTo>
                <a:lnTo>
                  <a:pt x="4077766" y="49577"/>
                </a:lnTo>
                <a:cubicBezTo>
                  <a:pt x="4957393" y="323170"/>
                  <a:pt x="5671366" y="972752"/>
                  <a:pt x="6031698" y="1810336"/>
                </a:cubicBezTo>
                <a:lnTo>
                  <a:pt x="6108176" y="2009700"/>
                </a:lnTo>
                <a:lnTo>
                  <a:pt x="6108176" y="4093047"/>
                </a:lnTo>
                <a:lnTo>
                  <a:pt x="6031698" y="4292410"/>
                </a:lnTo>
                <a:cubicBezTo>
                  <a:pt x="5671366" y="5129995"/>
                  <a:pt x="4957393" y="5779577"/>
                  <a:pt x="4077766" y="6053169"/>
                </a:cubicBezTo>
                <a:lnTo>
                  <a:pt x="3819769" y="6119507"/>
                </a:lnTo>
                <a:lnTo>
                  <a:pt x="2466437" y="6119507"/>
                </a:lnTo>
                <a:lnTo>
                  <a:pt x="2208440" y="6053169"/>
                </a:lnTo>
                <a:cubicBezTo>
                  <a:pt x="928982" y="5655216"/>
                  <a:pt x="0" y="4461782"/>
                  <a:pt x="0" y="3051373"/>
                </a:cubicBezTo>
                <a:cubicBezTo>
                  <a:pt x="0" y="1640964"/>
                  <a:pt x="928982" y="447530"/>
                  <a:pt x="2208440" y="49577"/>
                </a:cubicBezTo>
                <a:close/>
              </a:path>
            </a:pathLst>
          </a:custGeom>
          <a:solidFill>
            <a:schemeClr val="accent3"/>
          </a:solidFill>
        </p:spPr>
        <p:txBody>
          <a:bodyPr wrap="square" anchor="ctr">
            <a:noAutofit/>
          </a:bodyPr>
          <a:lstStyle>
            <a:lvl1pPr marL="0" marR="0" indent="0" algn="ctr" defTabSz="931433" rtl="0" eaLnBrk="1" fontAlgn="base" latinLnBrk="0" hangingPunct="1">
              <a:lnSpc>
                <a:spcPct val="100000"/>
              </a:lnSpc>
              <a:spcBef>
                <a:spcPct val="40000"/>
              </a:spcBef>
              <a:spcAft>
                <a:spcPct val="0"/>
              </a:spcAft>
              <a:buClr>
                <a:schemeClr val="accent3"/>
              </a:buClr>
              <a:buSzPts val="2400"/>
              <a:buFont typeface="Verdana" pitchFamily="34" charset="0"/>
              <a:buNone/>
              <a:tabLst/>
              <a:defRPr>
                <a:solidFill>
                  <a:schemeClr val="tx2"/>
                </a:solidFill>
              </a:defRPr>
            </a:lvl1pPr>
          </a:lstStyle>
          <a:p>
            <a:pPr marL="257727" marR="0" lvl="0" indent="-257727" algn="l" defTabSz="931433" rtl="0" eaLnBrk="1" fontAlgn="base" latinLnBrk="0" hangingPunct="1">
              <a:lnSpc>
                <a:spcPct val="100000"/>
              </a:lnSpc>
              <a:spcBef>
                <a:spcPct val="40000"/>
              </a:spcBef>
              <a:spcAft>
                <a:spcPct val="0"/>
              </a:spcAft>
              <a:buClr>
                <a:schemeClr val="tx1"/>
              </a:buClr>
              <a:buSzPts val="2400"/>
              <a:buFont typeface="Verdana" pitchFamily="34" charset="0"/>
              <a:buChar char="•"/>
              <a:tabLst/>
              <a:defRPr/>
            </a:pPr>
            <a:r>
              <a:rPr lang="en-US"/>
              <a:t>Insert Brand Approved Picture for Cover</a:t>
            </a:r>
            <a:br>
              <a:rPr lang="en-US"/>
            </a:br>
            <a:r>
              <a:rPr lang="en-US"/>
              <a:t>(Square Pictures only)</a:t>
            </a:r>
          </a:p>
          <a:p>
            <a:endParaRPr lang="en-US"/>
          </a:p>
        </p:txBody>
      </p:sp>
      <p:sp>
        <p:nvSpPr>
          <p:cNvPr id="2" name="Title 1"/>
          <p:cNvSpPr>
            <a:spLocks noGrp="1"/>
          </p:cNvSpPr>
          <p:nvPr>
            <p:ph type="ctrTitle"/>
          </p:nvPr>
        </p:nvSpPr>
        <p:spPr>
          <a:xfrm>
            <a:off x="886359" y="1536675"/>
            <a:ext cx="4828269" cy="589709"/>
          </a:xfrm>
          <a:prstGeom prst="rect">
            <a:avLst/>
          </a:prstGeom>
        </p:spPr>
        <p:txBody>
          <a:bodyPr lIns="0" tIns="45720" rIns="0" bIns="45720" anchor="t" anchorCtr="0">
            <a:noAutofit/>
          </a:bodyPr>
          <a:lstStyle>
            <a:lvl1pPr>
              <a:defRPr sz="4367" b="1">
                <a:solidFill>
                  <a:schemeClr val="accent2"/>
                </a:solidFill>
              </a:defRPr>
            </a:lvl1pPr>
          </a:lstStyle>
          <a:p>
            <a:r>
              <a:rPr lang="en-US"/>
              <a:t>Click to edit Master title style</a:t>
            </a:r>
          </a:p>
        </p:txBody>
      </p:sp>
      <p:sp>
        <p:nvSpPr>
          <p:cNvPr id="3" name="Subtitle 2"/>
          <p:cNvSpPr>
            <a:spLocks noGrp="1"/>
          </p:cNvSpPr>
          <p:nvPr>
            <p:ph type="subTitle" idx="1"/>
          </p:nvPr>
        </p:nvSpPr>
        <p:spPr>
          <a:xfrm>
            <a:off x="886360" y="5064161"/>
            <a:ext cx="4828269" cy="534662"/>
          </a:xfrm>
          <a:prstGeom prst="rect">
            <a:avLst/>
          </a:prstGeom>
        </p:spPr>
        <p:txBody>
          <a:bodyPr lIns="0" rIns="0">
            <a:noAutofit/>
          </a:bodyPr>
          <a:lstStyle>
            <a:lvl1pPr marL="0" indent="0" algn="l">
              <a:buNone/>
              <a:defRPr sz="1899" b="1">
                <a:solidFill>
                  <a:schemeClr val="accent2"/>
                </a:solidFill>
                <a:latin typeface="+mj-lt"/>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Master subtitle style</a:t>
            </a:r>
          </a:p>
        </p:txBody>
      </p:sp>
      <p:sp>
        <p:nvSpPr>
          <p:cNvPr id="36" name="Text Placeholder 35"/>
          <p:cNvSpPr>
            <a:spLocks noGrp="1"/>
          </p:cNvSpPr>
          <p:nvPr>
            <p:ph type="body" sz="quarter" idx="11" hasCustomPrompt="1"/>
          </p:nvPr>
        </p:nvSpPr>
        <p:spPr>
          <a:xfrm>
            <a:off x="357481" y="6304778"/>
            <a:ext cx="3932368" cy="274320"/>
          </a:xfrm>
        </p:spPr>
        <p:txBody>
          <a:bodyPr lIns="0" bIns="45720" anchor="b">
            <a:noAutofit/>
          </a:bodyPr>
          <a:lstStyle>
            <a:lvl1pPr marL="0" indent="0">
              <a:buNone/>
              <a:defRPr sz="1519">
                <a:solidFill>
                  <a:schemeClr val="tx1"/>
                </a:solidFill>
                <a:latin typeface="+mj-lt"/>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7" name="Picture 6">
            <a:extLst>
              <a:ext uri="{FF2B5EF4-FFF2-40B4-BE49-F238E27FC236}">
                <a16:creationId xmlns:a16="http://schemas.microsoft.com/office/drawing/2014/main" id="{1CB8F686-2832-DE45-B4EA-A9B076CCC0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6359" y="955314"/>
            <a:ext cx="1762376" cy="303862"/>
          </a:xfrm>
          <a:prstGeom prst="rect">
            <a:avLst/>
          </a:prstGeom>
        </p:spPr>
      </p:pic>
    </p:spTree>
    <p:extLst>
      <p:ext uri="{BB962C8B-B14F-4D97-AF65-F5344CB8AC3E}">
        <p14:creationId xmlns:p14="http://schemas.microsoft.com/office/powerpoint/2010/main" val="2467897627"/>
      </p:ext>
    </p:extLst>
  </p:cSld>
  <p:clrMapOvr>
    <a:masterClrMapping/>
  </p:clrMapOvr>
  <p:hf sldNum="0" hdr="0" ftr="0"/>
  <p:extLst>
    <p:ext uri="{DCECCB84-F9BA-43D5-87BE-67443E8EF086}">
      <p15:sldGuideLst xmlns:p15="http://schemas.microsoft.com/office/powerpoint/2012/main">
        <p15:guide id="1" orient="horz" pos="45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Highlight Area Right">
    <p:spTree>
      <p:nvGrpSpPr>
        <p:cNvPr id="1" name=""/>
        <p:cNvGrpSpPr/>
        <p:nvPr/>
      </p:nvGrpSpPr>
      <p:grpSpPr>
        <a:xfrm>
          <a:off x="0" y="0"/>
          <a:ext cx="0" cy="0"/>
          <a:chOff x="0" y="0"/>
          <a:chExt cx="0" cy="0"/>
        </a:xfrm>
      </p:grpSpPr>
      <p:sp>
        <p:nvSpPr>
          <p:cNvPr id="26" name="SlideNumber"/>
          <p:cNvSpPr/>
          <p:nvPr/>
        </p:nvSpPr>
        <p:spPr>
          <a:xfrm>
            <a:off x="6804588"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j-lt"/>
              </a:rPr>
              <a:pPr algn="r"/>
              <a:t>‹#›</a:t>
            </a:fld>
            <a:endParaRPr lang="fr-FR" sz="1139" b="0">
              <a:solidFill>
                <a:srgbClr val="080808"/>
              </a:solidFill>
              <a:latin typeface="+mj-lt"/>
            </a:endParaRPr>
          </a:p>
        </p:txBody>
      </p:sp>
      <p:cxnSp>
        <p:nvCxnSpPr>
          <p:cNvPr id="29" name="Straight Connector 28"/>
          <p:cNvCxnSpPr/>
          <p:nvPr/>
        </p:nvCxnSpPr>
        <p:spPr>
          <a:xfrm>
            <a:off x="356461"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title"/>
          <p:cNvSpPr>
            <a:spLocks noGrp="1" noChangeArrowheads="1"/>
          </p:cNvSpPr>
          <p:nvPr>
            <p:ph type="title"/>
          </p:nvPr>
        </p:nvSpPr>
        <p:spPr bwMode="gray">
          <a:xfrm>
            <a:off x="356461" y="538394"/>
            <a:ext cx="6915440"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14" name="Text Placeholder 3"/>
          <p:cNvSpPr>
            <a:spLocks noGrp="1"/>
          </p:cNvSpPr>
          <p:nvPr>
            <p:ph type="body" sz="quarter" idx="10"/>
          </p:nvPr>
        </p:nvSpPr>
        <p:spPr>
          <a:xfrm>
            <a:off x="356461" y="1740546"/>
            <a:ext cx="6915440"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userDrawn="1"/>
        </p:nvSpPr>
        <p:spPr>
          <a:xfrm>
            <a:off x="7644876"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a:solidFill>
                <a:schemeClr val="tx1"/>
              </a:solidFill>
            </a:endParaRPr>
          </a:p>
        </p:txBody>
      </p:sp>
      <p:cxnSp>
        <p:nvCxnSpPr>
          <p:cNvPr id="16" name="Straight Connector 15"/>
          <p:cNvCxnSpPr/>
          <p:nvPr userDrawn="1"/>
        </p:nvCxnSpPr>
        <p:spPr>
          <a:xfrm>
            <a:off x="356461" y="432880"/>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93C1F1F5-75F1-A7B7-3193-3FDA9CFB5A72}"/>
              </a:ext>
            </a:extLst>
          </p:cNvPr>
          <p:cNvPicPr>
            <a:picLocks noChangeAspect="1"/>
          </p:cNvPicPr>
          <p:nvPr userDrawn="1"/>
        </p:nvPicPr>
        <p:blipFill>
          <a:blip r:embed="rId2">
            <a:lum bright="-100000"/>
          </a:blip>
          <a:stretch>
            <a:fillRect/>
          </a:stretch>
        </p:blipFill>
        <p:spPr>
          <a:xfrm>
            <a:off x="347267" y="6363742"/>
            <a:ext cx="1266074" cy="217044"/>
          </a:xfrm>
          <a:prstGeom prst="rect">
            <a:avLst/>
          </a:prstGeom>
        </p:spPr>
      </p:pic>
    </p:spTree>
    <p:extLst>
      <p:ext uri="{BB962C8B-B14F-4D97-AF65-F5344CB8AC3E}">
        <p14:creationId xmlns:p14="http://schemas.microsoft.com/office/powerpoint/2010/main" val="1434833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ull Page Photo">
    <p:spTree>
      <p:nvGrpSpPr>
        <p:cNvPr id="1" name=""/>
        <p:cNvGrpSpPr/>
        <p:nvPr/>
      </p:nvGrpSpPr>
      <p:grpSpPr>
        <a:xfrm>
          <a:off x="0" y="0"/>
          <a:ext cx="0" cy="0"/>
          <a:chOff x="0" y="0"/>
          <a:chExt cx="0" cy="0"/>
        </a:xfrm>
      </p:grpSpPr>
      <p:sp>
        <p:nvSpPr>
          <p:cNvPr id="3" name="Picture Placeholder 7"/>
          <p:cNvSpPr>
            <a:spLocks noGrp="1"/>
          </p:cNvSpPr>
          <p:nvPr>
            <p:ph type="pic" sz="quarter" idx="10" hasCustomPrompt="1"/>
          </p:nvPr>
        </p:nvSpPr>
        <p:spPr>
          <a:xfrm>
            <a:off x="452924" y="408560"/>
            <a:ext cx="11286153" cy="6100454"/>
          </a:xfrm>
        </p:spPr>
        <p:txBody>
          <a:bodyPr anchor="ctr">
            <a:normAutofit/>
          </a:bodyPr>
          <a:lstStyle>
            <a:lvl1pPr marL="0" indent="0" algn="ctr">
              <a:buNone/>
              <a:defRPr sz="1899" b="1" baseline="0">
                <a:solidFill>
                  <a:schemeClr val="bg2"/>
                </a:solidFill>
              </a:defRPr>
            </a:lvl1pPr>
          </a:lstStyle>
          <a:p>
            <a:r>
              <a:rPr lang="en-US"/>
              <a:t>Insert Full Background Photo Photo To Highlight a Key Message</a:t>
            </a:r>
          </a:p>
        </p:txBody>
      </p:sp>
      <p:cxnSp>
        <p:nvCxnSpPr>
          <p:cNvPr id="6" name="Straight Connector 5"/>
          <p:cNvCxnSpPr/>
          <p:nvPr/>
        </p:nvCxnSpPr>
        <p:spPr>
          <a:xfrm>
            <a:off x="452924" y="432879"/>
            <a:ext cx="11286153"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57074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Full Slide B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72305" y="175390"/>
            <a:ext cx="11847391" cy="6507219"/>
          </a:xfrm>
          <a:prstGeom prst="rect">
            <a:avLst/>
          </a:prstGeom>
          <a:solidFill>
            <a:schemeClr val="accent3">
              <a:alpha val="67000"/>
            </a:schemeClr>
          </a:solidFill>
        </p:spPr>
        <p:txBody>
          <a:bodyPr lIns="1920240" tIns="182880" rIns="1920240" bIns="182880" anchor="ctr" anchorCtr="0">
            <a:noAutofit/>
          </a:bodyPr>
          <a:lstStyle>
            <a:lvl1pPr algn="ctr">
              <a:defRPr sz="3038" b="0">
                <a:solidFill>
                  <a:schemeClr val="tx2"/>
                </a:solidFill>
              </a:defRPr>
            </a:lvl1pPr>
          </a:lstStyle>
          <a:p>
            <a:r>
              <a:rPr lang="en-US"/>
              <a:t>This is a sample quote to support your slides</a:t>
            </a:r>
            <a:br>
              <a:rPr lang="en-US"/>
            </a:br>
            <a:r>
              <a:rPr lang="en-US"/>
              <a:t>(Use Format Background to Change Picture:</a:t>
            </a:r>
            <a:br>
              <a:rPr lang="en-US"/>
            </a:br>
            <a:r>
              <a:rPr lang="en-US"/>
              <a:t>Copy image you like. Right Click Format Background. Change Picture Source to Clipboard)</a:t>
            </a:r>
          </a:p>
        </p:txBody>
      </p:sp>
      <p:sp>
        <p:nvSpPr>
          <p:cNvPr id="6" name="Subtitle 2"/>
          <p:cNvSpPr>
            <a:spLocks noGrp="1"/>
          </p:cNvSpPr>
          <p:nvPr>
            <p:ph type="subTitle" idx="1" hasCustomPrompt="1"/>
          </p:nvPr>
        </p:nvSpPr>
        <p:spPr>
          <a:xfrm>
            <a:off x="0" y="5296760"/>
            <a:ext cx="12192000" cy="741021"/>
          </a:xfrm>
        </p:spPr>
        <p:txBody>
          <a:bodyPr anchor="ctr">
            <a:normAutofit/>
          </a:bodyPr>
          <a:lstStyle>
            <a:lvl1pPr marL="0" indent="0" algn="ctr">
              <a:buNone/>
              <a:defRPr sz="1709">
                <a:solidFill>
                  <a:schemeClr val="tx2"/>
                </a:solidFill>
              </a:defRPr>
            </a:lvl1pPr>
            <a:lvl2pPr marL="434066" indent="0" algn="ctr">
              <a:buNone/>
              <a:defRPr sz="1899"/>
            </a:lvl2pPr>
            <a:lvl3pPr marL="868131" indent="0" algn="ctr">
              <a:buNone/>
              <a:defRPr sz="1709"/>
            </a:lvl3pPr>
            <a:lvl4pPr marL="1302197" indent="0" algn="ctr">
              <a:buNone/>
              <a:defRPr sz="1519"/>
            </a:lvl4pPr>
            <a:lvl5pPr marL="1736263" indent="0" algn="ctr">
              <a:buNone/>
              <a:defRPr sz="1519"/>
            </a:lvl5pPr>
            <a:lvl6pPr marL="2170328" indent="0" algn="ctr">
              <a:buNone/>
              <a:defRPr sz="1519"/>
            </a:lvl6pPr>
            <a:lvl7pPr marL="2604394" indent="0" algn="ctr">
              <a:buNone/>
              <a:defRPr sz="1519"/>
            </a:lvl7pPr>
            <a:lvl8pPr marL="3038460" indent="0" algn="ctr">
              <a:buNone/>
              <a:defRPr sz="1519"/>
            </a:lvl8pPr>
            <a:lvl9pPr marL="3472525" indent="0" algn="ctr">
              <a:buNone/>
              <a:defRPr sz="1519"/>
            </a:lvl9pPr>
          </a:lstStyle>
          <a:p>
            <a:pPr algn="ctr"/>
            <a:r>
              <a:rPr lang="en-US">
                <a:solidFill>
                  <a:schemeClr val="tx2"/>
                </a:solidFill>
              </a:rPr>
              <a:t>Brianna Sullivan</a:t>
            </a:r>
          </a:p>
        </p:txBody>
      </p:sp>
      <p:sp>
        <p:nvSpPr>
          <p:cNvPr id="4" name="Freeform 3"/>
          <p:cNvSpPr/>
          <p:nvPr userDrawn="1"/>
        </p:nvSpPr>
        <p:spPr>
          <a:xfrm>
            <a:off x="0" y="0"/>
            <a:ext cx="12192000" cy="6858000"/>
          </a:xfrm>
          <a:custGeom>
            <a:avLst/>
            <a:gdLst>
              <a:gd name="connsiteX0" fmla="*/ 181479 w 12841288"/>
              <a:gd name="connsiteY0" fmla="*/ 184729 h 7223125"/>
              <a:gd name="connsiteX1" fmla="*/ 181479 w 12841288"/>
              <a:gd name="connsiteY1" fmla="*/ 7038397 h 7223125"/>
              <a:gd name="connsiteX2" fmla="*/ 12659806 w 12841288"/>
              <a:gd name="connsiteY2" fmla="*/ 7038397 h 7223125"/>
              <a:gd name="connsiteX3" fmla="*/ 12659806 w 12841288"/>
              <a:gd name="connsiteY3" fmla="*/ 184729 h 7223125"/>
              <a:gd name="connsiteX4" fmla="*/ 0 w 12841288"/>
              <a:gd name="connsiteY4" fmla="*/ 0 h 7223125"/>
              <a:gd name="connsiteX5" fmla="*/ 12841288 w 12841288"/>
              <a:gd name="connsiteY5" fmla="*/ 0 h 7223125"/>
              <a:gd name="connsiteX6" fmla="*/ 12841288 w 12841288"/>
              <a:gd name="connsiteY6" fmla="*/ 7223125 h 7223125"/>
              <a:gd name="connsiteX7" fmla="*/ 0 w 12841288"/>
              <a:gd name="connsiteY7" fmla="*/ 7223125 h 722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41288" h="7223125">
                <a:moveTo>
                  <a:pt x="181479" y="184729"/>
                </a:moveTo>
                <a:lnTo>
                  <a:pt x="181479" y="7038397"/>
                </a:lnTo>
                <a:lnTo>
                  <a:pt x="12659806" y="7038397"/>
                </a:lnTo>
                <a:lnTo>
                  <a:pt x="12659806" y="184729"/>
                </a:lnTo>
                <a:close/>
                <a:moveTo>
                  <a:pt x="0" y="0"/>
                </a:moveTo>
                <a:lnTo>
                  <a:pt x="12841288" y="0"/>
                </a:lnTo>
                <a:lnTo>
                  <a:pt x="12841288" y="7223125"/>
                </a:lnTo>
                <a:lnTo>
                  <a:pt x="0" y="7223125"/>
                </a:lnTo>
                <a:close/>
              </a:path>
            </a:pathLst>
          </a:cu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180" tIns="34180" rIns="34180" bIns="34180" numCol="1" spcCol="0" rtlCol="0" fromWordArt="0" anchor="ctr" anchorCtr="0" forceAA="0" compatLnSpc="1">
            <a:noAutofit/>
          </a:bodyPr>
          <a:lstStyle/>
          <a:p>
            <a:pPr algn="ctr"/>
            <a:endParaRPr lang="en-US" sz="1899" b="1">
              <a:solidFill>
                <a:schemeClr val="tx2"/>
              </a:solidFill>
              <a:latin typeface="+mj-lt"/>
            </a:endParaRPr>
          </a:p>
        </p:txBody>
      </p:sp>
    </p:spTree>
    <p:extLst>
      <p:ext uri="{BB962C8B-B14F-4D97-AF65-F5344CB8AC3E}">
        <p14:creationId xmlns:p14="http://schemas.microsoft.com/office/powerpoint/2010/main" val="1339156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Quote Slide Solid Background">
    <p:bg>
      <p:bgPr>
        <a:solidFill>
          <a:schemeClr val="accent3"/>
        </a:solidFill>
        <a:effectLst/>
      </p:bgPr>
    </p:bg>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0" y="1634537"/>
            <a:ext cx="12192000" cy="3588923"/>
          </a:xfrm>
          <a:prstGeom prst="rect">
            <a:avLst/>
          </a:prstGeom>
        </p:spPr>
        <p:txBody>
          <a:bodyPr lIns="1920240" tIns="45720" rIns="1920240" bIns="45720" anchor="ctr" anchorCtr="0">
            <a:noAutofit/>
          </a:bodyPr>
          <a:lstStyle>
            <a:lvl1pPr algn="ctr">
              <a:defRPr sz="4367" b="0">
                <a:solidFill>
                  <a:schemeClr val="tx2"/>
                </a:solidFill>
              </a:defRPr>
            </a:lvl1pPr>
          </a:lstStyle>
          <a:p>
            <a:r>
              <a:rPr lang="en-US"/>
              <a:t>This is a sample quote to draw help make a point based on what people are saying</a:t>
            </a:r>
          </a:p>
        </p:txBody>
      </p:sp>
      <p:grpSp>
        <p:nvGrpSpPr>
          <p:cNvPr id="35" name="Group 34"/>
          <p:cNvGrpSpPr/>
          <p:nvPr/>
        </p:nvGrpSpPr>
        <p:grpSpPr>
          <a:xfrm>
            <a:off x="1489823" y="1925777"/>
            <a:ext cx="1475292" cy="1150358"/>
            <a:chOff x="1422137" y="1996264"/>
            <a:chExt cx="1197131" cy="933450"/>
          </a:xfrm>
        </p:grpSpPr>
        <p:grpSp>
          <p:nvGrpSpPr>
            <p:cNvPr id="14" name="Group 4"/>
            <p:cNvGrpSpPr>
              <a:grpSpLocks noChangeAspect="1"/>
            </p:cNvGrpSpPr>
            <p:nvPr/>
          </p:nvGrpSpPr>
          <p:grpSpPr bwMode="auto">
            <a:xfrm>
              <a:off x="1422137" y="1996264"/>
              <a:ext cx="550863" cy="933450"/>
              <a:chOff x="610" y="950"/>
              <a:chExt cx="347" cy="588"/>
            </a:xfrm>
          </p:grpSpPr>
          <p:sp>
            <p:nvSpPr>
              <p:cNvPr id="15" name="AutoShape 3"/>
              <p:cNvSpPr>
                <a:spLocks noChangeAspect="1" noChangeArrowheads="1" noTextEdit="1"/>
              </p:cNvSpPr>
              <p:nvPr/>
            </p:nvSpPr>
            <p:spPr bwMode="auto">
              <a:xfrm>
                <a:off x="610" y="950"/>
                <a:ext cx="347" cy="5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09"/>
              </a:p>
            </p:txBody>
          </p:sp>
          <p:sp>
            <p:nvSpPr>
              <p:cNvPr id="16" name="Freeform 5"/>
              <p:cNvSpPr>
                <a:spLocks/>
              </p:cNvSpPr>
              <p:nvPr/>
            </p:nvSpPr>
            <p:spPr bwMode="auto">
              <a:xfrm>
                <a:off x="612" y="948"/>
                <a:ext cx="347" cy="588"/>
              </a:xfrm>
              <a:custGeom>
                <a:avLst/>
                <a:gdLst>
                  <a:gd name="T0" fmla="*/ 75 w 144"/>
                  <a:gd name="T1" fmla="*/ 0 h 246"/>
                  <a:gd name="T2" fmla="*/ 94 w 144"/>
                  <a:gd name="T3" fmla="*/ 14 h 246"/>
                  <a:gd name="T4" fmla="*/ 41 w 144"/>
                  <a:gd name="T5" fmla="*/ 85 h 246"/>
                  <a:gd name="T6" fmla="*/ 24 w 144"/>
                  <a:gd name="T7" fmla="*/ 126 h 246"/>
                  <a:gd name="T8" fmla="*/ 24 w 144"/>
                  <a:gd name="T9" fmla="*/ 222 h 246"/>
                  <a:gd name="T10" fmla="*/ 120 w 144"/>
                  <a:gd name="T11" fmla="*/ 222 h 246"/>
                  <a:gd name="T12" fmla="*/ 120 w 144"/>
                  <a:gd name="T13" fmla="*/ 138 h 246"/>
                  <a:gd name="T14" fmla="*/ 60 w 144"/>
                  <a:gd name="T15" fmla="*/ 138 h 246"/>
                  <a:gd name="T16" fmla="*/ 60 w 144"/>
                  <a:gd name="T17" fmla="*/ 114 h 246"/>
                  <a:gd name="T18" fmla="*/ 120 w 144"/>
                  <a:gd name="T19" fmla="*/ 114 h 246"/>
                  <a:gd name="T20" fmla="*/ 144 w 144"/>
                  <a:gd name="T21" fmla="*/ 138 h 246"/>
                  <a:gd name="T22" fmla="*/ 144 w 144"/>
                  <a:gd name="T23" fmla="*/ 222 h 246"/>
                  <a:gd name="T24" fmla="*/ 120 w 144"/>
                  <a:gd name="T25" fmla="*/ 246 h 246"/>
                  <a:gd name="T26" fmla="*/ 20 w 144"/>
                  <a:gd name="T27" fmla="*/ 246 h 246"/>
                  <a:gd name="T28" fmla="*/ 0 w 144"/>
                  <a:gd name="T29" fmla="*/ 222 h 246"/>
                  <a:gd name="T30" fmla="*/ 0 w 144"/>
                  <a:gd name="T31" fmla="*/ 126 h 246"/>
                  <a:gd name="T32" fmla="*/ 22 w 144"/>
                  <a:gd name="T33" fmla="*/ 70 h 246"/>
                  <a:gd name="T34" fmla="*/ 75 w 14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 h="246">
                    <a:moveTo>
                      <a:pt x="75" y="0"/>
                    </a:moveTo>
                    <a:cubicBezTo>
                      <a:pt x="94" y="14"/>
                      <a:pt x="94" y="14"/>
                      <a:pt x="94" y="14"/>
                    </a:cubicBezTo>
                    <a:cubicBezTo>
                      <a:pt x="41" y="85"/>
                      <a:pt x="41" y="85"/>
                      <a:pt x="41" y="85"/>
                    </a:cubicBezTo>
                    <a:cubicBezTo>
                      <a:pt x="31" y="97"/>
                      <a:pt x="24" y="110"/>
                      <a:pt x="24" y="126"/>
                    </a:cubicBezTo>
                    <a:cubicBezTo>
                      <a:pt x="24" y="222"/>
                      <a:pt x="24" y="222"/>
                      <a:pt x="24" y="222"/>
                    </a:cubicBezTo>
                    <a:cubicBezTo>
                      <a:pt x="120" y="222"/>
                      <a:pt x="120" y="222"/>
                      <a:pt x="120" y="222"/>
                    </a:cubicBezTo>
                    <a:cubicBezTo>
                      <a:pt x="120" y="138"/>
                      <a:pt x="120" y="138"/>
                      <a:pt x="120" y="138"/>
                    </a:cubicBezTo>
                    <a:cubicBezTo>
                      <a:pt x="60" y="138"/>
                      <a:pt x="60" y="138"/>
                      <a:pt x="60" y="138"/>
                    </a:cubicBezTo>
                    <a:cubicBezTo>
                      <a:pt x="60" y="114"/>
                      <a:pt x="60" y="114"/>
                      <a:pt x="60" y="114"/>
                    </a:cubicBezTo>
                    <a:cubicBezTo>
                      <a:pt x="120" y="114"/>
                      <a:pt x="120" y="114"/>
                      <a:pt x="120" y="114"/>
                    </a:cubicBezTo>
                    <a:cubicBezTo>
                      <a:pt x="133" y="114"/>
                      <a:pt x="144" y="125"/>
                      <a:pt x="144" y="138"/>
                    </a:cubicBezTo>
                    <a:cubicBezTo>
                      <a:pt x="144" y="222"/>
                      <a:pt x="144" y="222"/>
                      <a:pt x="144" y="222"/>
                    </a:cubicBezTo>
                    <a:cubicBezTo>
                      <a:pt x="144" y="235"/>
                      <a:pt x="133" y="246"/>
                      <a:pt x="120" y="246"/>
                    </a:cubicBezTo>
                    <a:cubicBezTo>
                      <a:pt x="20" y="246"/>
                      <a:pt x="20" y="246"/>
                      <a:pt x="20" y="246"/>
                    </a:cubicBezTo>
                    <a:cubicBezTo>
                      <a:pt x="7" y="246"/>
                      <a:pt x="0" y="235"/>
                      <a:pt x="0" y="222"/>
                    </a:cubicBezTo>
                    <a:cubicBezTo>
                      <a:pt x="0" y="126"/>
                      <a:pt x="0" y="126"/>
                      <a:pt x="0" y="126"/>
                    </a:cubicBezTo>
                    <a:cubicBezTo>
                      <a:pt x="0" y="105"/>
                      <a:pt x="9" y="86"/>
                      <a:pt x="22" y="70"/>
                    </a:cubicBezTo>
                    <a:lnTo>
                      <a:pt x="75" y="0"/>
                    </a:lnTo>
                    <a:close/>
                  </a:path>
                </a:pathLst>
              </a:custGeom>
              <a:solidFill>
                <a:schemeClr val="tx2">
                  <a:alpha val="42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709"/>
              </a:p>
            </p:txBody>
          </p:sp>
        </p:grpSp>
        <p:grpSp>
          <p:nvGrpSpPr>
            <p:cNvPr id="32" name="Group 4"/>
            <p:cNvGrpSpPr>
              <a:grpSpLocks noChangeAspect="1"/>
            </p:cNvGrpSpPr>
            <p:nvPr/>
          </p:nvGrpSpPr>
          <p:grpSpPr bwMode="auto">
            <a:xfrm>
              <a:off x="2068405" y="1996264"/>
              <a:ext cx="550863" cy="933450"/>
              <a:chOff x="610" y="950"/>
              <a:chExt cx="347" cy="588"/>
            </a:xfrm>
          </p:grpSpPr>
          <p:sp>
            <p:nvSpPr>
              <p:cNvPr id="33" name="AutoShape 3"/>
              <p:cNvSpPr>
                <a:spLocks noChangeAspect="1" noChangeArrowheads="1" noTextEdit="1"/>
              </p:cNvSpPr>
              <p:nvPr/>
            </p:nvSpPr>
            <p:spPr bwMode="auto">
              <a:xfrm>
                <a:off x="610" y="950"/>
                <a:ext cx="347" cy="5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09"/>
              </a:p>
            </p:txBody>
          </p:sp>
          <p:sp>
            <p:nvSpPr>
              <p:cNvPr id="34" name="Freeform 5"/>
              <p:cNvSpPr>
                <a:spLocks/>
              </p:cNvSpPr>
              <p:nvPr/>
            </p:nvSpPr>
            <p:spPr bwMode="auto">
              <a:xfrm>
                <a:off x="612" y="948"/>
                <a:ext cx="347" cy="588"/>
              </a:xfrm>
              <a:custGeom>
                <a:avLst/>
                <a:gdLst>
                  <a:gd name="T0" fmla="*/ 75 w 144"/>
                  <a:gd name="T1" fmla="*/ 0 h 246"/>
                  <a:gd name="T2" fmla="*/ 94 w 144"/>
                  <a:gd name="T3" fmla="*/ 14 h 246"/>
                  <a:gd name="T4" fmla="*/ 41 w 144"/>
                  <a:gd name="T5" fmla="*/ 85 h 246"/>
                  <a:gd name="T6" fmla="*/ 24 w 144"/>
                  <a:gd name="T7" fmla="*/ 126 h 246"/>
                  <a:gd name="T8" fmla="*/ 24 w 144"/>
                  <a:gd name="T9" fmla="*/ 222 h 246"/>
                  <a:gd name="T10" fmla="*/ 120 w 144"/>
                  <a:gd name="T11" fmla="*/ 222 h 246"/>
                  <a:gd name="T12" fmla="*/ 120 w 144"/>
                  <a:gd name="T13" fmla="*/ 138 h 246"/>
                  <a:gd name="T14" fmla="*/ 60 w 144"/>
                  <a:gd name="T15" fmla="*/ 138 h 246"/>
                  <a:gd name="T16" fmla="*/ 60 w 144"/>
                  <a:gd name="T17" fmla="*/ 114 h 246"/>
                  <a:gd name="T18" fmla="*/ 120 w 144"/>
                  <a:gd name="T19" fmla="*/ 114 h 246"/>
                  <a:gd name="T20" fmla="*/ 144 w 144"/>
                  <a:gd name="T21" fmla="*/ 138 h 246"/>
                  <a:gd name="T22" fmla="*/ 144 w 144"/>
                  <a:gd name="T23" fmla="*/ 222 h 246"/>
                  <a:gd name="T24" fmla="*/ 120 w 144"/>
                  <a:gd name="T25" fmla="*/ 246 h 246"/>
                  <a:gd name="T26" fmla="*/ 20 w 144"/>
                  <a:gd name="T27" fmla="*/ 246 h 246"/>
                  <a:gd name="T28" fmla="*/ 0 w 144"/>
                  <a:gd name="T29" fmla="*/ 222 h 246"/>
                  <a:gd name="T30" fmla="*/ 0 w 144"/>
                  <a:gd name="T31" fmla="*/ 126 h 246"/>
                  <a:gd name="T32" fmla="*/ 22 w 144"/>
                  <a:gd name="T33" fmla="*/ 70 h 246"/>
                  <a:gd name="T34" fmla="*/ 75 w 14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 h="246">
                    <a:moveTo>
                      <a:pt x="75" y="0"/>
                    </a:moveTo>
                    <a:cubicBezTo>
                      <a:pt x="94" y="14"/>
                      <a:pt x="94" y="14"/>
                      <a:pt x="94" y="14"/>
                    </a:cubicBezTo>
                    <a:cubicBezTo>
                      <a:pt x="41" y="85"/>
                      <a:pt x="41" y="85"/>
                      <a:pt x="41" y="85"/>
                    </a:cubicBezTo>
                    <a:cubicBezTo>
                      <a:pt x="31" y="97"/>
                      <a:pt x="24" y="110"/>
                      <a:pt x="24" y="126"/>
                    </a:cubicBezTo>
                    <a:cubicBezTo>
                      <a:pt x="24" y="222"/>
                      <a:pt x="24" y="222"/>
                      <a:pt x="24" y="222"/>
                    </a:cubicBezTo>
                    <a:cubicBezTo>
                      <a:pt x="120" y="222"/>
                      <a:pt x="120" y="222"/>
                      <a:pt x="120" y="222"/>
                    </a:cubicBezTo>
                    <a:cubicBezTo>
                      <a:pt x="120" y="138"/>
                      <a:pt x="120" y="138"/>
                      <a:pt x="120" y="138"/>
                    </a:cubicBezTo>
                    <a:cubicBezTo>
                      <a:pt x="60" y="138"/>
                      <a:pt x="60" y="138"/>
                      <a:pt x="60" y="138"/>
                    </a:cubicBezTo>
                    <a:cubicBezTo>
                      <a:pt x="60" y="114"/>
                      <a:pt x="60" y="114"/>
                      <a:pt x="60" y="114"/>
                    </a:cubicBezTo>
                    <a:cubicBezTo>
                      <a:pt x="120" y="114"/>
                      <a:pt x="120" y="114"/>
                      <a:pt x="120" y="114"/>
                    </a:cubicBezTo>
                    <a:cubicBezTo>
                      <a:pt x="133" y="114"/>
                      <a:pt x="144" y="125"/>
                      <a:pt x="144" y="138"/>
                    </a:cubicBezTo>
                    <a:cubicBezTo>
                      <a:pt x="144" y="222"/>
                      <a:pt x="144" y="222"/>
                      <a:pt x="144" y="222"/>
                    </a:cubicBezTo>
                    <a:cubicBezTo>
                      <a:pt x="144" y="235"/>
                      <a:pt x="133" y="246"/>
                      <a:pt x="120" y="246"/>
                    </a:cubicBezTo>
                    <a:cubicBezTo>
                      <a:pt x="20" y="246"/>
                      <a:pt x="20" y="246"/>
                      <a:pt x="20" y="246"/>
                    </a:cubicBezTo>
                    <a:cubicBezTo>
                      <a:pt x="7" y="246"/>
                      <a:pt x="0" y="235"/>
                      <a:pt x="0" y="222"/>
                    </a:cubicBezTo>
                    <a:cubicBezTo>
                      <a:pt x="0" y="126"/>
                      <a:pt x="0" y="126"/>
                      <a:pt x="0" y="126"/>
                    </a:cubicBezTo>
                    <a:cubicBezTo>
                      <a:pt x="0" y="105"/>
                      <a:pt x="9" y="86"/>
                      <a:pt x="22" y="70"/>
                    </a:cubicBezTo>
                    <a:lnTo>
                      <a:pt x="75" y="0"/>
                    </a:lnTo>
                    <a:close/>
                  </a:path>
                </a:pathLst>
              </a:custGeom>
              <a:solidFill>
                <a:schemeClr val="tx2">
                  <a:alpha val="23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709"/>
              </a:p>
            </p:txBody>
          </p:sp>
        </p:grpSp>
      </p:grpSp>
      <p:grpSp>
        <p:nvGrpSpPr>
          <p:cNvPr id="19" name="Group 18"/>
          <p:cNvGrpSpPr/>
          <p:nvPr/>
        </p:nvGrpSpPr>
        <p:grpSpPr>
          <a:xfrm rot="10800000">
            <a:off x="9226823" y="2048551"/>
            <a:ext cx="1475292" cy="1150358"/>
            <a:chOff x="1422137" y="1996264"/>
            <a:chExt cx="1197131" cy="933450"/>
          </a:xfrm>
        </p:grpSpPr>
        <p:grpSp>
          <p:nvGrpSpPr>
            <p:cNvPr id="20" name="Group 4"/>
            <p:cNvGrpSpPr>
              <a:grpSpLocks noChangeAspect="1"/>
            </p:cNvGrpSpPr>
            <p:nvPr/>
          </p:nvGrpSpPr>
          <p:grpSpPr bwMode="auto">
            <a:xfrm>
              <a:off x="1422137" y="1996264"/>
              <a:ext cx="550863" cy="933450"/>
              <a:chOff x="610" y="950"/>
              <a:chExt cx="347" cy="588"/>
            </a:xfrm>
          </p:grpSpPr>
          <p:sp>
            <p:nvSpPr>
              <p:cNvPr id="24" name="AutoShape 3"/>
              <p:cNvSpPr>
                <a:spLocks noChangeAspect="1" noChangeArrowheads="1" noTextEdit="1"/>
              </p:cNvSpPr>
              <p:nvPr/>
            </p:nvSpPr>
            <p:spPr bwMode="auto">
              <a:xfrm>
                <a:off x="610" y="950"/>
                <a:ext cx="347" cy="5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09"/>
              </a:p>
            </p:txBody>
          </p:sp>
          <p:sp>
            <p:nvSpPr>
              <p:cNvPr id="25" name="Freeform 5"/>
              <p:cNvSpPr>
                <a:spLocks/>
              </p:cNvSpPr>
              <p:nvPr/>
            </p:nvSpPr>
            <p:spPr bwMode="auto">
              <a:xfrm>
                <a:off x="612" y="948"/>
                <a:ext cx="347" cy="588"/>
              </a:xfrm>
              <a:custGeom>
                <a:avLst/>
                <a:gdLst>
                  <a:gd name="T0" fmla="*/ 75 w 144"/>
                  <a:gd name="T1" fmla="*/ 0 h 246"/>
                  <a:gd name="T2" fmla="*/ 94 w 144"/>
                  <a:gd name="T3" fmla="*/ 14 h 246"/>
                  <a:gd name="T4" fmla="*/ 41 w 144"/>
                  <a:gd name="T5" fmla="*/ 85 h 246"/>
                  <a:gd name="T6" fmla="*/ 24 w 144"/>
                  <a:gd name="T7" fmla="*/ 126 h 246"/>
                  <a:gd name="T8" fmla="*/ 24 w 144"/>
                  <a:gd name="T9" fmla="*/ 222 h 246"/>
                  <a:gd name="T10" fmla="*/ 120 w 144"/>
                  <a:gd name="T11" fmla="*/ 222 h 246"/>
                  <a:gd name="T12" fmla="*/ 120 w 144"/>
                  <a:gd name="T13" fmla="*/ 138 h 246"/>
                  <a:gd name="T14" fmla="*/ 60 w 144"/>
                  <a:gd name="T15" fmla="*/ 138 h 246"/>
                  <a:gd name="T16" fmla="*/ 60 w 144"/>
                  <a:gd name="T17" fmla="*/ 114 h 246"/>
                  <a:gd name="T18" fmla="*/ 120 w 144"/>
                  <a:gd name="T19" fmla="*/ 114 h 246"/>
                  <a:gd name="T20" fmla="*/ 144 w 144"/>
                  <a:gd name="T21" fmla="*/ 138 h 246"/>
                  <a:gd name="T22" fmla="*/ 144 w 144"/>
                  <a:gd name="T23" fmla="*/ 222 h 246"/>
                  <a:gd name="T24" fmla="*/ 120 w 144"/>
                  <a:gd name="T25" fmla="*/ 246 h 246"/>
                  <a:gd name="T26" fmla="*/ 20 w 144"/>
                  <a:gd name="T27" fmla="*/ 246 h 246"/>
                  <a:gd name="T28" fmla="*/ 0 w 144"/>
                  <a:gd name="T29" fmla="*/ 222 h 246"/>
                  <a:gd name="T30" fmla="*/ 0 w 144"/>
                  <a:gd name="T31" fmla="*/ 126 h 246"/>
                  <a:gd name="T32" fmla="*/ 22 w 144"/>
                  <a:gd name="T33" fmla="*/ 70 h 246"/>
                  <a:gd name="T34" fmla="*/ 75 w 14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 h="246">
                    <a:moveTo>
                      <a:pt x="75" y="0"/>
                    </a:moveTo>
                    <a:cubicBezTo>
                      <a:pt x="94" y="14"/>
                      <a:pt x="94" y="14"/>
                      <a:pt x="94" y="14"/>
                    </a:cubicBezTo>
                    <a:cubicBezTo>
                      <a:pt x="41" y="85"/>
                      <a:pt x="41" y="85"/>
                      <a:pt x="41" y="85"/>
                    </a:cubicBezTo>
                    <a:cubicBezTo>
                      <a:pt x="31" y="97"/>
                      <a:pt x="24" y="110"/>
                      <a:pt x="24" y="126"/>
                    </a:cubicBezTo>
                    <a:cubicBezTo>
                      <a:pt x="24" y="222"/>
                      <a:pt x="24" y="222"/>
                      <a:pt x="24" y="222"/>
                    </a:cubicBezTo>
                    <a:cubicBezTo>
                      <a:pt x="120" y="222"/>
                      <a:pt x="120" y="222"/>
                      <a:pt x="120" y="222"/>
                    </a:cubicBezTo>
                    <a:cubicBezTo>
                      <a:pt x="120" y="138"/>
                      <a:pt x="120" y="138"/>
                      <a:pt x="120" y="138"/>
                    </a:cubicBezTo>
                    <a:cubicBezTo>
                      <a:pt x="60" y="138"/>
                      <a:pt x="60" y="138"/>
                      <a:pt x="60" y="138"/>
                    </a:cubicBezTo>
                    <a:cubicBezTo>
                      <a:pt x="60" y="114"/>
                      <a:pt x="60" y="114"/>
                      <a:pt x="60" y="114"/>
                    </a:cubicBezTo>
                    <a:cubicBezTo>
                      <a:pt x="120" y="114"/>
                      <a:pt x="120" y="114"/>
                      <a:pt x="120" y="114"/>
                    </a:cubicBezTo>
                    <a:cubicBezTo>
                      <a:pt x="133" y="114"/>
                      <a:pt x="144" y="125"/>
                      <a:pt x="144" y="138"/>
                    </a:cubicBezTo>
                    <a:cubicBezTo>
                      <a:pt x="144" y="222"/>
                      <a:pt x="144" y="222"/>
                      <a:pt x="144" y="222"/>
                    </a:cubicBezTo>
                    <a:cubicBezTo>
                      <a:pt x="144" y="235"/>
                      <a:pt x="133" y="246"/>
                      <a:pt x="120" y="246"/>
                    </a:cubicBezTo>
                    <a:cubicBezTo>
                      <a:pt x="20" y="246"/>
                      <a:pt x="20" y="246"/>
                      <a:pt x="20" y="246"/>
                    </a:cubicBezTo>
                    <a:cubicBezTo>
                      <a:pt x="7" y="246"/>
                      <a:pt x="0" y="235"/>
                      <a:pt x="0" y="222"/>
                    </a:cubicBezTo>
                    <a:cubicBezTo>
                      <a:pt x="0" y="126"/>
                      <a:pt x="0" y="126"/>
                      <a:pt x="0" y="126"/>
                    </a:cubicBezTo>
                    <a:cubicBezTo>
                      <a:pt x="0" y="105"/>
                      <a:pt x="9" y="86"/>
                      <a:pt x="22" y="70"/>
                    </a:cubicBezTo>
                    <a:lnTo>
                      <a:pt x="75" y="0"/>
                    </a:lnTo>
                    <a:close/>
                  </a:path>
                </a:pathLst>
              </a:custGeom>
              <a:solidFill>
                <a:schemeClr val="tx2">
                  <a:alpha val="42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709"/>
              </a:p>
            </p:txBody>
          </p:sp>
        </p:grpSp>
        <p:grpSp>
          <p:nvGrpSpPr>
            <p:cNvPr id="21" name="Group 4"/>
            <p:cNvGrpSpPr>
              <a:grpSpLocks noChangeAspect="1"/>
            </p:cNvGrpSpPr>
            <p:nvPr/>
          </p:nvGrpSpPr>
          <p:grpSpPr bwMode="auto">
            <a:xfrm>
              <a:off x="2068405" y="1996264"/>
              <a:ext cx="550863" cy="933450"/>
              <a:chOff x="610" y="950"/>
              <a:chExt cx="347" cy="588"/>
            </a:xfrm>
          </p:grpSpPr>
          <p:sp>
            <p:nvSpPr>
              <p:cNvPr id="22" name="AutoShape 3"/>
              <p:cNvSpPr>
                <a:spLocks noChangeAspect="1" noChangeArrowheads="1" noTextEdit="1"/>
              </p:cNvSpPr>
              <p:nvPr/>
            </p:nvSpPr>
            <p:spPr bwMode="auto">
              <a:xfrm>
                <a:off x="610" y="950"/>
                <a:ext cx="347" cy="58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709"/>
              </a:p>
            </p:txBody>
          </p:sp>
          <p:sp>
            <p:nvSpPr>
              <p:cNvPr id="23" name="Freeform 5"/>
              <p:cNvSpPr>
                <a:spLocks/>
              </p:cNvSpPr>
              <p:nvPr/>
            </p:nvSpPr>
            <p:spPr bwMode="auto">
              <a:xfrm>
                <a:off x="612" y="948"/>
                <a:ext cx="347" cy="588"/>
              </a:xfrm>
              <a:custGeom>
                <a:avLst/>
                <a:gdLst>
                  <a:gd name="T0" fmla="*/ 75 w 144"/>
                  <a:gd name="T1" fmla="*/ 0 h 246"/>
                  <a:gd name="T2" fmla="*/ 94 w 144"/>
                  <a:gd name="T3" fmla="*/ 14 h 246"/>
                  <a:gd name="T4" fmla="*/ 41 w 144"/>
                  <a:gd name="T5" fmla="*/ 85 h 246"/>
                  <a:gd name="T6" fmla="*/ 24 w 144"/>
                  <a:gd name="T7" fmla="*/ 126 h 246"/>
                  <a:gd name="T8" fmla="*/ 24 w 144"/>
                  <a:gd name="T9" fmla="*/ 222 h 246"/>
                  <a:gd name="T10" fmla="*/ 120 w 144"/>
                  <a:gd name="T11" fmla="*/ 222 h 246"/>
                  <a:gd name="T12" fmla="*/ 120 w 144"/>
                  <a:gd name="T13" fmla="*/ 138 h 246"/>
                  <a:gd name="T14" fmla="*/ 60 w 144"/>
                  <a:gd name="T15" fmla="*/ 138 h 246"/>
                  <a:gd name="T16" fmla="*/ 60 w 144"/>
                  <a:gd name="T17" fmla="*/ 114 h 246"/>
                  <a:gd name="T18" fmla="*/ 120 w 144"/>
                  <a:gd name="T19" fmla="*/ 114 h 246"/>
                  <a:gd name="T20" fmla="*/ 144 w 144"/>
                  <a:gd name="T21" fmla="*/ 138 h 246"/>
                  <a:gd name="T22" fmla="*/ 144 w 144"/>
                  <a:gd name="T23" fmla="*/ 222 h 246"/>
                  <a:gd name="T24" fmla="*/ 120 w 144"/>
                  <a:gd name="T25" fmla="*/ 246 h 246"/>
                  <a:gd name="T26" fmla="*/ 20 w 144"/>
                  <a:gd name="T27" fmla="*/ 246 h 246"/>
                  <a:gd name="T28" fmla="*/ 0 w 144"/>
                  <a:gd name="T29" fmla="*/ 222 h 246"/>
                  <a:gd name="T30" fmla="*/ 0 w 144"/>
                  <a:gd name="T31" fmla="*/ 126 h 246"/>
                  <a:gd name="T32" fmla="*/ 22 w 144"/>
                  <a:gd name="T33" fmla="*/ 70 h 246"/>
                  <a:gd name="T34" fmla="*/ 75 w 144"/>
                  <a:gd name="T35"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4" h="246">
                    <a:moveTo>
                      <a:pt x="75" y="0"/>
                    </a:moveTo>
                    <a:cubicBezTo>
                      <a:pt x="94" y="14"/>
                      <a:pt x="94" y="14"/>
                      <a:pt x="94" y="14"/>
                    </a:cubicBezTo>
                    <a:cubicBezTo>
                      <a:pt x="41" y="85"/>
                      <a:pt x="41" y="85"/>
                      <a:pt x="41" y="85"/>
                    </a:cubicBezTo>
                    <a:cubicBezTo>
                      <a:pt x="31" y="97"/>
                      <a:pt x="24" y="110"/>
                      <a:pt x="24" y="126"/>
                    </a:cubicBezTo>
                    <a:cubicBezTo>
                      <a:pt x="24" y="222"/>
                      <a:pt x="24" y="222"/>
                      <a:pt x="24" y="222"/>
                    </a:cubicBezTo>
                    <a:cubicBezTo>
                      <a:pt x="120" y="222"/>
                      <a:pt x="120" y="222"/>
                      <a:pt x="120" y="222"/>
                    </a:cubicBezTo>
                    <a:cubicBezTo>
                      <a:pt x="120" y="138"/>
                      <a:pt x="120" y="138"/>
                      <a:pt x="120" y="138"/>
                    </a:cubicBezTo>
                    <a:cubicBezTo>
                      <a:pt x="60" y="138"/>
                      <a:pt x="60" y="138"/>
                      <a:pt x="60" y="138"/>
                    </a:cubicBezTo>
                    <a:cubicBezTo>
                      <a:pt x="60" y="114"/>
                      <a:pt x="60" y="114"/>
                      <a:pt x="60" y="114"/>
                    </a:cubicBezTo>
                    <a:cubicBezTo>
                      <a:pt x="120" y="114"/>
                      <a:pt x="120" y="114"/>
                      <a:pt x="120" y="114"/>
                    </a:cubicBezTo>
                    <a:cubicBezTo>
                      <a:pt x="133" y="114"/>
                      <a:pt x="144" y="125"/>
                      <a:pt x="144" y="138"/>
                    </a:cubicBezTo>
                    <a:cubicBezTo>
                      <a:pt x="144" y="222"/>
                      <a:pt x="144" y="222"/>
                      <a:pt x="144" y="222"/>
                    </a:cubicBezTo>
                    <a:cubicBezTo>
                      <a:pt x="144" y="235"/>
                      <a:pt x="133" y="246"/>
                      <a:pt x="120" y="246"/>
                    </a:cubicBezTo>
                    <a:cubicBezTo>
                      <a:pt x="20" y="246"/>
                      <a:pt x="20" y="246"/>
                      <a:pt x="20" y="246"/>
                    </a:cubicBezTo>
                    <a:cubicBezTo>
                      <a:pt x="7" y="246"/>
                      <a:pt x="0" y="235"/>
                      <a:pt x="0" y="222"/>
                    </a:cubicBezTo>
                    <a:cubicBezTo>
                      <a:pt x="0" y="126"/>
                      <a:pt x="0" y="126"/>
                      <a:pt x="0" y="126"/>
                    </a:cubicBezTo>
                    <a:cubicBezTo>
                      <a:pt x="0" y="105"/>
                      <a:pt x="9" y="86"/>
                      <a:pt x="22" y="70"/>
                    </a:cubicBezTo>
                    <a:lnTo>
                      <a:pt x="75" y="0"/>
                    </a:lnTo>
                    <a:close/>
                  </a:path>
                </a:pathLst>
              </a:custGeom>
              <a:solidFill>
                <a:schemeClr val="tx2">
                  <a:alpha val="23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sz="1709"/>
              </a:p>
            </p:txBody>
          </p:sp>
        </p:grpSp>
      </p:grpSp>
      <p:sp>
        <p:nvSpPr>
          <p:cNvPr id="28" name="Subtitle 2"/>
          <p:cNvSpPr>
            <a:spLocks noGrp="1"/>
          </p:cNvSpPr>
          <p:nvPr>
            <p:ph type="subTitle" idx="1" hasCustomPrompt="1"/>
          </p:nvPr>
        </p:nvSpPr>
        <p:spPr>
          <a:xfrm>
            <a:off x="0" y="5296760"/>
            <a:ext cx="12192000" cy="741021"/>
          </a:xfrm>
        </p:spPr>
        <p:txBody>
          <a:bodyPr anchor="ctr">
            <a:normAutofit/>
          </a:bodyPr>
          <a:lstStyle>
            <a:lvl1pPr marL="0" indent="0" algn="ctr">
              <a:buNone/>
              <a:defRPr sz="1709">
                <a:solidFill>
                  <a:schemeClr val="tx2"/>
                </a:solidFill>
              </a:defRPr>
            </a:lvl1pPr>
            <a:lvl2pPr marL="434066" indent="0" algn="ctr">
              <a:buNone/>
              <a:defRPr sz="1899"/>
            </a:lvl2pPr>
            <a:lvl3pPr marL="868131" indent="0" algn="ctr">
              <a:buNone/>
              <a:defRPr sz="1709"/>
            </a:lvl3pPr>
            <a:lvl4pPr marL="1302197" indent="0" algn="ctr">
              <a:buNone/>
              <a:defRPr sz="1519"/>
            </a:lvl4pPr>
            <a:lvl5pPr marL="1736263" indent="0" algn="ctr">
              <a:buNone/>
              <a:defRPr sz="1519"/>
            </a:lvl5pPr>
            <a:lvl6pPr marL="2170328" indent="0" algn="ctr">
              <a:buNone/>
              <a:defRPr sz="1519"/>
            </a:lvl6pPr>
            <a:lvl7pPr marL="2604394" indent="0" algn="ctr">
              <a:buNone/>
              <a:defRPr sz="1519"/>
            </a:lvl7pPr>
            <a:lvl8pPr marL="3038460" indent="0" algn="ctr">
              <a:buNone/>
              <a:defRPr sz="1519"/>
            </a:lvl8pPr>
            <a:lvl9pPr marL="3472525" indent="0" algn="ctr">
              <a:buNone/>
              <a:defRPr sz="1519"/>
            </a:lvl9pPr>
          </a:lstStyle>
          <a:p>
            <a:pPr algn="ctr"/>
            <a:r>
              <a:rPr lang="en-US">
                <a:solidFill>
                  <a:schemeClr val="tx2"/>
                </a:solidFill>
              </a:rPr>
              <a:t>Brianna Sullivan</a:t>
            </a:r>
          </a:p>
        </p:txBody>
      </p:sp>
      <p:sp>
        <p:nvSpPr>
          <p:cNvPr id="27" name="Freeform 26"/>
          <p:cNvSpPr/>
          <p:nvPr/>
        </p:nvSpPr>
        <p:spPr>
          <a:xfrm>
            <a:off x="0" y="0"/>
            <a:ext cx="12192000" cy="6858000"/>
          </a:xfrm>
          <a:custGeom>
            <a:avLst/>
            <a:gdLst>
              <a:gd name="connsiteX0" fmla="*/ 181479 w 12841288"/>
              <a:gd name="connsiteY0" fmla="*/ 184729 h 7223125"/>
              <a:gd name="connsiteX1" fmla="*/ 181479 w 12841288"/>
              <a:gd name="connsiteY1" fmla="*/ 7038397 h 7223125"/>
              <a:gd name="connsiteX2" fmla="*/ 12659806 w 12841288"/>
              <a:gd name="connsiteY2" fmla="*/ 7038397 h 7223125"/>
              <a:gd name="connsiteX3" fmla="*/ 12659806 w 12841288"/>
              <a:gd name="connsiteY3" fmla="*/ 184729 h 7223125"/>
              <a:gd name="connsiteX4" fmla="*/ 0 w 12841288"/>
              <a:gd name="connsiteY4" fmla="*/ 0 h 7223125"/>
              <a:gd name="connsiteX5" fmla="*/ 12841288 w 12841288"/>
              <a:gd name="connsiteY5" fmla="*/ 0 h 7223125"/>
              <a:gd name="connsiteX6" fmla="*/ 12841288 w 12841288"/>
              <a:gd name="connsiteY6" fmla="*/ 7223125 h 7223125"/>
              <a:gd name="connsiteX7" fmla="*/ 0 w 12841288"/>
              <a:gd name="connsiteY7" fmla="*/ 7223125 h 722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841288" h="7223125">
                <a:moveTo>
                  <a:pt x="181479" y="184729"/>
                </a:moveTo>
                <a:lnTo>
                  <a:pt x="181479" y="7038397"/>
                </a:lnTo>
                <a:lnTo>
                  <a:pt x="12659806" y="7038397"/>
                </a:lnTo>
                <a:lnTo>
                  <a:pt x="12659806" y="184729"/>
                </a:lnTo>
                <a:close/>
                <a:moveTo>
                  <a:pt x="0" y="0"/>
                </a:moveTo>
                <a:lnTo>
                  <a:pt x="12841288" y="0"/>
                </a:lnTo>
                <a:lnTo>
                  <a:pt x="12841288" y="7223125"/>
                </a:lnTo>
                <a:lnTo>
                  <a:pt x="0" y="7223125"/>
                </a:lnTo>
                <a:close/>
              </a:path>
            </a:pathLst>
          </a:cu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4180" tIns="34180" rIns="34180" bIns="34180" numCol="1" spcCol="0" rtlCol="0" fromWordArt="0" anchor="ctr" anchorCtr="0" forceAA="0" compatLnSpc="1">
            <a:noAutofit/>
          </a:bodyPr>
          <a:lstStyle/>
          <a:p>
            <a:pPr algn="ctr"/>
            <a:endParaRPr lang="en-US" sz="1899" b="1">
              <a:solidFill>
                <a:schemeClr val="tx2"/>
              </a:solidFill>
              <a:latin typeface="+mj-lt"/>
            </a:endParaRPr>
          </a:p>
        </p:txBody>
      </p:sp>
    </p:spTree>
    <p:extLst>
      <p:ext uri="{BB962C8B-B14F-4D97-AF65-F5344CB8AC3E}">
        <p14:creationId xmlns:p14="http://schemas.microsoft.com/office/powerpoint/2010/main" val="392224583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99258" y="2952883"/>
            <a:ext cx="4556067" cy="589709"/>
          </a:xfrm>
          <a:prstGeom prst="rect">
            <a:avLst/>
          </a:prstGeom>
        </p:spPr>
        <p:txBody>
          <a:bodyPr lIns="0" tIns="45720" rIns="0" bIns="45720" anchor="ctr" anchorCtr="0">
            <a:noAutofit/>
          </a:bodyPr>
          <a:lstStyle>
            <a:lvl1pPr algn="ctr">
              <a:defRPr sz="5696" b="1">
                <a:solidFill>
                  <a:schemeClr val="accent2"/>
                </a:solidFill>
              </a:defRPr>
            </a:lvl1pPr>
          </a:lstStyle>
          <a:p>
            <a:r>
              <a:rPr lang="en-US"/>
              <a:t>Thank you</a:t>
            </a:r>
          </a:p>
        </p:txBody>
      </p:sp>
      <p:pic>
        <p:nvPicPr>
          <p:cNvPr id="3" name="Picture 2" descr="A white text on a black background&#10;&#10;Description automatically generated">
            <a:extLst>
              <a:ext uri="{FF2B5EF4-FFF2-40B4-BE49-F238E27FC236}">
                <a16:creationId xmlns:a16="http://schemas.microsoft.com/office/drawing/2014/main" id="{D76AC6F2-75B3-B499-BB91-99C1D648D4A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14812" y="5914335"/>
            <a:ext cx="1762376" cy="314882"/>
          </a:xfrm>
          <a:prstGeom prst="rect">
            <a:avLst/>
          </a:prstGeom>
        </p:spPr>
      </p:pic>
    </p:spTree>
    <p:extLst>
      <p:ext uri="{BB962C8B-B14F-4D97-AF65-F5344CB8AC3E}">
        <p14:creationId xmlns:p14="http://schemas.microsoft.com/office/powerpoint/2010/main" val="2875306698"/>
      </p:ext>
    </p:extLst>
  </p:cSld>
  <p:clrMapOvr>
    <a:overrideClrMapping bg1="lt1" tx1="dk1" bg2="lt2" tx2="dk2" accent1="accent1" accent2="accent2" accent3="accent3" accent4="accent4" accent5="accent5" accent6="accent6" hlink="hlink" folHlink="folHlink"/>
  </p:clrMapOvr>
  <p:hf sldNum="0" hdr="0" ftr="0"/>
  <p:extLst>
    <p:ext uri="{DCECCB84-F9BA-43D5-87BE-67443E8EF086}">
      <p15:sldGuideLst xmlns:p15="http://schemas.microsoft.com/office/powerpoint/2012/main">
        <p15:guide id="1" orient="horz" pos="45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Slide title"/>
          <p:cNvSpPr>
            <a:spLocks noGrp="1" noChangeArrowheads="1"/>
          </p:cNvSpPr>
          <p:nvPr>
            <p:ph type="title"/>
          </p:nvPr>
        </p:nvSpPr>
        <p:spPr bwMode="gray">
          <a:xfrm>
            <a:off x="356461" y="538394"/>
            <a:ext cx="11286153"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Tree>
    <p:extLst>
      <p:ext uri="{BB962C8B-B14F-4D97-AF65-F5344CB8AC3E}">
        <p14:creationId xmlns:p14="http://schemas.microsoft.com/office/powerpoint/2010/main" val="2003232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577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1_Title, SubTitle and Body">
    <p:spTree>
      <p:nvGrpSpPr>
        <p:cNvPr id="1" name=""/>
        <p:cNvGrpSpPr/>
        <p:nvPr/>
      </p:nvGrpSpPr>
      <p:grpSpPr>
        <a:xfrm>
          <a:off x="0" y="0"/>
          <a:ext cx="0" cy="0"/>
          <a:chOff x="0" y="0"/>
          <a:chExt cx="0" cy="0"/>
        </a:xfrm>
      </p:grpSpPr>
      <p:sp>
        <p:nvSpPr>
          <p:cNvPr id="41" name="Title Text"/>
          <p:cNvSpPr txBox="1">
            <a:spLocks noGrp="1"/>
          </p:cNvSpPr>
          <p:nvPr>
            <p:ph type="title"/>
          </p:nvPr>
        </p:nvSpPr>
        <p:spPr>
          <a:prstGeom prst="rect">
            <a:avLst/>
          </a:prstGeom>
        </p:spPr>
        <p:txBody>
          <a:bodyPr/>
          <a:lstStyle/>
          <a:p>
            <a:r>
              <a:t>Title Text</a:t>
            </a:r>
          </a:p>
        </p:txBody>
      </p:sp>
      <p:sp>
        <p:nvSpPr>
          <p:cNvPr id="4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8760118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Highlight Area Left">
    <p:spTree>
      <p:nvGrpSpPr>
        <p:cNvPr id="1" name=""/>
        <p:cNvGrpSpPr/>
        <p:nvPr/>
      </p:nvGrpSpPr>
      <p:grpSpPr>
        <a:xfrm>
          <a:off x="0" y="0"/>
          <a:ext cx="0" cy="0"/>
          <a:chOff x="0" y="0"/>
          <a:chExt cx="0" cy="0"/>
        </a:xfrm>
      </p:grpSpPr>
      <p:sp>
        <p:nvSpPr>
          <p:cNvPr id="12" name="Rectangle 11"/>
          <p:cNvSpPr/>
          <p:nvPr/>
        </p:nvSpPr>
        <p:spPr>
          <a:xfrm>
            <a:off x="3"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38" tIns="34138" rIns="34138" bIns="34138" rtlCol="0" anchor="ctr"/>
          <a:lstStyle/>
          <a:p>
            <a:pPr algn="ctr"/>
            <a:endParaRPr lang="en-US" sz="1897">
              <a:solidFill>
                <a:schemeClr val="tx1"/>
              </a:solidFill>
            </a:endParaRPr>
          </a:p>
        </p:txBody>
      </p:sp>
      <p:sp>
        <p:nvSpPr>
          <p:cNvPr id="20" name="SlideNumber"/>
          <p:cNvSpPr/>
          <p:nvPr/>
        </p:nvSpPr>
        <p:spPr>
          <a:xfrm>
            <a:off x="11368228" y="6363472"/>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8" b="0" baseline="0" smtClean="0">
                <a:solidFill>
                  <a:srgbClr val="080808"/>
                </a:solidFill>
                <a:latin typeface="+mj-lt"/>
              </a:rPr>
              <a:pPr algn="r"/>
              <a:t>‹#›</a:t>
            </a:fld>
            <a:endParaRPr lang="fr-FR" sz="1138" b="0">
              <a:solidFill>
                <a:srgbClr val="080808"/>
              </a:solidFill>
              <a:latin typeface="+mj-lt"/>
            </a:endParaRPr>
          </a:p>
        </p:txBody>
      </p:sp>
      <p:cxnSp>
        <p:nvCxnSpPr>
          <p:cNvPr id="23" name="Straight Connector 22"/>
          <p:cNvCxnSpPr/>
          <p:nvPr/>
        </p:nvCxnSpPr>
        <p:spPr>
          <a:xfrm>
            <a:off x="4920099"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20099" y="6363469"/>
            <a:ext cx="1264628" cy="217044"/>
          </a:xfrm>
          <a:prstGeom prst="rect">
            <a:avLst/>
          </a:prstGeom>
        </p:spPr>
      </p:pic>
      <p:sp>
        <p:nvSpPr>
          <p:cNvPr id="9" name="Slide title"/>
          <p:cNvSpPr>
            <a:spLocks noGrp="1" noChangeArrowheads="1"/>
          </p:cNvSpPr>
          <p:nvPr>
            <p:ph type="title"/>
          </p:nvPr>
        </p:nvSpPr>
        <p:spPr bwMode="gray">
          <a:xfrm>
            <a:off x="4920102" y="538397"/>
            <a:ext cx="6722515"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cxnSp>
        <p:nvCxnSpPr>
          <p:cNvPr id="10" name="Straight Connector 9"/>
          <p:cNvCxnSpPr/>
          <p:nvPr userDrawn="1"/>
        </p:nvCxnSpPr>
        <p:spPr>
          <a:xfrm>
            <a:off x="4920099" y="432883"/>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109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5CCD2-63E7-4D1B-9EF3-423A3AEE0F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5102F6-56E8-4D70-95C0-2B9F003710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E5E1FD-3750-4FCE-A640-8C2CD0FA4C5A}"/>
              </a:ext>
            </a:extLst>
          </p:cNvPr>
          <p:cNvSpPr>
            <a:spLocks noGrp="1"/>
          </p:cNvSpPr>
          <p:nvPr>
            <p:ph type="dt" sz="half" idx="10"/>
          </p:nvPr>
        </p:nvSpPr>
        <p:spPr/>
        <p:txBody>
          <a:bodyPr/>
          <a:lstStyle/>
          <a:p>
            <a:fld id="{7B13192F-4C97-4772-A1AE-71B8AE7957E9}" type="datetime1">
              <a:rPr lang="en-US" smtClean="0"/>
              <a:t>2/13/2025</a:t>
            </a:fld>
            <a:endParaRPr lang="en-US"/>
          </a:p>
        </p:txBody>
      </p:sp>
      <p:sp>
        <p:nvSpPr>
          <p:cNvPr id="5" name="Footer Placeholder 4">
            <a:extLst>
              <a:ext uri="{FF2B5EF4-FFF2-40B4-BE49-F238E27FC236}">
                <a16:creationId xmlns:a16="http://schemas.microsoft.com/office/drawing/2014/main" id="{70EA73AB-9079-44C0-BB00-0F9320C5C1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E98420-F3DF-4E2E-A587-6588ABB35927}"/>
              </a:ext>
            </a:extLst>
          </p:cNvPr>
          <p:cNvSpPr>
            <a:spLocks noGrp="1"/>
          </p:cNvSpPr>
          <p:nvPr>
            <p:ph type="sldNum" sz="quarter" idx="12"/>
          </p:nvPr>
        </p:nvSpPr>
        <p:spPr/>
        <p:txBody>
          <a:bodyPr/>
          <a:lstStyle/>
          <a:p>
            <a:fld id="{0C140265-E6C5-4054-A527-8AFDC187242F}" type="slidenum">
              <a:rPr lang="en-US" smtClean="0"/>
              <a:t>‹#›</a:t>
            </a:fld>
            <a:endParaRPr lang="en-US"/>
          </a:p>
        </p:txBody>
      </p:sp>
    </p:spTree>
    <p:extLst>
      <p:ext uri="{BB962C8B-B14F-4D97-AF65-F5344CB8AC3E}">
        <p14:creationId xmlns:p14="http://schemas.microsoft.com/office/powerpoint/2010/main" val="1961177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and Body">
    <p:spTree>
      <p:nvGrpSpPr>
        <p:cNvPr id="1" name=""/>
        <p:cNvGrpSpPr/>
        <p:nvPr/>
      </p:nvGrpSpPr>
      <p:grpSpPr>
        <a:xfrm>
          <a:off x="0" y="0"/>
          <a:ext cx="0" cy="0"/>
          <a:chOff x="0" y="0"/>
          <a:chExt cx="0" cy="0"/>
        </a:xfrm>
      </p:grpSpPr>
      <p:sp>
        <p:nvSpPr>
          <p:cNvPr id="3" name="Slide title"/>
          <p:cNvSpPr>
            <a:spLocks noGrp="1" noChangeArrowheads="1"/>
          </p:cNvSpPr>
          <p:nvPr>
            <p:ph type="title"/>
          </p:nvPr>
        </p:nvSpPr>
        <p:spPr bwMode="gray">
          <a:xfrm>
            <a:off x="356461" y="538394"/>
            <a:ext cx="11459786"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4" name="Text Placeholder 3"/>
          <p:cNvSpPr>
            <a:spLocks noGrp="1"/>
          </p:cNvSpPr>
          <p:nvPr>
            <p:ph type="body" sz="quarter" idx="10"/>
          </p:nvPr>
        </p:nvSpPr>
        <p:spPr>
          <a:xfrm>
            <a:off x="357215" y="1740546"/>
            <a:ext cx="11459786"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ubtitle 2"/>
          <p:cNvSpPr>
            <a:spLocks noGrp="1"/>
          </p:cNvSpPr>
          <p:nvPr>
            <p:ph type="subTitle" idx="1" hasCustomPrompt="1"/>
          </p:nvPr>
        </p:nvSpPr>
        <p:spPr>
          <a:xfrm>
            <a:off x="356461" y="1078726"/>
            <a:ext cx="6511242" cy="534662"/>
          </a:xfrm>
          <a:prstGeom prst="rect">
            <a:avLst/>
          </a:prstGeom>
        </p:spPr>
        <p:txBody>
          <a:bodyPr lIns="0" rIns="0">
            <a:noAutofit/>
          </a:bodyPr>
          <a:lstStyle>
            <a:lvl1pPr marL="0" indent="0" algn="l">
              <a:buNone/>
              <a:defRPr sz="1709" b="1">
                <a:solidFill>
                  <a:schemeClr val="accent3"/>
                </a:solidFill>
                <a:latin typeface="+mn-lt"/>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subtitle style</a:t>
            </a:r>
          </a:p>
        </p:txBody>
      </p:sp>
    </p:spTree>
    <p:extLst>
      <p:ext uri="{BB962C8B-B14F-4D97-AF65-F5344CB8AC3E}">
        <p14:creationId xmlns:p14="http://schemas.microsoft.com/office/powerpoint/2010/main" val="8239156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3" name="Slide title"/>
          <p:cNvSpPr>
            <a:spLocks noGrp="1" noChangeArrowheads="1"/>
          </p:cNvSpPr>
          <p:nvPr>
            <p:ph type="title"/>
          </p:nvPr>
        </p:nvSpPr>
        <p:spPr bwMode="gray">
          <a:xfrm>
            <a:off x="356461" y="538394"/>
            <a:ext cx="11286153"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5" name="Text Placeholder 4">
            <a:extLst>
              <a:ext uri="{FF2B5EF4-FFF2-40B4-BE49-F238E27FC236}">
                <a16:creationId xmlns:a16="http://schemas.microsoft.com/office/drawing/2014/main" id="{AB8BE5AA-3211-42BB-85D1-8231E98B6055}"/>
              </a:ext>
            </a:extLst>
          </p:cNvPr>
          <p:cNvSpPr>
            <a:spLocks noGrp="1"/>
          </p:cNvSpPr>
          <p:nvPr>
            <p:ph type="body" sz="quarter" idx="10"/>
          </p:nvPr>
        </p:nvSpPr>
        <p:spPr>
          <a:xfrm>
            <a:off x="357215" y="1085222"/>
            <a:ext cx="11215313" cy="5105066"/>
          </a:xfrm>
        </p:spPr>
        <p:txBody>
          <a:bodyPr/>
          <a:lstStyle>
            <a:lvl1pPr>
              <a:buClr>
                <a:schemeClr val="accent3"/>
              </a:buClr>
              <a:buSzPct val="100000"/>
              <a:defRPr>
                <a:latin typeface="+mj-lt"/>
              </a:defRPr>
            </a:lvl1pPr>
            <a:lvl2pPr marL="652606" indent="-224569">
              <a:buClr>
                <a:schemeClr val="accent3"/>
              </a:buClr>
              <a:buSzPct val="100000"/>
              <a:buFont typeface="Courier New" panose="02070309020205020404" pitchFamily="49" charset="0"/>
              <a:buChar char="o"/>
              <a:defRPr>
                <a:latin typeface="+mj-lt"/>
              </a:defRPr>
            </a:lvl2pPr>
            <a:lvl3pPr marL="999256" indent="-272799">
              <a:buClr>
                <a:schemeClr val="accent3"/>
              </a:buClr>
              <a:buSzPct val="100000"/>
              <a:buFont typeface="Lucida Sans Unicode" panose="020B0602030504020204" pitchFamily="34" charset="0"/>
              <a:buChar cha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45953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No Picture">
    <p:spTree>
      <p:nvGrpSpPr>
        <p:cNvPr id="1" name=""/>
        <p:cNvGrpSpPr/>
        <p:nvPr/>
      </p:nvGrpSpPr>
      <p:grpSpPr>
        <a:xfrm>
          <a:off x="0" y="0"/>
          <a:ext cx="0" cy="0"/>
          <a:chOff x="0" y="0"/>
          <a:chExt cx="0" cy="0"/>
        </a:xfrm>
      </p:grpSpPr>
      <p:sp>
        <p:nvSpPr>
          <p:cNvPr id="16" name="Rectangle 15"/>
          <p:cNvSpPr/>
          <p:nvPr/>
        </p:nvSpPr>
        <p:spPr>
          <a:xfrm>
            <a:off x="357480" y="340639"/>
            <a:ext cx="11517138" cy="5818125"/>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329">
              <a:solidFill>
                <a:schemeClr val="tx1"/>
              </a:solidFill>
            </a:endParaRPr>
          </a:p>
        </p:txBody>
      </p:sp>
      <p:sp>
        <p:nvSpPr>
          <p:cNvPr id="2" name="Title 1"/>
          <p:cNvSpPr>
            <a:spLocks noGrp="1"/>
          </p:cNvSpPr>
          <p:nvPr>
            <p:ph type="ctrTitle"/>
          </p:nvPr>
        </p:nvSpPr>
        <p:spPr>
          <a:xfrm>
            <a:off x="886359" y="1536675"/>
            <a:ext cx="4828269" cy="589709"/>
          </a:xfrm>
          <a:prstGeom prst="rect">
            <a:avLst/>
          </a:prstGeom>
        </p:spPr>
        <p:txBody>
          <a:bodyPr lIns="0" tIns="45720" rIns="0" bIns="45720" anchor="t" anchorCtr="0">
            <a:noAutofit/>
          </a:bodyPr>
          <a:lstStyle>
            <a:lvl1pPr>
              <a:defRPr sz="4367" b="1">
                <a:solidFill>
                  <a:schemeClr val="accent2"/>
                </a:solidFill>
              </a:defRPr>
            </a:lvl1pPr>
          </a:lstStyle>
          <a:p>
            <a:r>
              <a:rPr lang="en-US"/>
              <a:t>Click to edit Master title style</a:t>
            </a:r>
          </a:p>
        </p:txBody>
      </p:sp>
      <p:sp>
        <p:nvSpPr>
          <p:cNvPr id="3" name="Subtitle 2"/>
          <p:cNvSpPr>
            <a:spLocks noGrp="1"/>
          </p:cNvSpPr>
          <p:nvPr>
            <p:ph type="subTitle" idx="1"/>
          </p:nvPr>
        </p:nvSpPr>
        <p:spPr>
          <a:xfrm>
            <a:off x="886360" y="5064161"/>
            <a:ext cx="4828269" cy="534662"/>
          </a:xfrm>
          <a:prstGeom prst="rect">
            <a:avLst/>
          </a:prstGeom>
        </p:spPr>
        <p:txBody>
          <a:bodyPr lIns="0" rIns="0">
            <a:noAutofit/>
          </a:bodyPr>
          <a:lstStyle>
            <a:lvl1pPr marL="0" indent="0" algn="l">
              <a:buNone/>
              <a:defRPr sz="1899" b="1">
                <a:solidFill>
                  <a:schemeClr val="accent2"/>
                </a:solidFill>
                <a:latin typeface="+mj-lt"/>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edit Master subtitle style</a:t>
            </a:r>
          </a:p>
        </p:txBody>
      </p:sp>
      <p:sp>
        <p:nvSpPr>
          <p:cNvPr id="36" name="Text Placeholder 35"/>
          <p:cNvSpPr>
            <a:spLocks noGrp="1"/>
          </p:cNvSpPr>
          <p:nvPr>
            <p:ph type="body" sz="quarter" idx="11" hasCustomPrompt="1"/>
          </p:nvPr>
        </p:nvSpPr>
        <p:spPr>
          <a:xfrm>
            <a:off x="357481" y="6304778"/>
            <a:ext cx="3932368" cy="274320"/>
          </a:xfrm>
        </p:spPr>
        <p:txBody>
          <a:bodyPr lIns="0" bIns="45720" anchor="b">
            <a:noAutofit/>
          </a:bodyPr>
          <a:lstStyle>
            <a:lvl1pPr marL="0" indent="0">
              <a:buNone/>
              <a:defRPr sz="1519">
                <a:solidFill>
                  <a:schemeClr val="tx1"/>
                </a:solidFill>
                <a:latin typeface="+mj-lt"/>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pic>
        <p:nvPicPr>
          <p:cNvPr id="6" name="Picture 5">
            <a:extLst>
              <a:ext uri="{FF2B5EF4-FFF2-40B4-BE49-F238E27FC236}">
                <a16:creationId xmlns:a16="http://schemas.microsoft.com/office/drawing/2014/main" id="{1CB8F686-2832-DE45-B4EA-A9B076CCC0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86359" y="955314"/>
            <a:ext cx="1762376" cy="303862"/>
          </a:xfrm>
          <a:prstGeom prst="rect">
            <a:avLst/>
          </a:prstGeom>
        </p:spPr>
      </p:pic>
    </p:spTree>
    <p:extLst>
      <p:ext uri="{BB962C8B-B14F-4D97-AF65-F5344CB8AC3E}">
        <p14:creationId xmlns:p14="http://schemas.microsoft.com/office/powerpoint/2010/main" val="3133012590"/>
      </p:ext>
    </p:extLst>
  </p:cSld>
  <p:clrMapOvr>
    <a:masterClrMapping/>
  </p:clrMapOvr>
  <p:hf sldNum="0" hdr="0" ftr="0"/>
  <p:extLst>
    <p:ext uri="{DCECCB84-F9BA-43D5-87BE-67443E8EF086}">
      <p15:sldGuideLst xmlns:p15="http://schemas.microsoft.com/office/powerpoint/2012/main">
        <p15:guide id="1" orient="horz" pos="45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6" name="Rectangle 15"/>
          <p:cNvSpPr/>
          <p:nvPr/>
        </p:nvSpPr>
        <p:spPr>
          <a:xfrm>
            <a:off x="1790485" y="589036"/>
            <a:ext cx="10401515" cy="6268965"/>
          </a:xfrm>
          <a:prstGeom prst="rect">
            <a:avLst/>
          </a:prstGeom>
          <a:solidFill>
            <a:schemeClr val="tx2"/>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1">
              <a:solidFill>
                <a:schemeClr val="tx2"/>
              </a:solidFill>
              <a:latin typeface="+mj-lt"/>
            </a:endParaRPr>
          </a:p>
        </p:txBody>
      </p:sp>
      <p:sp>
        <p:nvSpPr>
          <p:cNvPr id="3" name="Title 1"/>
          <p:cNvSpPr>
            <a:spLocks noGrp="1"/>
          </p:cNvSpPr>
          <p:nvPr>
            <p:ph type="ctrTitle" hasCustomPrompt="1"/>
          </p:nvPr>
        </p:nvSpPr>
        <p:spPr>
          <a:xfrm>
            <a:off x="2353330" y="877834"/>
            <a:ext cx="8241507" cy="1562892"/>
          </a:xfrm>
          <a:prstGeom prst="rect">
            <a:avLst/>
          </a:prstGeom>
        </p:spPr>
        <p:txBody>
          <a:bodyPr lIns="0" tIns="45720" rIns="0" bIns="45720" anchor="t" anchorCtr="0">
            <a:noAutofit/>
          </a:bodyPr>
          <a:lstStyle>
            <a:lvl1pPr algn="l">
              <a:defRPr sz="5127" b="1" baseline="0">
                <a:solidFill>
                  <a:schemeClr val="accent3"/>
                </a:solidFill>
              </a:defRPr>
            </a:lvl1pPr>
          </a:lstStyle>
          <a:p>
            <a:r>
              <a:rPr lang="en-US"/>
              <a:t>Click to add Section title</a:t>
            </a:r>
          </a:p>
        </p:txBody>
      </p:sp>
      <p:sp>
        <p:nvSpPr>
          <p:cNvPr id="4" name="Subtitle 2"/>
          <p:cNvSpPr>
            <a:spLocks noGrp="1"/>
          </p:cNvSpPr>
          <p:nvPr>
            <p:ph type="subTitle" idx="1" hasCustomPrompt="1"/>
          </p:nvPr>
        </p:nvSpPr>
        <p:spPr>
          <a:xfrm>
            <a:off x="2353330" y="5785200"/>
            <a:ext cx="6448450" cy="668799"/>
          </a:xfrm>
          <a:prstGeom prst="rect">
            <a:avLst/>
          </a:prstGeom>
        </p:spPr>
        <p:txBody>
          <a:bodyPr lIns="0" tIns="0" rIns="0" bIns="0" anchor="b">
            <a:noAutofit/>
          </a:bodyPr>
          <a:lstStyle>
            <a:lvl1pPr marL="0" indent="0" algn="l">
              <a:buNone/>
              <a:defRPr sz="2658" b="0">
                <a:solidFill>
                  <a:schemeClr val="accent3"/>
                </a:solidFill>
                <a:latin typeface="+mn-lt"/>
              </a:defRPr>
            </a:lvl1pPr>
            <a:lvl2pPr marL="465839" indent="0" algn="ctr">
              <a:buNone/>
              <a:defRPr>
                <a:solidFill>
                  <a:schemeClr val="tx1">
                    <a:tint val="75000"/>
                  </a:schemeClr>
                </a:solidFill>
              </a:defRPr>
            </a:lvl2pPr>
            <a:lvl3pPr marL="931678" indent="0" algn="ctr">
              <a:buNone/>
              <a:defRPr>
                <a:solidFill>
                  <a:schemeClr val="tx1">
                    <a:tint val="75000"/>
                  </a:schemeClr>
                </a:solidFill>
              </a:defRPr>
            </a:lvl3pPr>
            <a:lvl4pPr marL="1397518" indent="0" algn="ctr">
              <a:buNone/>
              <a:defRPr>
                <a:solidFill>
                  <a:schemeClr val="tx1">
                    <a:tint val="75000"/>
                  </a:schemeClr>
                </a:solidFill>
              </a:defRPr>
            </a:lvl4pPr>
            <a:lvl5pPr marL="1863357" indent="0" algn="ctr">
              <a:buNone/>
              <a:defRPr>
                <a:solidFill>
                  <a:schemeClr val="tx1">
                    <a:tint val="75000"/>
                  </a:schemeClr>
                </a:solidFill>
              </a:defRPr>
            </a:lvl5pPr>
            <a:lvl6pPr marL="2329196" indent="0" algn="ctr">
              <a:buNone/>
              <a:defRPr>
                <a:solidFill>
                  <a:schemeClr val="tx1">
                    <a:tint val="75000"/>
                  </a:schemeClr>
                </a:solidFill>
              </a:defRPr>
            </a:lvl6pPr>
            <a:lvl7pPr marL="2795035" indent="0" algn="ctr">
              <a:buNone/>
              <a:defRPr>
                <a:solidFill>
                  <a:schemeClr val="tx1">
                    <a:tint val="75000"/>
                  </a:schemeClr>
                </a:solidFill>
              </a:defRPr>
            </a:lvl7pPr>
            <a:lvl8pPr marL="3260875" indent="0" algn="ctr">
              <a:buNone/>
              <a:defRPr>
                <a:solidFill>
                  <a:schemeClr val="tx1">
                    <a:tint val="75000"/>
                  </a:schemeClr>
                </a:solidFill>
              </a:defRPr>
            </a:lvl8pPr>
            <a:lvl9pPr marL="3726714" indent="0" algn="ctr">
              <a:buNone/>
              <a:defRPr>
                <a:solidFill>
                  <a:schemeClr val="tx1">
                    <a:tint val="75000"/>
                  </a:schemeClr>
                </a:solidFill>
              </a:defRPr>
            </a:lvl9pPr>
          </a:lstStyle>
          <a:p>
            <a:r>
              <a:rPr lang="en-US"/>
              <a:t>Click to add subtitle</a:t>
            </a:r>
          </a:p>
        </p:txBody>
      </p:sp>
      <p:sp>
        <p:nvSpPr>
          <p:cNvPr id="5" name="Text Placeholder 35"/>
          <p:cNvSpPr>
            <a:spLocks noGrp="1"/>
          </p:cNvSpPr>
          <p:nvPr>
            <p:ph type="body" sz="quarter" idx="11" hasCustomPrompt="1"/>
          </p:nvPr>
        </p:nvSpPr>
        <p:spPr>
          <a:xfrm>
            <a:off x="10215964" y="6152322"/>
            <a:ext cx="1452402" cy="301677"/>
          </a:xfrm>
        </p:spPr>
        <p:txBody>
          <a:bodyPr lIns="0" tIns="0" rIns="0" bIns="0" anchor="b">
            <a:noAutofit/>
          </a:bodyPr>
          <a:lstStyle>
            <a:lvl1pPr marL="0" indent="0" algn="r">
              <a:buNone/>
              <a:defRPr sz="1329">
                <a:solidFill>
                  <a:schemeClr val="accent3"/>
                </a:solidFill>
                <a:latin typeface="+mj-lt"/>
              </a:defRPr>
            </a:lvl1pPr>
            <a:lvl2pPr marL="432558" indent="0">
              <a:buNone/>
              <a:defRPr/>
            </a:lvl2pPr>
            <a:lvl3pPr marL="726457" indent="0">
              <a:buNone/>
              <a:defRPr/>
            </a:lvl3pPr>
            <a:lvl4pPr marL="1180659" indent="0">
              <a:buNone/>
              <a:defRPr/>
            </a:lvl4pPr>
            <a:lvl5pPr marL="1863357" indent="0">
              <a:buNone/>
              <a:defRPr/>
            </a:lvl5pPr>
          </a:lstStyle>
          <a:p>
            <a:pPr lvl="0"/>
            <a:r>
              <a:rPr lang="en-US"/>
              <a:t>Insert Date Here</a:t>
            </a:r>
          </a:p>
        </p:txBody>
      </p:sp>
      <p:sp>
        <p:nvSpPr>
          <p:cNvPr id="17" name="Text Placeholder 35"/>
          <p:cNvSpPr>
            <a:spLocks noGrp="1"/>
          </p:cNvSpPr>
          <p:nvPr>
            <p:ph type="body" sz="quarter" idx="12" hasCustomPrompt="1"/>
          </p:nvPr>
        </p:nvSpPr>
        <p:spPr>
          <a:xfrm>
            <a:off x="242356" y="6152322"/>
            <a:ext cx="1452402" cy="301677"/>
          </a:xfrm>
        </p:spPr>
        <p:txBody>
          <a:bodyPr lIns="0" tIns="0" rIns="0" bIns="0" anchor="b">
            <a:noAutofit/>
          </a:bodyPr>
          <a:lstStyle>
            <a:lvl1pPr marL="0" indent="0" algn="l">
              <a:buNone/>
              <a:defRPr sz="1329">
                <a:solidFill>
                  <a:schemeClr val="tx2"/>
                </a:solidFill>
                <a:latin typeface="+mj-lt"/>
              </a:defRPr>
            </a:lvl1pPr>
            <a:lvl2pPr marL="432558" indent="0">
              <a:buNone/>
              <a:defRPr/>
            </a:lvl2pPr>
            <a:lvl3pPr marL="726457" indent="0">
              <a:buNone/>
              <a:defRPr/>
            </a:lvl3pPr>
            <a:lvl4pPr marL="1180659" indent="0">
              <a:buNone/>
              <a:defRPr/>
            </a:lvl4pPr>
            <a:lvl5pPr marL="1863357" indent="0">
              <a:buNone/>
              <a:defRPr/>
            </a:lvl5pPr>
          </a:lstStyle>
          <a:p>
            <a:pPr lvl="0"/>
            <a:r>
              <a:rPr lang="en-US"/>
              <a:t>Add presenter</a:t>
            </a:r>
          </a:p>
        </p:txBody>
      </p:sp>
      <p:sp>
        <p:nvSpPr>
          <p:cNvPr id="6" name="Rectangle 5">
            <a:extLst>
              <a:ext uri="{FF2B5EF4-FFF2-40B4-BE49-F238E27FC236}">
                <a16:creationId xmlns:a16="http://schemas.microsoft.com/office/drawing/2014/main" id="{762DBCC9-73F4-6701-4FBF-0BCBCB003B47}"/>
              </a:ext>
            </a:extLst>
          </p:cNvPr>
          <p:cNvSpPr/>
          <p:nvPr userDrawn="1"/>
        </p:nvSpPr>
        <p:spPr>
          <a:xfrm>
            <a:off x="0" y="0"/>
            <a:ext cx="1790485" cy="589035"/>
          </a:xfrm>
          <a:prstGeom prst="rect">
            <a:avLst/>
          </a:prstGeom>
          <a:solidFill>
            <a:schemeClr val="tx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normAutofit/>
          </a:bodyPr>
          <a:lstStyle/>
          <a:p>
            <a:pPr algn="ctr"/>
            <a:endParaRPr lang="en-US" sz="1899" b="1">
              <a:solidFill>
                <a:schemeClr val="tx2"/>
              </a:solidFill>
              <a:latin typeface="+mj-lt"/>
            </a:endParaRPr>
          </a:p>
        </p:txBody>
      </p:sp>
      <p:pic>
        <p:nvPicPr>
          <p:cNvPr id="7" name="Picture 6" descr="A white text on a black background&#10;&#10;Description automatically generated">
            <a:extLst>
              <a:ext uri="{FF2B5EF4-FFF2-40B4-BE49-F238E27FC236}">
                <a16:creationId xmlns:a16="http://schemas.microsoft.com/office/drawing/2014/main" id="{043B53F3-D807-ECD2-4AAA-535386B91F1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5809" y="150493"/>
            <a:ext cx="1418868" cy="253509"/>
          </a:xfrm>
          <a:prstGeom prst="rect">
            <a:avLst/>
          </a:prstGeom>
        </p:spPr>
      </p:pic>
    </p:spTree>
    <p:extLst>
      <p:ext uri="{BB962C8B-B14F-4D97-AF65-F5344CB8AC3E}">
        <p14:creationId xmlns:p14="http://schemas.microsoft.com/office/powerpoint/2010/main" val="392178596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and Data Area">
    <p:spTree>
      <p:nvGrpSpPr>
        <p:cNvPr id="1" name=""/>
        <p:cNvGrpSpPr/>
        <p:nvPr/>
      </p:nvGrpSpPr>
      <p:grpSpPr>
        <a:xfrm>
          <a:off x="0" y="0"/>
          <a:ext cx="0" cy="0"/>
          <a:chOff x="0" y="0"/>
          <a:chExt cx="0" cy="0"/>
        </a:xfrm>
      </p:grpSpPr>
      <p:sp>
        <p:nvSpPr>
          <p:cNvPr id="4" name="Rectangle 3"/>
          <p:cNvSpPr/>
          <p:nvPr/>
        </p:nvSpPr>
        <p:spPr>
          <a:xfrm>
            <a:off x="356460" y="1167549"/>
            <a:ext cx="11479080" cy="3303566"/>
          </a:xfrm>
          <a:prstGeom prst="rect">
            <a:avLst/>
          </a:prstGeom>
          <a:solidFill>
            <a:srgbClr val="F8F8F8"/>
          </a:solidFill>
          <a:ln w="5715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709"/>
          </a:p>
        </p:txBody>
      </p:sp>
      <p:sp>
        <p:nvSpPr>
          <p:cNvPr id="37"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j-lt"/>
              </a:rPr>
              <a:pPr algn="r"/>
              <a:t>‹#›</a:t>
            </a:fld>
            <a:endParaRPr lang="fr-FR" sz="1139" b="0">
              <a:solidFill>
                <a:srgbClr val="080808"/>
              </a:solidFill>
              <a:latin typeface="+mj-lt"/>
            </a:endParaRPr>
          </a:p>
        </p:txBody>
      </p:sp>
      <p:cxnSp>
        <p:nvCxnSpPr>
          <p:cNvPr id="40" name="Straight Connector 39"/>
          <p:cNvCxnSpPr/>
          <p:nvPr/>
        </p:nvCxnSpPr>
        <p:spPr>
          <a:xfrm>
            <a:off x="372975" y="6252279"/>
            <a:ext cx="1146256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title"/>
          <p:cNvSpPr>
            <a:spLocks noGrp="1" noChangeArrowheads="1"/>
          </p:cNvSpPr>
          <p:nvPr>
            <p:ph type="title"/>
          </p:nvPr>
        </p:nvSpPr>
        <p:spPr bwMode="gray">
          <a:xfrm>
            <a:off x="356461" y="538394"/>
            <a:ext cx="11286153"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cxnSp>
        <p:nvCxnSpPr>
          <p:cNvPr id="10" name="Straight Connector 9"/>
          <p:cNvCxnSpPr/>
          <p:nvPr/>
        </p:nvCxnSpPr>
        <p:spPr>
          <a:xfrm>
            <a:off x="356461" y="432879"/>
            <a:ext cx="11479079"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6068BDE-F267-C96C-7F0D-E0BE066414DF}"/>
              </a:ext>
            </a:extLst>
          </p:cNvPr>
          <p:cNvPicPr>
            <a:picLocks noChangeAspect="1"/>
          </p:cNvPicPr>
          <p:nvPr userDrawn="1"/>
        </p:nvPicPr>
        <p:blipFill>
          <a:blip r:embed="rId2">
            <a:lum bright="-100000"/>
          </a:blip>
          <a:stretch>
            <a:fillRect/>
          </a:stretch>
        </p:blipFill>
        <p:spPr>
          <a:xfrm>
            <a:off x="347267" y="6363742"/>
            <a:ext cx="1266074" cy="217044"/>
          </a:xfrm>
          <a:prstGeom prst="rect">
            <a:avLst/>
          </a:prstGeom>
        </p:spPr>
      </p:pic>
    </p:spTree>
    <p:extLst>
      <p:ext uri="{BB962C8B-B14F-4D97-AF65-F5344CB8AC3E}">
        <p14:creationId xmlns:p14="http://schemas.microsoft.com/office/powerpoint/2010/main" val="993512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with a sidebar option">
    <p:spTree>
      <p:nvGrpSpPr>
        <p:cNvPr id="1" name=""/>
        <p:cNvGrpSpPr/>
        <p:nvPr/>
      </p:nvGrpSpPr>
      <p:grpSpPr>
        <a:xfrm>
          <a:off x="0" y="0"/>
          <a:ext cx="0" cy="0"/>
          <a:chOff x="0" y="0"/>
          <a:chExt cx="0" cy="0"/>
        </a:xfrm>
      </p:grpSpPr>
      <p:sp>
        <p:nvSpPr>
          <p:cNvPr id="27"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j-lt"/>
              </a:rPr>
              <a:pPr algn="r"/>
              <a:t>‹#›</a:t>
            </a:fld>
            <a:endParaRPr lang="fr-FR" sz="1139" b="0">
              <a:solidFill>
                <a:srgbClr val="080808"/>
              </a:solidFill>
              <a:latin typeface="+mj-lt"/>
            </a:endParaRPr>
          </a:p>
        </p:txBody>
      </p:sp>
      <p:cxnSp>
        <p:nvCxnSpPr>
          <p:cNvPr id="30" name="Straight Connector 29"/>
          <p:cNvCxnSpPr/>
          <p:nvPr/>
        </p:nvCxnSpPr>
        <p:spPr>
          <a:xfrm>
            <a:off x="2117661" y="6252279"/>
            <a:ext cx="971787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17661" y="6363469"/>
            <a:ext cx="1264628" cy="217044"/>
          </a:xfrm>
          <a:prstGeom prst="rect">
            <a:avLst/>
          </a:prstGeom>
        </p:spPr>
      </p:pic>
      <p:sp>
        <p:nvSpPr>
          <p:cNvPr id="9" name="Slide title"/>
          <p:cNvSpPr>
            <a:spLocks noGrp="1" noChangeArrowheads="1"/>
          </p:cNvSpPr>
          <p:nvPr>
            <p:ph type="title"/>
          </p:nvPr>
        </p:nvSpPr>
        <p:spPr bwMode="gray">
          <a:xfrm>
            <a:off x="2117661" y="538394"/>
            <a:ext cx="9717878"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cxnSp>
        <p:nvCxnSpPr>
          <p:cNvPr id="10" name="Straight Connector 9"/>
          <p:cNvCxnSpPr/>
          <p:nvPr/>
        </p:nvCxnSpPr>
        <p:spPr>
          <a:xfrm>
            <a:off x="2117661" y="440320"/>
            <a:ext cx="9717878"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quarter" idx="10"/>
          </p:nvPr>
        </p:nvSpPr>
        <p:spPr>
          <a:xfrm>
            <a:off x="2117661" y="1740546"/>
            <a:ext cx="9717878"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7705970"/>
      </p:ext>
    </p:extLst>
  </p:cSld>
  <p:clrMapOvr>
    <a:masterClrMapping/>
  </p:clrMapOvr>
  <p:extLst>
    <p:ext uri="{DCECCB84-F9BA-43D5-87BE-67443E8EF086}">
      <p15:sldGuideLst xmlns:p15="http://schemas.microsoft.com/office/powerpoint/2012/main">
        <p15:guide id="1" pos="133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ata Left">
    <p:spTree>
      <p:nvGrpSpPr>
        <p:cNvPr id="1" name=""/>
        <p:cNvGrpSpPr/>
        <p:nvPr/>
      </p:nvGrpSpPr>
      <p:grpSpPr>
        <a:xfrm>
          <a:off x="0" y="0"/>
          <a:ext cx="0" cy="0"/>
          <a:chOff x="0" y="0"/>
          <a:chExt cx="0" cy="0"/>
        </a:xfrm>
      </p:grpSpPr>
      <p:sp>
        <p:nvSpPr>
          <p:cNvPr id="12" name="Rectangle 11"/>
          <p:cNvSpPr/>
          <p:nvPr/>
        </p:nvSpPr>
        <p:spPr>
          <a:xfrm>
            <a:off x="0" y="0"/>
            <a:ext cx="4547125" cy="6858000"/>
          </a:xfrm>
          <a:prstGeom prst="rect">
            <a:avLst/>
          </a:prstGeom>
          <a:solidFill>
            <a:srgbClr val="F8F8F8"/>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a:solidFill>
                <a:schemeClr val="tx1"/>
              </a:solidFill>
            </a:endParaRPr>
          </a:p>
        </p:txBody>
      </p:sp>
      <p:sp>
        <p:nvSpPr>
          <p:cNvPr id="27"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j-lt"/>
              </a:rPr>
              <a:pPr algn="r"/>
              <a:t>‹#›</a:t>
            </a:fld>
            <a:endParaRPr lang="fr-FR" sz="1139" b="0">
              <a:solidFill>
                <a:srgbClr val="080808"/>
              </a:solidFill>
              <a:latin typeface="+mj-lt"/>
            </a:endParaRPr>
          </a:p>
        </p:txBody>
      </p:sp>
      <p:cxnSp>
        <p:nvCxnSpPr>
          <p:cNvPr id="30" name="Straight Connector 29"/>
          <p:cNvCxnSpPr/>
          <p:nvPr/>
        </p:nvCxnSpPr>
        <p:spPr>
          <a:xfrm>
            <a:off x="4920099"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20099" y="6363469"/>
            <a:ext cx="1264628" cy="217044"/>
          </a:xfrm>
          <a:prstGeom prst="rect">
            <a:avLst/>
          </a:prstGeom>
        </p:spPr>
      </p:pic>
      <p:sp>
        <p:nvSpPr>
          <p:cNvPr id="9" name="Slide title"/>
          <p:cNvSpPr>
            <a:spLocks noGrp="1" noChangeArrowheads="1"/>
          </p:cNvSpPr>
          <p:nvPr>
            <p:ph type="title"/>
          </p:nvPr>
        </p:nvSpPr>
        <p:spPr bwMode="gray">
          <a:xfrm>
            <a:off x="4920099" y="538394"/>
            <a:ext cx="6722515"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cxnSp>
        <p:nvCxnSpPr>
          <p:cNvPr id="10" name="Straight Connector 9"/>
          <p:cNvCxnSpPr/>
          <p:nvPr/>
        </p:nvCxnSpPr>
        <p:spPr>
          <a:xfrm>
            <a:off x="4920099" y="432880"/>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 Placeholder 3"/>
          <p:cNvSpPr>
            <a:spLocks noGrp="1"/>
          </p:cNvSpPr>
          <p:nvPr>
            <p:ph type="body" sz="quarter" idx="10"/>
          </p:nvPr>
        </p:nvSpPr>
        <p:spPr>
          <a:xfrm>
            <a:off x="4920099" y="1740546"/>
            <a:ext cx="6722515"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3104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Highlight Area Left">
    <p:spTree>
      <p:nvGrpSpPr>
        <p:cNvPr id="1" name=""/>
        <p:cNvGrpSpPr/>
        <p:nvPr/>
      </p:nvGrpSpPr>
      <p:grpSpPr>
        <a:xfrm>
          <a:off x="0" y="0"/>
          <a:ext cx="0" cy="0"/>
          <a:chOff x="0" y="0"/>
          <a:chExt cx="0" cy="0"/>
        </a:xfrm>
      </p:grpSpPr>
      <p:sp>
        <p:nvSpPr>
          <p:cNvPr id="12" name="Rectangle 11"/>
          <p:cNvSpPr/>
          <p:nvPr/>
        </p:nvSpPr>
        <p:spPr>
          <a:xfrm>
            <a:off x="0" y="0"/>
            <a:ext cx="4547125" cy="6858000"/>
          </a:xfrm>
          <a:prstGeom prst="rect">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a:solidFill>
                <a:schemeClr val="tx1"/>
              </a:solidFill>
            </a:endParaRPr>
          </a:p>
        </p:txBody>
      </p:sp>
      <p:sp>
        <p:nvSpPr>
          <p:cNvPr id="20"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j-lt"/>
              </a:rPr>
              <a:pPr algn="r"/>
              <a:t>‹#›</a:t>
            </a:fld>
            <a:endParaRPr lang="fr-FR" sz="1139" b="0">
              <a:solidFill>
                <a:srgbClr val="080808"/>
              </a:solidFill>
              <a:latin typeface="+mj-lt"/>
            </a:endParaRPr>
          </a:p>
        </p:txBody>
      </p:sp>
      <p:cxnSp>
        <p:nvCxnSpPr>
          <p:cNvPr id="23" name="Straight Connector 22"/>
          <p:cNvCxnSpPr/>
          <p:nvPr/>
        </p:nvCxnSpPr>
        <p:spPr>
          <a:xfrm>
            <a:off x="4920099"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20099" y="6363469"/>
            <a:ext cx="1264628" cy="217044"/>
          </a:xfrm>
          <a:prstGeom prst="rect">
            <a:avLst/>
          </a:prstGeom>
        </p:spPr>
      </p:pic>
      <p:sp>
        <p:nvSpPr>
          <p:cNvPr id="9" name="Slide title"/>
          <p:cNvSpPr>
            <a:spLocks noGrp="1" noChangeArrowheads="1"/>
          </p:cNvSpPr>
          <p:nvPr>
            <p:ph type="title"/>
          </p:nvPr>
        </p:nvSpPr>
        <p:spPr bwMode="gray">
          <a:xfrm>
            <a:off x="4920099" y="538394"/>
            <a:ext cx="6722515"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cxnSp>
        <p:nvCxnSpPr>
          <p:cNvPr id="10" name="Straight Connector 9"/>
          <p:cNvCxnSpPr/>
          <p:nvPr/>
        </p:nvCxnSpPr>
        <p:spPr>
          <a:xfrm>
            <a:off x="4920099" y="432880"/>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3"/>
          <p:cNvSpPr>
            <a:spLocks noGrp="1"/>
          </p:cNvSpPr>
          <p:nvPr>
            <p:ph type="body" sz="quarter" idx="10"/>
          </p:nvPr>
        </p:nvSpPr>
        <p:spPr>
          <a:xfrm>
            <a:off x="4920099" y="1740546"/>
            <a:ext cx="6722515"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2484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ata Right">
    <p:spTree>
      <p:nvGrpSpPr>
        <p:cNvPr id="1" name=""/>
        <p:cNvGrpSpPr/>
        <p:nvPr/>
      </p:nvGrpSpPr>
      <p:grpSpPr>
        <a:xfrm>
          <a:off x="0" y="0"/>
          <a:ext cx="0" cy="0"/>
          <a:chOff x="0" y="0"/>
          <a:chExt cx="0" cy="0"/>
        </a:xfrm>
      </p:grpSpPr>
      <p:sp>
        <p:nvSpPr>
          <p:cNvPr id="12" name="Rectangle 11"/>
          <p:cNvSpPr/>
          <p:nvPr/>
        </p:nvSpPr>
        <p:spPr>
          <a:xfrm>
            <a:off x="7644876" y="0"/>
            <a:ext cx="4547125" cy="6858000"/>
          </a:xfrm>
          <a:prstGeom prst="rect">
            <a:avLst/>
          </a:prstGeom>
          <a:solidFill>
            <a:srgbClr val="F8F8F8"/>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34180" tIns="34180" rIns="34180" bIns="34180" rtlCol="0" anchor="ctr"/>
          <a:lstStyle/>
          <a:p>
            <a:pPr algn="ctr"/>
            <a:endParaRPr lang="en-US" sz="1899">
              <a:solidFill>
                <a:schemeClr val="tx1"/>
              </a:solidFill>
            </a:endParaRPr>
          </a:p>
        </p:txBody>
      </p:sp>
      <p:sp>
        <p:nvSpPr>
          <p:cNvPr id="20" name="SlideNumber"/>
          <p:cNvSpPr/>
          <p:nvPr/>
        </p:nvSpPr>
        <p:spPr>
          <a:xfrm>
            <a:off x="6804588"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j-lt"/>
              </a:rPr>
              <a:pPr algn="r"/>
              <a:t>‹#›</a:t>
            </a:fld>
            <a:endParaRPr lang="fr-FR" sz="1139" b="0">
              <a:solidFill>
                <a:srgbClr val="080808"/>
              </a:solidFill>
              <a:latin typeface="+mj-lt"/>
            </a:endParaRPr>
          </a:p>
        </p:txBody>
      </p:sp>
      <p:cxnSp>
        <p:nvCxnSpPr>
          <p:cNvPr id="23" name="Straight Connector 22"/>
          <p:cNvCxnSpPr/>
          <p:nvPr/>
        </p:nvCxnSpPr>
        <p:spPr>
          <a:xfrm>
            <a:off x="356461" y="6252279"/>
            <a:ext cx="691544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title"/>
          <p:cNvSpPr>
            <a:spLocks noGrp="1" noChangeArrowheads="1"/>
          </p:cNvSpPr>
          <p:nvPr>
            <p:ph type="title"/>
          </p:nvPr>
        </p:nvSpPr>
        <p:spPr bwMode="gray">
          <a:xfrm>
            <a:off x="356461" y="538394"/>
            <a:ext cx="6915440"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r>
              <a:rPr lang="en-US" noProof="1"/>
              <a:t>Click to edit Master title style</a:t>
            </a:r>
            <a:endParaRPr lang="en-CA" noProof="1"/>
          </a:p>
        </p:txBody>
      </p:sp>
      <p:sp>
        <p:nvSpPr>
          <p:cNvPr id="13" name="Text Placeholder 3"/>
          <p:cNvSpPr>
            <a:spLocks noGrp="1"/>
          </p:cNvSpPr>
          <p:nvPr>
            <p:ph type="body" sz="quarter" idx="10"/>
          </p:nvPr>
        </p:nvSpPr>
        <p:spPr>
          <a:xfrm>
            <a:off x="356461" y="1740546"/>
            <a:ext cx="6915440" cy="4408714"/>
          </a:xfrm>
        </p:spPr>
        <p:txBody>
          <a:bodyPr/>
          <a:lstStyle>
            <a:lvl1pPr>
              <a:buClr>
                <a:schemeClr val="accent3"/>
              </a:buClr>
              <a:buSzPct val="80000"/>
              <a:defRPr/>
            </a:lvl1pPr>
            <a:lvl2pPr>
              <a:buClr>
                <a:schemeClr val="accent3"/>
              </a:buClr>
              <a:buSzPct val="80000"/>
              <a:defRPr/>
            </a:lvl2pPr>
            <a:lvl3pPr>
              <a:buClr>
                <a:schemeClr val="accent3"/>
              </a:buClr>
              <a:buSzPct val="80000"/>
              <a:defRPr/>
            </a:lvl3pPr>
            <a:lvl4pPr>
              <a:buClr>
                <a:schemeClr val="accent3"/>
              </a:buClr>
              <a:buSzPct val="80000"/>
              <a:defRPr/>
            </a:lvl4pPr>
            <a:lvl5pPr>
              <a:buClr>
                <a:schemeClr val="accent3"/>
              </a:buClr>
              <a:buSzPct val="80000"/>
              <a:defRPr sz="1709"/>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p:cNvCxnSpPr/>
          <p:nvPr userDrawn="1"/>
        </p:nvCxnSpPr>
        <p:spPr>
          <a:xfrm>
            <a:off x="356461" y="432880"/>
            <a:ext cx="6915440" cy="7441"/>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3B6FDC9-14F3-60BC-D10F-3EB87066B658}"/>
              </a:ext>
            </a:extLst>
          </p:cNvPr>
          <p:cNvPicPr>
            <a:picLocks noChangeAspect="1"/>
          </p:cNvPicPr>
          <p:nvPr userDrawn="1"/>
        </p:nvPicPr>
        <p:blipFill>
          <a:blip r:embed="rId2">
            <a:lum bright="-100000"/>
          </a:blip>
          <a:stretch>
            <a:fillRect/>
          </a:stretch>
        </p:blipFill>
        <p:spPr>
          <a:xfrm>
            <a:off x="347267" y="6363742"/>
            <a:ext cx="1266074" cy="217044"/>
          </a:xfrm>
          <a:prstGeom prst="rect">
            <a:avLst/>
          </a:prstGeom>
        </p:spPr>
      </p:pic>
    </p:spTree>
    <p:extLst>
      <p:ext uri="{BB962C8B-B14F-4D97-AF65-F5344CB8AC3E}">
        <p14:creationId xmlns:p14="http://schemas.microsoft.com/office/powerpoint/2010/main" val="2915022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2" name="Slide title"/>
          <p:cNvSpPr>
            <a:spLocks noGrp="1" noChangeArrowheads="1"/>
          </p:cNvSpPr>
          <p:nvPr>
            <p:ph type="title"/>
          </p:nvPr>
        </p:nvSpPr>
        <p:spPr bwMode="gray">
          <a:xfrm>
            <a:off x="356461" y="538394"/>
            <a:ext cx="11479079" cy="413175"/>
          </a:xfrm>
          <a:prstGeom prst="rect">
            <a:avLst/>
          </a:prstGeom>
          <a:noFill/>
          <a:ln w="9525">
            <a:noFill/>
            <a:miter lim="800000"/>
            <a:headEnd/>
            <a:tailEnd/>
          </a:ln>
          <a:effectLst/>
        </p:spPr>
        <p:txBody>
          <a:bodyPr vert="horz" wrap="square" lIns="0" tIns="0" rIns="72000" bIns="0" numCol="1" anchor="t" anchorCtr="0" compatLnSpc="1">
            <a:prstTxWarp prst="textNoShape">
              <a:avLst/>
            </a:prstTxWarp>
          </a:bodyPr>
          <a:lstStyle/>
          <a:p>
            <a:pPr lvl="0"/>
            <a:endParaRPr lang="en-CA" noProof="1"/>
          </a:p>
        </p:txBody>
      </p:sp>
      <p:sp>
        <p:nvSpPr>
          <p:cNvPr id="11" name="Text Placeholder 10"/>
          <p:cNvSpPr>
            <a:spLocks noGrp="1"/>
          </p:cNvSpPr>
          <p:nvPr>
            <p:ph type="body" idx="1"/>
            <p:custDataLst>
              <p:tags r:id="rId23"/>
            </p:custDataLst>
          </p:nvPr>
        </p:nvSpPr>
        <p:spPr>
          <a:xfrm>
            <a:off x="356461" y="1213751"/>
            <a:ext cx="11479079" cy="4400141"/>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SlideNumber"/>
          <p:cNvSpPr/>
          <p:nvPr/>
        </p:nvSpPr>
        <p:spPr>
          <a:xfrm>
            <a:off x="11368226" y="6363470"/>
            <a:ext cx="467314" cy="14843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chorCtr="0"/>
          <a:lstStyle/>
          <a:p>
            <a:pPr algn="r"/>
            <a:fld id="{BB69BBE8-4DB2-4642-B003-B220ACD5A2FD}" type="slidenum">
              <a:rPr lang="en-US" sz="1139" b="0" baseline="0" smtClean="0">
                <a:solidFill>
                  <a:srgbClr val="080808"/>
                </a:solidFill>
                <a:latin typeface="+mn-lt"/>
              </a:rPr>
              <a:pPr algn="r"/>
              <a:t>‹#›</a:t>
            </a:fld>
            <a:endParaRPr lang="fr-FR" sz="1139" b="0">
              <a:solidFill>
                <a:srgbClr val="080808"/>
              </a:solidFill>
              <a:latin typeface="+mn-lt"/>
            </a:endParaRPr>
          </a:p>
        </p:txBody>
      </p:sp>
      <p:cxnSp>
        <p:nvCxnSpPr>
          <p:cNvPr id="12" name="Straight Connector 11"/>
          <p:cNvCxnSpPr/>
          <p:nvPr/>
        </p:nvCxnSpPr>
        <p:spPr>
          <a:xfrm>
            <a:off x="356461" y="432879"/>
            <a:ext cx="11479079" cy="0"/>
          </a:xfrm>
          <a:prstGeom prst="line">
            <a:avLst/>
          </a:prstGeom>
          <a:ln w="666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72975" y="6252279"/>
            <a:ext cx="11462565"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29E501C-0416-BC84-565C-4DA5B1345B67}"/>
              </a:ext>
            </a:extLst>
          </p:cNvPr>
          <p:cNvPicPr>
            <a:picLocks noChangeAspect="1"/>
          </p:cNvPicPr>
          <p:nvPr userDrawn="1"/>
        </p:nvPicPr>
        <p:blipFill>
          <a:blip r:embed="rId24">
            <a:lum bright="-100000"/>
          </a:blip>
          <a:stretch>
            <a:fillRect/>
          </a:stretch>
        </p:blipFill>
        <p:spPr>
          <a:xfrm>
            <a:off x="347267" y="6363742"/>
            <a:ext cx="1266074" cy="217044"/>
          </a:xfrm>
          <a:prstGeom prst="rect">
            <a:avLst/>
          </a:prstGeom>
        </p:spPr>
      </p:pic>
    </p:spTree>
    <p:custDataLst>
      <p:tags r:id="rId22"/>
    </p:custDataLst>
    <p:extLst>
      <p:ext uri="{BB962C8B-B14F-4D97-AF65-F5344CB8AC3E}">
        <p14:creationId xmlns:p14="http://schemas.microsoft.com/office/powerpoint/2010/main" val="2932675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9" r:id="rId17"/>
    <p:sldLayoutId id="2147483680" r:id="rId18"/>
    <p:sldLayoutId id="2147483681" r:id="rId19"/>
    <p:sldLayoutId id="2147483682" r:id="rId20"/>
  </p:sldLayoutIdLst>
  <p:txStyles>
    <p:titleStyle>
      <a:lvl1pPr algn="l" defTabSz="981334" rtl="0" eaLnBrk="1" latinLnBrk="0" hangingPunct="1">
        <a:spcBef>
          <a:spcPct val="0"/>
        </a:spcBef>
        <a:buNone/>
        <a:defRPr sz="3400" b="1" kern="1200">
          <a:solidFill>
            <a:schemeClr val="tx1"/>
          </a:solidFill>
          <a:latin typeface="+mj-lt"/>
          <a:ea typeface="+mj-ea"/>
          <a:cs typeface="+mj-cs"/>
        </a:defRPr>
      </a:lvl1pPr>
    </p:titleStyle>
    <p:bodyStyle>
      <a:lvl1pPr marL="271463" marR="0" indent="-271463" algn="l" defTabSz="981075" rtl="0" eaLnBrk="1" fontAlgn="base" latinLnBrk="0" hangingPunct="1">
        <a:lnSpc>
          <a:spcPct val="100000"/>
        </a:lnSpc>
        <a:spcBef>
          <a:spcPct val="40000"/>
        </a:spcBef>
        <a:spcAft>
          <a:spcPct val="0"/>
        </a:spcAft>
        <a:buClr>
          <a:schemeClr val="accent3"/>
        </a:buClr>
        <a:buSzPts val="2400"/>
        <a:buFont typeface="Verdana" pitchFamily="34" charset="0"/>
        <a:buChar char="•"/>
        <a:tabLst/>
        <a:defRPr kumimoji="0" lang="en-US" altLang="zh-CN" sz="1800" b="0" i="0" u="none" strike="noStrike" kern="1200" cap="none" spc="0" normalizeH="0" baseline="0" noProof="1">
          <a:ln>
            <a:noFill/>
          </a:ln>
          <a:solidFill>
            <a:schemeClr val="tx1"/>
          </a:solidFill>
          <a:effectLst/>
          <a:uLnTx/>
          <a:uFillTx/>
          <a:latin typeface="+mn-lt"/>
          <a:ea typeface="+mn-ea"/>
          <a:cs typeface="+mn-cs"/>
        </a:defRPr>
      </a:lvl1pPr>
      <a:lvl2pPr marL="574675" marR="0" indent="-119063" algn="l" defTabSz="981075" rtl="0" eaLnBrk="1" fontAlgn="base" latinLnBrk="0" hangingPunct="1">
        <a:lnSpc>
          <a:spcPct val="100000"/>
        </a:lnSpc>
        <a:spcBef>
          <a:spcPct val="20000"/>
        </a:spcBef>
        <a:spcAft>
          <a:spcPct val="0"/>
        </a:spcAft>
        <a:buClr>
          <a:schemeClr val="accent3"/>
        </a:buClr>
        <a:buSzPts val="2200"/>
        <a:buFont typeface="Verdana"/>
        <a:buChar char="-"/>
        <a:tabLst/>
        <a:defRPr lang="en-CA" altLang="zh-CN" sz="1600" kern="1200" baseline="0" noProof="1">
          <a:solidFill>
            <a:schemeClr val="tx1"/>
          </a:solidFill>
          <a:latin typeface="+mn-lt"/>
          <a:ea typeface="+mn-ea"/>
          <a:cs typeface="+mn-cs"/>
        </a:defRPr>
      </a:lvl2pPr>
      <a:lvl3pPr marL="1052513" marR="0" indent="-287338" algn="l" defTabSz="981075" rtl="0" eaLnBrk="1" fontAlgn="base" latinLnBrk="0" hangingPunct="1">
        <a:lnSpc>
          <a:spcPct val="100000"/>
        </a:lnSpc>
        <a:spcBef>
          <a:spcPct val="20000"/>
        </a:spcBef>
        <a:spcAft>
          <a:spcPct val="0"/>
        </a:spcAft>
        <a:buClr>
          <a:schemeClr val="accent3"/>
        </a:buClr>
        <a:buSzPts val="2200"/>
        <a:buFont typeface="Marlett" pitchFamily="2" charset="2"/>
        <a:buChar char="8"/>
        <a:tabLst/>
        <a:defRPr lang="zh-CN" altLang="en-US" sz="1600" kern="1200" noProof="1">
          <a:solidFill>
            <a:schemeClr val="tx1"/>
          </a:solidFill>
          <a:latin typeface="+mn-lt"/>
          <a:ea typeface="+mn-ea"/>
          <a:cs typeface="+mn-cs"/>
        </a:defRPr>
      </a:lvl3pPr>
      <a:lvl4pPr marL="1453896" marR="0" indent="-210312" algn="l" defTabSz="981334" rtl="0" eaLnBrk="1" fontAlgn="auto" latinLnBrk="0" hangingPunct="1">
        <a:lnSpc>
          <a:spcPct val="100000"/>
        </a:lnSpc>
        <a:spcBef>
          <a:spcPct val="20000"/>
        </a:spcBef>
        <a:spcAft>
          <a:spcPts val="0"/>
        </a:spcAft>
        <a:buClr>
          <a:schemeClr val="accent3"/>
        </a:buClr>
        <a:buSzTx/>
        <a:buFont typeface="Verdana" pitchFamily="34" charset="0"/>
        <a:buChar char="-"/>
        <a:tabLst/>
        <a:defRPr lang="en-CA" altLang="zh-CN" sz="1600" kern="1200">
          <a:solidFill>
            <a:schemeClr val="tx1"/>
          </a:solidFill>
          <a:latin typeface="+mn-lt"/>
          <a:ea typeface="+mn-ea"/>
          <a:cs typeface="+mn-cs"/>
        </a:defRPr>
      </a:lvl4pPr>
      <a:lvl5pPr marL="2208002" indent="-245334" algn="l" defTabSz="981334" rtl="0" eaLnBrk="1" latinLnBrk="0" hangingPunct="1">
        <a:spcBef>
          <a:spcPct val="20000"/>
        </a:spcBef>
        <a:buFont typeface="Arial" pitchFamily="34" charset="0"/>
        <a:buChar char="»"/>
        <a:defRPr sz="2400" kern="1200">
          <a:solidFill>
            <a:schemeClr val="tx1"/>
          </a:solidFill>
          <a:latin typeface="Verdana" pitchFamily="34" charset="0"/>
          <a:ea typeface="+mn-ea"/>
          <a:cs typeface="+mn-cs"/>
        </a:defRPr>
      </a:lvl5pPr>
      <a:lvl6pPr marL="2698669"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89336"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680003"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170670"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9pPr>
    </p:bodyStyle>
    <p:otherStyle>
      <a:defPPr>
        <a:defRPr lang="en-US"/>
      </a:defPPr>
      <a:lvl1pPr marL="0" algn="l" defTabSz="981334" rtl="0" eaLnBrk="1" latinLnBrk="0" hangingPunct="1">
        <a:defRPr sz="1800" kern="1200">
          <a:solidFill>
            <a:schemeClr val="tx1"/>
          </a:solidFill>
          <a:latin typeface="+mn-lt"/>
          <a:ea typeface="+mn-ea"/>
          <a:cs typeface="+mn-cs"/>
        </a:defRPr>
      </a:lvl1pPr>
      <a:lvl2pPr marL="490667" algn="l" defTabSz="981334" rtl="0" eaLnBrk="1" latinLnBrk="0" hangingPunct="1">
        <a:defRPr sz="1900" kern="1200">
          <a:solidFill>
            <a:schemeClr val="tx1"/>
          </a:solidFill>
          <a:latin typeface="+mn-lt"/>
          <a:ea typeface="+mn-ea"/>
          <a:cs typeface="+mn-cs"/>
        </a:defRPr>
      </a:lvl2pPr>
      <a:lvl3pPr marL="981334" algn="l" defTabSz="981334" rtl="0" eaLnBrk="1" latinLnBrk="0" hangingPunct="1">
        <a:defRPr sz="1900" kern="1200">
          <a:solidFill>
            <a:schemeClr val="tx1"/>
          </a:solidFill>
          <a:latin typeface="+mn-lt"/>
          <a:ea typeface="+mn-ea"/>
          <a:cs typeface="+mn-cs"/>
        </a:defRPr>
      </a:lvl3pPr>
      <a:lvl4pPr marL="1472001" algn="l" defTabSz="981334" rtl="0" eaLnBrk="1" latinLnBrk="0" hangingPunct="1">
        <a:defRPr sz="1900" kern="1200">
          <a:solidFill>
            <a:schemeClr val="tx1"/>
          </a:solidFill>
          <a:latin typeface="+mn-lt"/>
          <a:ea typeface="+mn-ea"/>
          <a:cs typeface="+mn-cs"/>
        </a:defRPr>
      </a:lvl4pPr>
      <a:lvl5pPr marL="1962668" algn="l" defTabSz="981334" rtl="0" eaLnBrk="1" latinLnBrk="0" hangingPunct="1">
        <a:defRPr sz="1900" kern="1200">
          <a:solidFill>
            <a:schemeClr val="tx1"/>
          </a:solidFill>
          <a:latin typeface="+mn-lt"/>
          <a:ea typeface="+mn-ea"/>
          <a:cs typeface="+mn-cs"/>
        </a:defRPr>
      </a:lvl5pPr>
      <a:lvl6pPr marL="2453335" algn="l" defTabSz="981334" rtl="0" eaLnBrk="1" latinLnBrk="0" hangingPunct="1">
        <a:defRPr sz="1900" kern="1200">
          <a:solidFill>
            <a:schemeClr val="tx1"/>
          </a:solidFill>
          <a:latin typeface="+mn-lt"/>
          <a:ea typeface="+mn-ea"/>
          <a:cs typeface="+mn-cs"/>
        </a:defRPr>
      </a:lvl6pPr>
      <a:lvl7pPr marL="2944002" algn="l" defTabSz="981334" rtl="0" eaLnBrk="1" latinLnBrk="0" hangingPunct="1">
        <a:defRPr sz="1900" kern="1200">
          <a:solidFill>
            <a:schemeClr val="tx1"/>
          </a:solidFill>
          <a:latin typeface="+mn-lt"/>
          <a:ea typeface="+mn-ea"/>
          <a:cs typeface="+mn-cs"/>
        </a:defRPr>
      </a:lvl7pPr>
      <a:lvl8pPr marL="3434669" algn="l" defTabSz="981334" rtl="0" eaLnBrk="1" latinLnBrk="0" hangingPunct="1">
        <a:defRPr sz="1900" kern="1200">
          <a:solidFill>
            <a:schemeClr val="tx1"/>
          </a:solidFill>
          <a:latin typeface="+mn-lt"/>
          <a:ea typeface="+mn-ea"/>
          <a:cs typeface="+mn-cs"/>
        </a:defRPr>
      </a:lvl8pPr>
      <a:lvl9pPr marL="3925336" algn="l" defTabSz="98133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mypractice.collegeboard.org/login?" TargetMode="Externa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0.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9227D-EA9D-388D-125A-AACA98918B8C}"/>
              </a:ext>
            </a:extLst>
          </p:cNvPr>
          <p:cNvSpPr>
            <a:spLocks noGrp="1"/>
          </p:cNvSpPr>
          <p:nvPr>
            <p:ph type="title"/>
          </p:nvPr>
        </p:nvSpPr>
        <p:spPr/>
        <p:txBody>
          <a:bodyPr/>
          <a:lstStyle/>
          <a:p>
            <a:r>
              <a:rPr lang="en-US" dirty="0"/>
              <a:t>SAT </a:t>
            </a:r>
            <a:r>
              <a:rPr lang="en-US" dirty="0" err="1"/>
              <a:t>Bluebook</a:t>
            </a:r>
            <a:r>
              <a:rPr lang="en-US" baseline="30000" dirty="0" err="1"/>
              <a:t>TM</a:t>
            </a:r>
            <a:r>
              <a:rPr lang="en-US" dirty="0"/>
              <a:t> Practice Tests</a:t>
            </a:r>
          </a:p>
        </p:txBody>
      </p:sp>
      <p:sp>
        <p:nvSpPr>
          <p:cNvPr id="3" name="Text Placeholder 2">
            <a:extLst>
              <a:ext uri="{FF2B5EF4-FFF2-40B4-BE49-F238E27FC236}">
                <a16:creationId xmlns:a16="http://schemas.microsoft.com/office/drawing/2014/main" id="{54E3886C-A1DB-1B52-75DF-7F010D8FCFD1}"/>
              </a:ext>
            </a:extLst>
          </p:cNvPr>
          <p:cNvSpPr>
            <a:spLocks noGrp="1"/>
          </p:cNvSpPr>
          <p:nvPr>
            <p:ph type="body" sz="quarter" idx="10"/>
          </p:nvPr>
        </p:nvSpPr>
        <p:spPr>
          <a:xfrm>
            <a:off x="292551" y="1518341"/>
            <a:ext cx="4678283" cy="4408714"/>
          </a:xfrm>
        </p:spPr>
        <p:txBody>
          <a:bodyPr>
            <a:normAutofit/>
          </a:bodyPr>
          <a:lstStyle/>
          <a:p>
            <a:pPr marL="285750" indent="-285750"/>
            <a:r>
              <a:rPr lang="en-US" sz="1800">
                <a:ea typeface="+mn-lt"/>
                <a:cs typeface="+mn-lt"/>
              </a:rPr>
              <a:t>Once students have identified the knowledge and skills they need the most support on</a:t>
            </a:r>
            <a:r>
              <a:rPr lang="en-US" sz="1800">
                <a:solidFill>
                  <a:schemeClr val="accent3"/>
                </a:solidFill>
                <a:ea typeface="+mn-lt"/>
                <a:cs typeface="+mn-lt"/>
              </a:rPr>
              <a:t> </a:t>
            </a:r>
            <a:r>
              <a:rPr lang="en-US" sz="1800">
                <a:ea typeface="+mn-lt"/>
                <a:cs typeface="+mn-lt"/>
              </a:rPr>
              <a:t>in</a:t>
            </a:r>
            <a:r>
              <a:rPr lang="en-US" sz="1800">
                <a:solidFill>
                  <a:schemeClr val="accent3"/>
                </a:solidFill>
                <a:ea typeface="+mn-lt"/>
                <a:cs typeface="+mn-lt"/>
              </a:rPr>
              <a:t> </a:t>
            </a:r>
            <a:r>
              <a:rPr lang="en-US" sz="1800" b="1">
                <a:solidFill>
                  <a:schemeClr val="accent3"/>
                </a:solidFill>
                <a:ea typeface="+mn-lt"/>
                <a:cs typeface="+mn-lt"/>
                <a:hlinkClick r:id="rId2">
                  <a:extLst>
                    <a:ext uri="{A12FA001-AC4F-418D-AE19-62706E023703}">
                      <ahyp:hlinkClr xmlns:ahyp="http://schemas.microsoft.com/office/drawing/2018/hyperlinkcolor" val="tx"/>
                    </a:ext>
                  </a:extLst>
                </a:hlinkClick>
              </a:rPr>
              <a:t>My Practice</a:t>
            </a:r>
            <a:r>
              <a:rPr lang="en-US" sz="1800">
                <a:ea typeface="+mn-lt"/>
                <a:cs typeface="+mn-lt"/>
              </a:rPr>
              <a:t>, they can also start Official Digital SAT Prep on Khan Academy®. </a:t>
            </a:r>
            <a:endParaRPr lang="en-US" sz="1800">
              <a:ea typeface="Roboto"/>
              <a:cs typeface="Roboto"/>
            </a:endParaRPr>
          </a:p>
          <a:p>
            <a:r>
              <a:rPr lang="en-US"/>
              <a:t>Khan Academy</a:t>
            </a:r>
            <a:r>
              <a:rPr lang="en-US" sz="1800">
                <a:ea typeface="+mn-lt"/>
                <a:cs typeface="+mn-lt"/>
              </a:rPr>
              <a:t>®</a:t>
            </a:r>
            <a:r>
              <a:rPr lang="en-US"/>
              <a:t> </a:t>
            </a:r>
            <a:r>
              <a:rPr lang="en-US">
                <a:ea typeface="+mn-lt"/>
                <a:cs typeface="+mn-lt"/>
              </a:rPr>
              <a:t>i</a:t>
            </a:r>
            <a:r>
              <a:rPr lang="en-US" sz="1800">
                <a:ea typeface="+mn-lt"/>
                <a:cs typeface="+mn-lt"/>
              </a:rPr>
              <a:t>ncludes thousands of practice questions, videos, lessons, and hints to help students build the skills needed.</a:t>
            </a:r>
            <a:endParaRPr lang="en-US"/>
          </a:p>
        </p:txBody>
      </p:sp>
      <p:sp>
        <p:nvSpPr>
          <p:cNvPr id="4" name="Subtitle 3">
            <a:extLst>
              <a:ext uri="{FF2B5EF4-FFF2-40B4-BE49-F238E27FC236}">
                <a16:creationId xmlns:a16="http://schemas.microsoft.com/office/drawing/2014/main" id="{B00E14F5-FC0E-D7C8-57C5-BFB577C51D19}"/>
              </a:ext>
            </a:extLst>
          </p:cNvPr>
          <p:cNvSpPr>
            <a:spLocks noGrp="1"/>
          </p:cNvSpPr>
          <p:nvPr>
            <p:ph type="subTitle" idx="1"/>
          </p:nvPr>
        </p:nvSpPr>
        <p:spPr/>
        <p:txBody>
          <a:bodyPr/>
          <a:lstStyle/>
          <a:p>
            <a:r>
              <a:rPr lang="en-US"/>
              <a:t>Khan Academy Official College Board SAT Prep</a:t>
            </a:r>
          </a:p>
        </p:txBody>
      </p:sp>
      <p:grpSp>
        <p:nvGrpSpPr>
          <p:cNvPr id="9" name="Group 8" descr="screenshot for Khan Academy dashboard">
            <a:extLst>
              <a:ext uri="{FF2B5EF4-FFF2-40B4-BE49-F238E27FC236}">
                <a16:creationId xmlns:a16="http://schemas.microsoft.com/office/drawing/2014/main" id="{00D6DAD5-5AEB-8E93-86ED-CBFFC7F380F6}"/>
              </a:ext>
            </a:extLst>
          </p:cNvPr>
          <p:cNvGrpSpPr/>
          <p:nvPr/>
        </p:nvGrpSpPr>
        <p:grpSpPr>
          <a:xfrm>
            <a:off x="5238351" y="1518341"/>
            <a:ext cx="6511242" cy="3841477"/>
            <a:chOff x="6096000" y="1226634"/>
            <a:chExt cx="5669803" cy="3108229"/>
          </a:xfrm>
        </p:grpSpPr>
        <p:pic>
          <p:nvPicPr>
            <p:cNvPr id="5" name="Picture 8" descr="Graphical user interface, application&#10;&#10;Description automatically generated">
              <a:extLst>
                <a:ext uri="{FF2B5EF4-FFF2-40B4-BE49-F238E27FC236}">
                  <a16:creationId xmlns:a16="http://schemas.microsoft.com/office/drawing/2014/main" id="{E1277E94-92FA-F2D3-2AF8-F4324A8B87E4}"/>
                </a:ext>
              </a:extLst>
            </p:cNvPr>
            <p:cNvPicPr>
              <a:picLocks noChangeAspect="1"/>
            </p:cNvPicPr>
            <p:nvPr/>
          </p:nvPicPr>
          <p:blipFill>
            <a:blip r:embed="rId3"/>
            <a:srcRect b="87862"/>
            <a:stretch/>
          </p:blipFill>
          <p:spPr>
            <a:xfrm>
              <a:off x="6096000" y="1226634"/>
              <a:ext cx="5669803" cy="534662"/>
            </a:xfrm>
            <a:prstGeom prst="rect">
              <a:avLst/>
            </a:prstGeom>
            <a:ln>
              <a:solidFill>
                <a:schemeClr val="tx1"/>
              </a:solidFill>
            </a:ln>
          </p:spPr>
        </p:pic>
        <p:pic>
          <p:nvPicPr>
            <p:cNvPr id="6" name="Picture 8" descr="Graphical user interface, application&#10;&#10;Description automatically generated">
              <a:extLst>
                <a:ext uri="{FF2B5EF4-FFF2-40B4-BE49-F238E27FC236}">
                  <a16:creationId xmlns:a16="http://schemas.microsoft.com/office/drawing/2014/main" id="{8BFC91DB-3E8A-C1B6-FF89-B4257BD243A3}"/>
                </a:ext>
              </a:extLst>
            </p:cNvPr>
            <p:cNvPicPr>
              <a:picLocks noChangeAspect="1"/>
            </p:cNvPicPr>
            <p:nvPr/>
          </p:nvPicPr>
          <p:blipFill>
            <a:blip r:embed="rId3"/>
            <a:srcRect t="41572"/>
            <a:stretch/>
          </p:blipFill>
          <p:spPr>
            <a:xfrm>
              <a:off x="6096000" y="1761296"/>
              <a:ext cx="5669803" cy="2573567"/>
            </a:xfrm>
            <a:prstGeom prst="rect">
              <a:avLst/>
            </a:prstGeom>
            <a:ln>
              <a:solidFill>
                <a:schemeClr val="tx1"/>
              </a:solidFill>
            </a:ln>
          </p:spPr>
        </p:pic>
        <p:pic>
          <p:nvPicPr>
            <p:cNvPr id="8" name="Picture 7" descr="A blue text on a black background&#10;&#10;Description automatically generated">
              <a:extLst>
                <a:ext uri="{FF2B5EF4-FFF2-40B4-BE49-F238E27FC236}">
                  <a16:creationId xmlns:a16="http://schemas.microsoft.com/office/drawing/2014/main" id="{48B38F3F-8C9B-85B0-5E17-AA28702EC9CE}"/>
                </a:ext>
              </a:extLst>
            </p:cNvPr>
            <p:cNvPicPr>
              <a:picLocks noChangeAspect="1"/>
            </p:cNvPicPr>
            <p:nvPr/>
          </p:nvPicPr>
          <p:blipFill>
            <a:blip r:embed="rId4"/>
            <a:srcRect l="8348"/>
            <a:stretch/>
          </p:blipFill>
          <p:spPr>
            <a:xfrm>
              <a:off x="9938285" y="1226634"/>
              <a:ext cx="1827518" cy="534662"/>
            </a:xfrm>
            <a:prstGeom prst="rect">
              <a:avLst/>
            </a:prstGeom>
            <a:solidFill>
              <a:schemeClr val="tx2"/>
            </a:solidFill>
            <a:ln>
              <a:noFill/>
            </a:ln>
          </p:spPr>
        </p:pic>
      </p:grpSp>
      <p:pic>
        <p:nvPicPr>
          <p:cNvPr id="7" name="Picture 6">
            <a:extLst>
              <a:ext uri="{FF2B5EF4-FFF2-40B4-BE49-F238E27FC236}">
                <a16:creationId xmlns:a16="http://schemas.microsoft.com/office/drawing/2014/main" id="{E6161F5E-246A-5A8B-3FEE-B4D2B77D580B}"/>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2654999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913451-6E51-8EE5-5AA8-AF7B183C7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66E5EC-2C65-FA7A-7154-20BBE8DACB0C}"/>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6CF59E59-AF18-72BA-E4B0-8F65E29232EE}"/>
              </a:ext>
            </a:extLst>
          </p:cNvPr>
          <p:cNvSpPr>
            <a:spLocks noGrp="1"/>
          </p:cNvSpPr>
          <p:nvPr>
            <p:ph type="subTitle" idx="1"/>
          </p:nvPr>
        </p:nvSpPr>
        <p:spPr/>
        <p:txBody>
          <a:bodyPr/>
          <a:lstStyle/>
          <a:p>
            <a:r>
              <a:rPr lang="en-US" dirty="0"/>
              <a:t>8. Report Irregularities</a:t>
            </a:r>
          </a:p>
        </p:txBody>
      </p:sp>
      <p:grpSp>
        <p:nvGrpSpPr>
          <p:cNvPr id="17" name="Group 16" descr="3 screenshots showing steps for adding irregularity reports after testing">
            <a:extLst>
              <a:ext uri="{FF2B5EF4-FFF2-40B4-BE49-F238E27FC236}">
                <a16:creationId xmlns:a16="http://schemas.microsoft.com/office/drawing/2014/main" id="{F645411E-C871-26D1-ED3D-BBE27BEA4578}"/>
              </a:ext>
            </a:extLst>
          </p:cNvPr>
          <p:cNvGrpSpPr>
            <a:grpSpLocks noChangeAspect="1"/>
          </p:cNvGrpSpPr>
          <p:nvPr/>
        </p:nvGrpSpPr>
        <p:grpSpPr>
          <a:xfrm>
            <a:off x="2159539" y="1680088"/>
            <a:ext cx="9675999" cy="4270880"/>
            <a:chOff x="581482" y="1449979"/>
            <a:chExt cx="10776794" cy="4756758"/>
          </a:xfrm>
        </p:grpSpPr>
        <p:pic>
          <p:nvPicPr>
            <p:cNvPr id="5" name="Picture 4" descr="Graphical user interface, application, Word&#10;&#10;Description automatically generated">
              <a:extLst>
                <a:ext uri="{FF2B5EF4-FFF2-40B4-BE49-F238E27FC236}">
                  <a16:creationId xmlns:a16="http://schemas.microsoft.com/office/drawing/2014/main" id="{C978D399-6B22-F589-15EF-BC862EC7B8CF}"/>
                </a:ext>
              </a:extLst>
            </p:cNvPr>
            <p:cNvPicPr>
              <a:picLocks noChangeAspect="1"/>
            </p:cNvPicPr>
            <p:nvPr/>
          </p:nvPicPr>
          <p:blipFill>
            <a:blip r:embed="rId2"/>
            <a:stretch>
              <a:fillRect/>
            </a:stretch>
          </p:blipFill>
          <p:spPr>
            <a:xfrm>
              <a:off x="581482" y="1449979"/>
              <a:ext cx="5514518" cy="2557325"/>
            </a:xfrm>
            <a:prstGeom prst="rect">
              <a:avLst/>
            </a:prstGeom>
            <a:ln>
              <a:solidFill>
                <a:schemeClr val="tx1"/>
              </a:solidFill>
            </a:ln>
          </p:spPr>
        </p:pic>
        <p:sp>
          <p:nvSpPr>
            <p:cNvPr id="6" name="Oval 5">
              <a:extLst>
                <a:ext uri="{FF2B5EF4-FFF2-40B4-BE49-F238E27FC236}">
                  <a16:creationId xmlns:a16="http://schemas.microsoft.com/office/drawing/2014/main" id="{E08E6D47-E241-A202-92B5-98EED3449397}"/>
                </a:ext>
              </a:extLst>
            </p:cNvPr>
            <p:cNvSpPr/>
            <p:nvPr/>
          </p:nvSpPr>
          <p:spPr>
            <a:xfrm>
              <a:off x="3037734" y="1605497"/>
              <a:ext cx="3053698" cy="137078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cxnSp>
          <p:nvCxnSpPr>
            <p:cNvPr id="9" name="Straight Arrow Connector 8">
              <a:extLst>
                <a:ext uri="{FF2B5EF4-FFF2-40B4-BE49-F238E27FC236}">
                  <a16:creationId xmlns:a16="http://schemas.microsoft.com/office/drawing/2014/main" id="{ECBA6CBE-E5E1-307F-F922-E3F6F806417A}"/>
                </a:ext>
              </a:extLst>
            </p:cNvPr>
            <p:cNvCxnSpPr>
              <a:stCxn id="6" idx="6"/>
            </p:cNvCxnSpPr>
            <p:nvPr/>
          </p:nvCxnSpPr>
          <p:spPr>
            <a:xfrm flipV="1">
              <a:off x="6091432" y="2290887"/>
              <a:ext cx="533104" cy="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234B550A-82D5-CF9B-702B-EF06FD96BCCC}"/>
                </a:ext>
              </a:extLst>
            </p:cNvPr>
            <p:cNvGrpSpPr>
              <a:grpSpLocks noChangeAspect="1"/>
            </p:cNvGrpSpPr>
            <p:nvPr/>
          </p:nvGrpSpPr>
          <p:grpSpPr>
            <a:xfrm>
              <a:off x="6611880" y="1449979"/>
              <a:ext cx="4746396" cy="4250815"/>
              <a:chOff x="6457209" y="1410683"/>
              <a:chExt cx="5388852" cy="4826191"/>
            </a:xfrm>
          </p:grpSpPr>
          <p:pic>
            <p:nvPicPr>
              <p:cNvPr id="7" name="Picture 2" descr="A screenshot of a computer&#10;&#10;Description automatically generated">
                <a:extLst>
                  <a:ext uri="{FF2B5EF4-FFF2-40B4-BE49-F238E27FC236}">
                    <a16:creationId xmlns:a16="http://schemas.microsoft.com/office/drawing/2014/main" id="{751BE193-A453-340A-2365-21085C6C76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209" y="1410683"/>
                <a:ext cx="5388852" cy="48261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CECC594-6185-09EE-3924-D5265FD1DB65}"/>
                  </a:ext>
                </a:extLst>
              </p:cNvPr>
              <p:cNvSpPr/>
              <p:nvPr/>
            </p:nvSpPr>
            <p:spPr>
              <a:xfrm>
                <a:off x="11420275" y="3667328"/>
                <a:ext cx="258339" cy="256954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grpSp>
        <p:grpSp>
          <p:nvGrpSpPr>
            <p:cNvPr id="14" name="Group 13">
              <a:extLst>
                <a:ext uri="{FF2B5EF4-FFF2-40B4-BE49-F238E27FC236}">
                  <a16:creationId xmlns:a16="http://schemas.microsoft.com/office/drawing/2014/main" id="{F19DAC35-F051-AEC8-F64C-F33550835156}"/>
                </a:ext>
              </a:extLst>
            </p:cNvPr>
            <p:cNvGrpSpPr>
              <a:grpSpLocks noChangeAspect="1"/>
            </p:cNvGrpSpPr>
            <p:nvPr/>
          </p:nvGrpSpPr>
          <p:grpSpPr>
            <a:xfrm>
              <a:off x="809022" y="4123910"/>
              <a:ext cx="4998639" cy="2082827"/>
              <a:chOff x="581482" y="4107406"/>
              <a:chExt cx="5604316" cy="2335200"/>
            </a:xfrm>
          </p:grpSpPr>
          <p:pic>
            <p:nvPicPr>
              <p:cNvPr id="12" name="Picture 11" descr="A screenshot of a computer&#10;&#10;Description automatically generated">
                <a:extLst>
                  <a:ext uri="{FF2B5EF4-FFF2-40B4-BE49-F238E27FC236}">
                    <a16:creationId xmlns:a16="http://schemas.microsoft.com/office/drawing/2014/main" id="{7420A2A2-3F8A-CCDC-ED83-65FA4709BDEB}"/>
                  </a:ext>
                </a:extLst>
              </p:cNvPr>
              <p:cNvPicPr>
                <a:picLocks noChangeAspect="1"/>
              </p:cNvPicPr>
              <p:nvPr/>
            </p:nvPicPr>
            <p:blipFill rotWithShape="1">
              <a:blip r:embed="rId4"/>
              <a:srcRect l="3589" t="38006" r="3928"/>
              <a:stretch/>
            </p:blipFill>
            <p:spPr>
              <a:xfrm>
                <a:off x="622994" y="4162822"/>
                <a:ext cx="5509950" cy="2206567"/>
              </a:xfrm>
              <a:prstGeom prst="rect">
                <a:avLst/>
              </a:prstGeom>
              <a:ln>
                <a:solidFill>
                  <a:schemeClr val="tx1"/>
                </a:solidFill>
              </a:ln>
            </p:spPr>
          </p:pic>
          <p:sp>
            <p:nvSpPr>
              <p:cNvPr id="13" name="Rectangle 12">
                <a:extLst>
                  <a:ext uri="{FF2B5EF4-FFF2-40B4-BE49-F238E27FC236}">
                    <a16:creationId xmlns:a16="http://schemas.microsoft.com/office/drawing/2014/main" id="{8E4CC102-FF5A-3E92-E703-80061316599B}"/>
                  </a:ext>
                </a:extLst>
              </p:cNvPr>
              <p:cNvSpPr/>
              <p:nvPr/>
            </p:nvSpPr>
            <p:spPr>
              <a:xfrm>
                <a:off x="581482" y="4107406"/>
                <a:ext cx="5604316" cy="23352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grpSp>
        <p:cxnSp>
          <p:nvCxnSpPr>
            <p:cNvPr id="16" name="Connector: Elbow 15">
              <a:extLst>
                <a:ext uri="{FF2B5EF4-FFF2-40B4-BE49-F238E27FC236}">
                  <a16:creationId xmlns:a16="http://schemas.microsoft.com/office/drawing/2014/main" id="{288F9378-A8A4-E177-BB3E-D92D7288BB44}"/>
                </a:ext>
              </a:extLst>
            </p:cNvPr>
            <p:cNvCxnSpPr>
              <a:stCxn id="10" idx="2"/>
            </p:cNvCxnSpPr>
            <p:nvPr/>
          </p:nvCxnSpPr>
          <p:spPr>
            <a:xfrm rot="5400000">
              <a:off x="8282176" y="3245486"/>
              <a:ext cx="359538" cy="5270154"/>
            </a:xfrm>
            <a:prstGeom prst="bent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 Placeholder 2">
            <a:extLst>
              <a:ext uri="{FF2B5EF4-FFF2-40B4-BE49-F238E27FC236}">
                <a16:creationId xmlns:a16="http://schemas.microsoft.com/office/drawing/2014/main" id="{09AA531F-7B76-467F-7D04-78DFC07CF6AE}"/>
              </a:ext>
            </a:extLst>
          </p:cNvPr>
          <p:cNvSpPr>
            <a:spLocks noGrp="1"/>
          </p:cNvSpPr>
          <p:nvPr>
            <p:ph type="body" sz="quarter" idx="10"/>
          </p:nvPr>
        </p:nvSpPr>
        <p:spPr>
          <a:xfrm>
            <a:off x="250206" y="1575172"/>
            <a:ext cx="1883123" cy="4631076"/>
          </a:xfrm>
        </p:spPr>
        <p:txBody>
          <a:bodyPr>
            <a:noAutofit/>
          </a:bodyPr>
          <a:lstStyle/>
          <a:p>
            <a:r>
              <a:rPr lang="en-US" dirty="0"/>
              <a:t>Click circled box at right.</a:t>
            </a:r>
          </a:p>
          <a:p>
            <a:r>
              <a:rPr lang="en-US" dirty="0"/>
              <a:t>Click the “+” sign next to the best general description of the problem.</a:t>
            </a:r>
          </a:p>
          <a:p>
            <a:r>
              <a:rPr lang="en-US" dirty="0"/>
              <a:t>Click the best specific description of the problem and then complete the prompts.</a:t>
            </a:r>
          </a:p>
        </p:txBody>
      </p:sp>
      <p:pic>
        <p:nvPicPr>
          <p:cNvPr id="3" name="Picture 2">
            <a:extLst>
              <a:ext uri="{FF2B5EF4-FFF2-40B4-BE49-F238E27FC236}">
                <a16:creationId xmlns:a16="http://schemas.microsoft.com/office/drawing/2014/main" id="{BA91F6E4-40CA-4F30-68AB-069EA3DFD7F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434987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EDB96-D038-BF29-08F0-7EBE27EAE8FA}"/>
              </a:ext>
            </a:extLst>
          </p:cNvPr>
          <p:cNvSpPr>
            <a:spLocks noGrp="1"/>
          </p:cNvSpPr>
          <p:nvPr>
            <p:ph type="title"/>
          </p:nvPr>
        </p:nvSpPr>
        <p:spPr/>
        <p:txBody>
          <a:bodyPr/>
          <a:lstStyle/>
          <a:p>
            <a:r>
              <a:rPr lang="en-US" dirty="0"/>
              <a:t>Test Day Toolkit</a:t>
            </a:r>
          </a:p>
        </p:txBody>
      </p:sp>
      <p:sp>
        <p:nvSpPr>
          <p:cNvPr id="3" name="Text Placeholder 2">
            <a:extLst>
              <a:ext uri="{FF2B5EF4-FFF2-40B4-BE49-F238E27FC236}">
                <a16:creationId xmlns:a16="http://schemas.microsoft.com/office/drawing/2014/main" id="{E47BCD81-B662-92EB-76B7-6CF5EAAEE8B4}"/>
              </a:ext>
            </a:extLst>
          </p:cNvPr>
          <p:cNvSpPr>
            <a:spLocks noGrp="1"/>
          </p:cNvSpPr>
          <p:nvPr>
            <p:ph type="body" sz="quarter" idx="10"/>
          </p:nvPr>
        </p:nvSpPr>
        <p:spPr>
          <a:xfrm>
            <a:off x="357215" y="1740546"/>
            <a:ext cx="3747857" cy="4408714"/>
          </a:xfrm>
        </p:spPr>
        <p:txBody>
          <a:bodyPr/>
          <a:lstStyle/>
          <a:p>
            <a:r>
              <a:rPr lang="en-US" dirty="0"/>
              <a:t>The student will see this pop-up that requires them to give a reason if they click to exit the test, which will also alert the proctor.</a:t>
            </a:r>
            <a:br>
              <a:rPr lang="en-US" dirty="0"/>
            </a:br>
            <a:br>
              <a:rPr lang="en-US" dirty="0"/>
            </a:br>
            <a:br>
              <a:rPr lang="en-US" dirty="0"/>
            </a:br>
            <a:br>
              <a:rPr lang="en-US" dirty="0"/>
            </a:br>
            <a:endParaRPr lang="en-US" dirty="0"/>
          </a:p>
          <a:p>
            <a:r>
              <a:rPr lang="en-US" dirty="0"/>
              <a:t>After exiting the test, the student will see this pop-up</a:t>
            </a:r>
          </a:p>
        </p:txBody>
      </p:sp>
      <p:sp>
        <p:nvSpPr>
          <p:cNvPr id="4" name="Subtitle 3">
            <a:extLst>
              <a:ext uri="{FF2B5EF4-FFF2-40B4-BE49-F238E27FC236}">
                <a16:creationId xmlns:a16="http://schemas.microsoft.com/office/drawing/2014/main" id="{A3AB5451-7958-ED3A-31AA-AB5BEF8DA37D}"/>
              </a:ext>
            </a:extLst>
          </p:cNvPr>
          <p:cNvSpPr>
            <a:spLocks noGrp="1"/>
          </p:cNvSpPr>
          <p:nvPr>
            <p:ph type="subTitle" idx="1"/>
          </p:nvPr>
        </p:nvSpPr>
        <p:spPr/>
        <p:txBody>
          <a:bodyPr/>
          <a:lstStyle/>
          <a:p>
            <a:r>
              <a:rPr lang="en-US" dirty="0"/>
              <a:t>Proctor Approval of Student Re-Entry into Testing</a:t>
            </a:r>
          </a:p>
        </p:txBody>
      </p:sp>
      <p:pic>
        <p:nvPicPr>
          <p:cNvPr id="5" name="Picture 4" descr="image of pop-up telling exited student that proctor will need to readmit them">
            <a:extLst>
              <a:ext uri="{FF2B5EF4-FFF2-40B4-BE49-F238E27FC236}">
                <a16:creationId xmlns:a16="http://schemas.microsoft.com/office/drawing/2014/main" id="{BF7CDC25-68C9-3848-8FFC-337B05252A6B}"/>
              </a:ext>
            </a:extLst>
          </p:cNvPr>
          <p:cNvPicPr>
            <a:picLocks noChangeAspect="1"/>
          </p:cNvPicPr>
          <p:nvPr/>
        </p:nvPicPr>
        <p:blipFill rotWithShape="1">
          <a:blip r:embed="rId2"/>
          <a:srcRect l="16547" t="32189" r="17170" b="33778"/>
          <a:stretch/>
        </p:blipFill>
        <p:spPr>
          <a:xfrm>
            <a:off x="4537599" y="4297449"/>
            <a:ext cx="5486400" cy="1894326"/>
          </a:xfrm>
          <a:prstGeom prst="rect">
            <a:avLst/>
          </a:prstGeom>
        </p:spPr>
      </p:pic>
      <p:pic>
        <p:nvPicPr>
          <p:cNvPr id="6" name="Picture 5" descr="screenshot warning student before premature exit and soliciting reason">
            <a:extLst>
              <a:ext uri="{FF2B5EF4-FFF2-40B4-BE49-F238E27FC236}">
                <a16:creationId xmlns:a16="http://schemas.microsoft.com/office/drawing/2014/main" id="{B3223200-EB4D-CB58-DCB6-A62632E98CE1}"/>
              </a:ext>
            </a:extLst>
          </p:cNvPr>
          <p:cNvPicPr>
            <a:picLocks noChangeAspect="1"/>
          </p:cNvPicPr>
          <p:nvPr/>
        </p:nvPicPr>
        <p:blipFill rotWithShape="1">
          <a:blip r:embed="rId3"/>
          <a:srcRect l="20148" t="21805" r="20505" b="20884"/>
          <a:stretch/>
        </p:blipFill>
        <p:spPr>
          <a:xfrm>
            <a:off x="4537599" y="1496652"/>
            <a:ext cx="5486400" cy="2660575"/>
          </a:xfrm>
          <a:prstGeom prst="rect">
            <a:avLst/>
          </a:prstGeom>
        </p:spPr>
      </p:pic>
      <p:pic>
        <p:nvPicPr>
          <p:cNvPr id="7" name="Picture 6">
            <a:extLst>
              <a:ext uri="{FF2B5EF4-FFF2-40B4-BE49-F238E27FC236}">
                <a16:creationId xmlns:a16="http://schemas.microsoft.com/office/drawing/2014/main" id="{09A041E6-F225-B83E-FD6E-10AB831179D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1130613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019AB-D96B-FCD9-0FF7-BC862ED686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EB6B74-A71D-9403-FA72-4EE1D0D946EC}"/>
              </a:ext>
            </a:extLst>
          </p:cNvPr>
          <p:cNvSpPr>
            <a:spLocks noGrp="1"/>
          </p:cNvSpPr>
          <p:nvPr>
            <p:ph type="title"/>
          </p:nvPr>
        </p:nvSpPr>
        <p:spPr/>
        <p:txBody>
          <a:bodyPr/>
          <a:lstStyle/>
          <a:p>
            <a:r>
              <a:rPr lang="en-US" dirty="0"/>
              <a:t>Test Day Toolkit</a:t>
            </a:r>
          </a:p>
        </p:txBody>
      </p:sp>
      <p:sp>
        <p:nvSpPr>
          <p:cNvPr id="3" name="Text Placeholder 2">
            <a:extLst>
              <a:ext uri="{FF2B5EF4-FFF2-40B4-BE49-F238E27FC236}">
                <a16:creationId xmlns:a16="http://schemas.microsoft.com/office/drawing/2014/main" id="{AE2629EE-6C8C-785F-0980-871DFA1F0450}"/>
              </a:ext>
            </a:extLst>
          </p:cNvPr>
          <p:cNvSpPr>
            <a:spLocks noGrp="1"/>
          </p:cNvSpPr>
          <p:nvPr>
            <p:ph type="body" sz="quarter" idx="10"/>
          </p:nvPr>
        </p:nvSpPr>
        <p:spPr>
          <a:xfrm>
            <a:off x="357215" y="1740546"/>
            <a:ext cx="3747857" cy="4408714"/>
          </a:xfrm>
        </p:spPr>
        <p:txBody>
          <a:bodyPr/>
          <a:lstStyle/>
          <a:p>
            <a:r>
              <a:rPr lang="en-US" dirty="0"/>
              <a:t>The proctor would then have to click on that student’s name in Test Day Toolkit to see their profile, and then click “Let Student Continue Testing” based on whether their continuing the test is both requested and permitted under the circumstances.</a:t>
            </a:r>
            <a:br>
              <a:rPr lang="en-US" dirty="0"/>
            </a:br>
            <a:br>
              <a:rPr lang="en-US" dirty="0"/>
            </a:br>
            <a:endParaRPr lang="en-US" dirty="0"/>
          </a:p>
        </p:txBody>
      </p:sp>
      <p:sp>
        <p:nvSpPr>
          <p:cNvPr id="4" name="Subtitle 3">
            <a:extLst>
              <a:ext uri="{FF2B5EF4-FFF2-40B4-BE49-F238E27FC236}">
                <a16:creationId xmlns:a16="http://schemas.microsoft.com/office/drawing/2014/main" id="{15E031B3-61BE-8181-BFFB-2277CE516B97}"/>
              </a:ext>
            </a:extLst>
          </p:cNvPr>
          <p:cNvSpPr>
            <a:spLocks noGrp="1"/>
          </p:cNvSpPr>
          <p:nvPr>
            <p:ph type="subTitle" idx="1"/>
          </p:nvPr>
        </p:nvSpPr>
        <p:spPr/>
        <p:txBody>
          <a:bodyPr/>
          <a:lstStyle/>
          <a:p>
            <a:r>
              <a:rPr lang="en-US" dirty="0"/>
              <a:t>Proctor Approval of Student Re-Entry into Testing</a:t>
            </a:r>
          </a:p>
        </p:txBody>
      </p:sp>
      <p:pic>
        <p:nvPicPr>
          <p:cNvPr id="8" name="Picture 7" descr="screenshot of how proctor readmits a student">
            <a:extLst>
              <a:ext uri="{FF2B5EF4-FFF2-40B4-BE49-F238E27FC236}">
                <a16:creationId xmlns:a16="http://schemas.microsoft.com/office/drawing/2014/main" id="{99F544CC-F207-E6A2-656D-7B1CF01335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87" t="5516" r="1607" b="33128"/>
          <a:stretch/>
        </p:blipFill>
        <p:spPr bwMode="auto">
          <a:xfrm>
            <a:off x="4267224" y="1613388"/>
            <a:ext cx="7566627" cy="314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F096E141-8148-7F81-5B56-B4B0733C449F}"/>
              </a:ext>
              <a:ext uri="{C183D7F6-B498-43B3-948B-1728B52AA6E4}">
                <adec:decorative xmlns:adec="http://schemas.microsoft.com/office/drawing/2017/decorative" val="1"/>
              </a:ext>
            </a:extLst>
          </p:cNvPr>
          <p:cNvSpPr/>
          <p:nvPr/>
        </p:nvSpPr>
        <p:spPr>
          <a:xfrm>
            <a:off x="9124544" y="4192621"/>
            <a:ext cx="2441643" cy="27237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77500" lnSpcReduction="20000"/>
          </a:bodyPr>
          <a:lstStyle/>
          <a:p>
            <a:pPr algn="ctr"/>
            <a:endParaRPr lang="en-US" sz="2000" b="1" dirty="0">
              <a:solidFill>
                <a:schemeClr val="tx2"/>
              </a:solidFill>
              <a:latin typeface="+mj-lt"/>
            </a:endParaRPr>
          </a:p>
        </p:txBody>
      </p:sp>
      <p:pic>
        <p:nvPicPr>
          <p:cNvPr id="5" name="Picture 4">
            <a:extLst>
              <a:ext uri="{FF2B5EF4-FFF2-40B4-BE49-F238E27FC236}">
                <a16:creationId xmlns:a16="http://schemas.microsoft.com/office/drawing/2014/main" id="{C428E35E-B774-EAC6-81DE-79362B48021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2992395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26728A-CDBA-215D-D223-56B810489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0B4F6E-43EE-C05A-AC4B-52C582B7A1B2}"/>
              </a:ext>
            </a:extLst>
          </p:cNvPr>
          <p:cNvSpPr>
            <a:spLocks noGrp="1"/>
          </p:cNvSpPr>
          <p:nvPr>
            <p:ph type="ctrTitle"/>
          </p:nvPr>
        </p:nvSpPr>
        <p:spPr>
          <a:xfrm>
            <a:off x="2353330" y="877834"/>
            <a:ext cx="8610924" cy="1562892"/>
          </a:xfrm>
        </p:spPr>
        <p:txBody>
          <a:bodyPr/>
          <a:lstStyle/>
          <a:p>
            <a:r>
              <a:rPr lang="en-US" dirty="0"/>
              <a:t>Proctors’ Test Day </a:t>
            </a:r>
            <a:br>
              <a:rPr lang="en-US" dirty="0"/>
            </a:br>
            <a:r>
              <a:rPr lang="en-US" dirty="0"/>
              <a:t>Screen-by-Screen</a:t>
            </a:r>
          </a:p>
        </p:txBody>
      </p:sp>
      <p:pic>
        <p:nvPicPr>
          <p:cNvPr id="3" name="Picture 2">
            <a:extLst>
              <a:ext uri="{FF2B5EF4-FFF2-40B4-BE49-F238E27FC236}">
                <a16:creationId xmlns:a16="http://schemas.microsoft.com/office/drawing/2014/main" id="{F21CFBB6-7D2D-5C79-C557-F15838E696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509280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BF313-7325-DD4B-64D5-BC5FC40C3BE1}"/>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97716F2F-0DF0-F6F6-2455-4522943C8644}"/>
              </a:ext>
            </a:extLst>
          </p:cNvPr>
          <p:cNvSpPr>
            <a:spLocks noGrp="1"/>
          </p:cNvSpPr>
          <p:nvPr>
            <p:ph type="subTitle" idx="1"/>
          </p:nvPr>
        </p:nvSpPr>
        <p:spPr/>
        <p:txBody>
          <a:bodyPr/>
          <a:lstStyle/>
          <a:p>
            <a:r>
              <a:rPr lang="en-US" dirty="0"/>
              <a:t>1. Proctor Home Page: Select Test Site and Test Administration</a:t>
            </a:r>
          </a:p>
        </p:txBody>
      </p:sp>
      <p:sp>
        <p:nvSpPr>
          <p:cNvPr id="5" name="Text Placeholder 2">
            <a:extLst>
              <a:ext uri="{FF2B5EF4-FFF2-40B4-BE49-F238E27FC236}">
                <a16:creationId xmlns:a16="http://schemas.microsoft.com/office/drawing/2014/main" id="{5A1ED26A-D12A-8B5B-1893-5F3D1991DA4B}"/>
              </a:ext>
            </a:extLst>
          </p:cNvPr>
          <p:cNvSpPr txBox="1">
            <a:spLocks/>
          </p:cNvSpPr>
          <p:nvPr/>
        </p:nvSpPr>
        <p:spPr>
          <a:xfrm>
            <a:off x="210655" y="2301832"/>
            <a:ext cx="4507535" cy="3301873"/>
          </a:xfrm>
          <a:prstGeom prst="rect">
            <a:avLst/>
          </a:prstGeom>
        </p:spPr>
        <p:txBody>
          <a:bodyPr vert="horz" lIns="91440" tIns="45720" rIns="91440" bIns="45720" rtlCol="0" anchor="t" anchorCtr="0">
            <a:noAutofit/>
          </a:bodyPr>
          <a:lstStyle>
            <a:lvl1pPr marL="271463" marR="0" indent="-271463" algn="l" defTabSz="981075" rtl="0" eaLnBrk="1" fontAlgn="base" latinLnBrk="0" hangingPunct="1">
              <a:lnSpc>
                <a:spcPct val="100000"/>
              </a:lnSpc>
              <a:spcBef>
                <a:spcPct val="40000"/>
              </a:spcBef>
              <a:spcAft>
                <a:spcPct val="0"/>
              </a:spcAft>
              <a:buClr>
                <a:schemeClr val="accent3"/>
              </a:buClr>
              <a:buSzPct val="80000"/>
              <a:buFont typeface="Verdana" pitchFamily="34" charset="0"/>
              <a:buChar char="•"/>
              <a:tabLst/>
              <a:defRPr kumimoji="0" lang="en-US" altLang="zh-CN" sz="1800" b="0" i="0" u="none" strike="noStrike" kern="1200" cap="none" spc="0" normalizeH="0" baseline="0" noProof="1">
                <a:ln>
                  <a:noFill/>
                </a:ln>
                <a:solidFill>
                  <a:schemeClr val="tx1"/>
                </a:solidFill>
                <a:effectLst/>
                <a:uLnTx/>
                <a:uFillTx/>
                <a:latin typeface="+mn-lt"/>
                <a:ea typeface="+mn-ea"/>
                <a:cs typeface="+mn-cs"/>
              </a:defRPr>
            </a:lvl1pPr>
            <a:lvl2pPr marL="574675" marR="0" indent="-119063" algn="l" defTabSz="981075" rtl="0" eaLnBrk="1" fontAlgn="base" latinLnBrk="0" hangingPunct="1">
              <a:lnSpc>
                <a:spcPct val="100000"/>
              </a:lnSpc>
              <a:spcBef>
                <a:spcPct val="20000"/>
              </a:spcBef>
              <a:spcAft>
                <a:spcPct val="0"/>
              </a:spcAft>
              <a:buClr>
                <a:schemeClr val="accent3"/>
              </a:buClr>
              <a:buSzPct val="80000"/>
              <a:buFont typeface="Verdana"/>
              <a:buChar char="-"/>
              <a:tabLst/>
              <a:defRPr lang="en-CA" altLang="zh-CN" sz="1600" kern="1200" baseline="0" noProof="1">
                <a:solidFill>
                  <a:schemeClr val="tx1"/>
                </a:solidFill>
                <a:latin typeface="+mn-lt"/>
                <a:ea typeface="+mn-ea"/>
                <a:cs typeface="+mn-cs"/>
              </a:defRPr>
            </a:lvl2pPr>
            <a:lvl3pPr marL="1052513" marR="0" indent="-287338" algn="l" defTabSz="981075" rtl="0" eaLnBrk="1" fontAlgn="base" latinLnBrk="0" hangingPunct="1">
              <a:lnSpc>
                <a:spcPct val="100000"/>
              </a:lnSpc>
              <a:spcBef>
                <a:spcPct val="20000"/>
              </a:spcBef>
              <a:spcAft>
                <a:spcPct val="0"/>
              </a:spcAft>
              <a:buClr>
                <a:schemeClr val="accent3"/>
              </a:buClr>
              <a:buSzPct val="80000"/>
              <a:buFont typeface="Marlett" pitchFamily="2" charset="2"/>
              <a:buChar char="8"/>
              <a:tabLst/>
              <a:defRPr lang="zh-CN" altLang="en-US" sz="1600" kern="1200" noProof="1">
                <a:solidFill>
                  <a:schemeClr val="tx1"/>
                </a:solidFill>
                <a:latin typeface="+mn-lt"/>
                <a:ea typeface="+mn-ea"/>
                <a:cs typeface="+mn-cs"/>
              </a:defRPr>
            </a:lvl3pPr>
            <a:lvl4pPr marL="1453896" marR="0" indent="-210312" algn="l" defTabSz="981334" rtl="0" eaLnBrk="1" fontAlgn="auto" latinLnBrk="0" hangingPunct="1">
              <a:lnSpc>
                <a:spcPct val="100000"/>
              </a:lnSpc>
              <a:spcBef>
                <a:spcPct val="20000"/>
              </a:spcBef>
              <a:spcAft>
                <a:spcPts val="0"/>
              </a:spcAft>
              <a:buClr>
                <a:schemeClr val="accent3"/>
              </a:buClr>
              <a:buSzPct val="80000"/>
              <a:buFont typeface="Verdana" pitchFamily="34" charset="0"/>
              <a:buChar char="-"/>
              <a:tabLst/>
              <a:defRPr lang="en-CA" altLang="zh-CN" sz="1600" kern="1200">
                <a:solidFill>
                  <a:schemeClr val="tx1"/>
                </a:solidFill>
                <a:latin typeface="+mn-lt"/>
                <a:ea typeface="+mn-ea"/>
                <a:cs typeface="+mn-cs"/>
              </a:defRPr>
            </a:lvl4pPr>
            <a:lvl5pPr marL="2208002" indent="-245334" algn="l" defTabSz="981334" rtl="0" eaLnBrk="1" latinLnBrk="0" hangingPunct="1">
              <a:spcBef>
                <a:spcPct val="20000"/>
              </a:spcBef>
              <a:buClr>
                <a:schemeClr val="accent3"/>
              </a:buClr>
              <a:buSzPct val="80000"/>
              <a:buFont typeface="Arial" pitchFamily="34" charset="0"/>
              <a:buChar char="»"/>
              <a:defRPr sz="1709" kern="1200">
                <a:solidFill>
                  <a:schemeClr val="tx1"/>
                </a:solidFill>
                <a:latin typeface="Verdana" pitchFamily="34" charset="0"/>
                <a:ea typeface="+mn-ea"/>
                <a:cs typeface="+mn-cs"/>
              </a:defRPr>
            </a:lvl5pPr>
            <a:lvl6pPr marL="2698669"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6pPr>
            <a:lvl7pPr marL="3189336"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7pPr>
            <a:lvl8pPr marL="3680003"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8pPr>
            <a:lvl9pPr marL="4170670" indent="-245334" algn="l" defTabSz="981334" rtl="0" eaLnBrk="1" latinLnBrk="0" hangingPunct="1">
              <a:spcBef>
                <a:spcPct val="20000"/>
              </a:spcBef>
              <a:buFont typeface="Arial" pitchFamily="34" charset="0"/>
              <a:buChar char="•"/>
              <a:defRPr sz="2100" kern="1200">
                <a:solidFill>
                  <a:schemeClr val="tx1"/>
                </a:solidFill>
                <a:latin typeface="+mn-lt"/>
                <a:ea typeface="+mn-ea"/>
                <a:cs typeface="+mn-cs"/>
              </a:defRPr>
            </a:lvl9pPr>
          </a:lstStyle>
          <a:p>
            <a:r>
              <a:rPr lang="en-US" dirty="0"/>
              <a:t>After logging in, use the drop downs to select the Test Site (match your AI Code) and Test Administration you wish to manage, then the yellow button to “Continue.”</a:t>
            </a:r>
            <a:br>
              <a:rPr lang="en-US" dirty="0"/>
            </a:br>
            <a:br>
              <a:rPr lang="en-US" dirty="0"/>
            </a:br>
            <a:br>
              <a:rPr lang="en-US" dirty="0"/>
            </a:br>
            <a:endParaRPr lang="en-US" dirty="0"/>
          </a:p>
          <a:p>
            <a:r>
              <a:rPr lang="en-US" dirty="0"/>
              <a:t>Verify your assignment using the information on the proctor home page.</a:t>
            </a:r>
          </a:p>
        </p:txBody>
      </p:sp>
      <p:pic>
        <p:nvPicPr>
          <p:cNvPr id="6" name="Picture 5" descr="screenshot of how proctors select their school and administration after logging into Test Day Toolkit">
            <a:extLst>
              <a:ext uri="{FF2B5EF4-FFF2-40B4-BE49-F238E27FC236}">
                <a16:creationId xmlns:a16="http://schemas.microsoft.com/office/drawing/2014/main" id="{97214037-6D99-55DD-3EBD-18E4FB965636}"/>
              </a:ext>
            </a:extLst>
          </p:cNvPr>
          <p:cNvPicPr>
            <a:picLocks noChangeAspect="1"/>
          </p:cNvPicPr>
          <p:nvPr/>
        </p:nvPicPr>
        <p:blipFill>
          <a:blip r:embed="rId2"/>
          <a:stretch>
            <a:fillRect/>
          </a:stretch>
        </p:blipFill>
        <p:spPr>
          <a:xfrm>
            <a:off x="4718190" y="1640013"/>
            <a:ext cx="3554216" cy="2238662"/>
          </a:xfrm>
          <a:prstGeom prst="rect">
            <a:avLst/>
          </a:prstGeom>
        </p:spPr>
      </p:pic>
      <p:sp>
        <p:nvSpPr>
          <p:cNvPr id="7" name="Oval 6">
            <a:extLst>
              <a:ext uri="{FF2B5EF4-FFF2-40B4-BE49-F238E27FC236}">
                <a16:creationId xmlns:a16="http://schemas.microsoft.com/office/drawing/2014/main" id="{FF570ADE-02E7-5B66-3C23-60CB18DDE4B2}"/>
              </a:ext>
              <a:ext uri="{C183D7F6-B498-43B3-948B-1728B52AA6E4}">
                <adec:decorative xmlns:adec="http://schemas.microsoft.com/office/drawing/2017/decorative" val="1"/>
              </a:ext>
            </a:extLst>
          </p:cNvPr>
          <p:cNvSpPr/>
          <p:nvPr/>
        </p:nvSpPr>
        <p:spPr>
          <a:xfrm>
            <a:off x="5272394" y="2645922"/>
            <a:ext cx="3210127" cy="4589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92500" lnSpcReduction="20000"/>
          </a:bodyPr>
          <a:lstStyle/>
          <a:p>
            <a:pPr algn="ctr"/>
            <a:endParaRPr lang="en-US" sz="2000" b="1" dirty="0">
              <a:solidFill>
                <a:schemeClr val="tx2"/>
              </a:solidFill>
              <a:latin typeface="+mj-lt"/>
            </a:endParaRPr>
          </a:p>
        </p:txBody>
      </p:sp>
      <p:sp>
        <p:nvSpPr>
          <p:cNvPr id="8" name="Oval 7">
            <a:extLst>
              <a:ext uri="{FF2B5EF4-FFF2-40B4-BE49-F238E27FC236}">
                <a16:creationId xmlns:a16="http://schemas.microsoft.com/office/drawing/2014/main" id="{132E05FC-A352-4AA7-3833-03F3E8A0D51B}"/>
              </a:ext>
              <a:ext uri="{C183D7F6-B498-43B3-948B-1728B52AA6E4}">
                <adec:decorative xmlns:adec="http://schemas.microsoft.com/office/drawing/2017/decorative" val="1"/>
              </a:ext>
            </a:extLst>
          </p:cNvPr>
          <p:cNvSpPr/>
          <p:nvPr/>
        </p:nvSpPr>
        <p:spPr>
          <a:xfrm>
            <a:off x="5272393" y="3220418"/>
            <a:ext cx="3210127" cy="45899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92500" lnSpcReduction="20000"/>
          </a:bodyPr>
          <a:lstStyle/>
          <a:p>
            <a:pPr algn="ctr"/>
            <a:endParaRPr lang="en-US" sz="2000" b="1" dirty="0">
              <a:solidFill>
                <a:schemeClr val="tx2"/>
              </a:solidFill>
              <a:latin typeface="+mj-lt"/>
            </a:endParaRPr>
          </a:p>
        </p:txBody>
      </p:sp>
      <p:cxnSp>
        <p:nvCxnSpPr>
          <p:cNvPr id="9" name="Straight Arrow Connector 8">
            <a:extLst>
              <a:ext uri="{FF2B5EF4-FFF2-40B4-BE49-F238E27FC236}">
                <a16:creationId xmlns:a16="http://schemas.microsoft.com/office/drawing/2014/main" id="{2078CCC5-8B60-8467-92F5-D2C571C44241}"/>
              </a:ext>
              <a:ext uri="{C183D7F6-B498-43B3-948B-1728B52AA6E4}">
                <adec:decorative xmlns:adec="http://schemas.microsoft.com/office/drawing/2017/decorative" val="1"/>
              </a:ext>
            </a:extLst>
          </p:cNvPr>
          <p:cNvCxnSpPr>
            <a:cxnSpLocks/>
          </p:cNvCxnSpPr>
          <p:nvPr/>
        </p:nvCxnSpPr>
        <p:spPr>
          <a:xfrm>
            <a:off x="5894962" y="3773243"/>
            <a:ext cx="300974"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0" name="Group 9" descr="Welcome page for proctors">
            <a:extLst>
              <a:ext uri="{FF2B5EF4-FFF2-40B4-BE49-F238E27FC236}">
                <a16:creationId xmlns:a16="http://schemas.microsoft.com/office/drawing/2014/main" id="{300704E1-19BF-0F1C-1100-54269C681A9A}"/>
              </a:ext>
            </a:extLst>
          </p:cNvPr>
          <p:cNvGrpSpPr/>
          <p:nvPr/>
        </p:nvGrpSpPr>
        <p:grpSpPr>
          <a:xfrm>
            <a:off x="6216972" y="3713599"/>
            <a:ext cx="4788346" cy="2432612"/>
            <a:chOff x="729276" y="320431"/>
            <a:chExt cx="12534478" cy="6590465"/>
          </a:xfrm>
        </p:grpSpPr>
        <p:pic>
          <p:nvPicPr>
            <p:cNvPr id="11" name="Picture 10" descr="Graphical user interface, text, application&#10;&#10;Description automatically generated">
              <a:extLst>
                <a:ext uri="{FF2B5EF4-FFF2-40B4-BE49-F238E27FC236}">
                  <a16:creationId xmlns:a16="http://schemas.microsoft.com/office/drawing/2014/main" id="{C72B0FA3-0684-ACCE-AAFE-2C66F6092F37}"/>
                </a:ext>
              </a:extLst>
            </p:cNvPr>
            <p:cNvPicPr>
              <a:picLocks noChangeAspect="1"/>
            </p:cNvPicPr>
            <p:nvPr/>
          </p:nvPicPr>
          <p:blipFill>
            <a:blip r:embed="rId3"/>
            <a:srcRect t="2450"/>
            <a:stretch/>
          </p:blipFill>
          <p:spPr>
            <a:xfrm>
              <a:off x="729276" y="320431"/>
              <a:ext cx="12534478" cy="6590465"/>
            </a:xfrm>
            <a:prstGeom prst="rect">
              <a:avLst/>
            </a:prstGeom>
            <a:ln>
              <a:solidFill>
                <a:schemeClr val="tx1"/>
              </a:solidFill>
            </a:ln>
          </p:spPr>
        </p:pic>
        <p:sp>
          <p:nvSpPr>
            <p:cNvPr id="12" name="TextBox 11">
              <a:extLst>
                <a:ext uri="{FF2B5EF4-FFF2-40B4-BE49-F238E27FC236}">
                  <a16:creationId xmlns:a16="http://schemas.microsoft.com/office/drawing/2014/main" id="{A7FAB88B-4DA2-0F0D-0ADB-AEF8FAC15AAE}"/>
                </a:ext>
              </a:extLst>
            </p:cNvPr>
            <p:cNvSpPr txBox="1"/>
            <p:nvPr/>
          </p:nvSpPr>
          <p:spPr>
            <a:xfrm>
              <a:off x="7950579" y="2389933"/>
              <a:ext cx="3291771" cy="806902"/>
            </a:xfrm>
            <a:prstGeom prst="rect">
              <a:avLst/>
            </a:prstGeom>
            <a:solidFill>
              <a:schemeClr val="accent2"/>
            </a:solidFill>
            <a:ln>
              <a:noFill/>
            </a:ln>
          </p:spPr>
          <p:txBody>
            <a:bodyPr wrap="square" rtlCol="0">
              <a:spAutoFit/>
            </a:bodyPr>
            <a:lstStyle/>
            <a:p>
              <a:pPr algn="ctr" defTabSz="868052"/>
              <a:r>
                <a:rPr lang="en-US" sz="2000" dirty="0">
                  <a:solidFill>
                    <a:prstClr val="black"/>
                  </a:solidFill>
                  <a:latin typeface="Calibri" panose="020F0502020204030204"/>
                </a:rPr>
                <a:t>Room 101</a:t>
              </a:r>
            </a:p>
          </p:txBody>
        </p:sp>
      </p:grpSp>
      <p:pic>
        <p:nvPicPr>
          <p:cNvPr id="3" name="Picture 2">
            <a:extLst>
              <a:ext uri="{FF2B5EF4-FFF2-40B4-BE49-F238E27FC236}">
                <a16:creationId xmlns:a16="http://schemas.microsoft.com/office/drawing/2014/main" id="{C62D874E-2A3A-2588-C7B9-CC39E327D5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303440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83328-1D2C-488E-1F1C-964E4F15BD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088EF3-A46F-6FEE-6DC5-4149CB40DBB7}"/>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57ABDEDE-5B13-C737-715D-2A4E7B0146A1}"/>
              </a:ext>
            </a:extLst>
          </p:cNvPr>
          <p:cNvSpPr>
            <a:spLocks noGrp="1"/>
          </p:cNvSpPr>
          <p:nvPr>
            <p:ph type="subTitle" idx="1"/>
          </p:nvPr>
        </p:nvSpPr>
        <p:spPr/>
        <p:txBody>
          <a:bodyPr/>
          <a:lstStyle/>
          <a:p>
            <a:r>
              <a:rPr lang="en-US" dirty="0"/>
              <a:t>2. Confirm Room Setup (5 Screens)</a:t>
            </a:r>
          </a:p>
        </p:txBody>
      </p:sp>
      <p:grpSp>
        <p:nvGrpSpPr>
          <p:cNvPr id="10" name="Group 9" descr="screenshots of the 5 room set up screens">
            <a:extLst>
              <a:ext uri="{FF2B5EF4-FFF2-40B4-BE49-F238E27FC236}">
                <a16:creationId xmlns:a16="http://schemas.microsoft.com/office/drawing/2014/main" id="{A4CF9DED-D85B-F7C2-A155-173899DF18E9}"/>
              </a:ext>
            </a:extLst>
          </p:cNvPr>
          <p:cNvGrpSpPr>
            <a:grpSpLocks noChangeAspect="1"/>
          </p:cNvGrpSpPr>
          <p:nvPr/>
        </p:nvGrpSpPr>
        <p:grpSpPr>
          <a:xfrm>
            <a:off x="636274" y="1402816"/>
            <a:ext cx="11112086" cy="4764520"/>
            <a:chOff x="393081" y="1402816"/>
            <a:chExt cx="11493144" cy="4927906"/>
          </a:xfrm>
        </p:grpSpPr>
        <p:pic>
          <p:nvPicPr>
            <p:cNvPr id="5" name="Picture 4" descr="Graphical user interface, application, Word&#10;&#10;Description automatically generated">
              <a:extLst>
                <a:ext uri="{FF2B5EF4-FFF2-40B4-BE49-F238E27FC236}">
                  <a16:creationId xmlns:a16="http://schemas.microsoft.com/office/drawing/2014/main" id="{FCADB03C-3229-1600-5B4D-D0955A4298D5}"/>
                </a:ext>
              </a:extLst>
            </p:cNvPr>
            <p:cNvPicPr>
              <a:picLocks noChangeAspect="1"/>
            </p:cNvPicPr>
            <p:nvPr/>
          </p:nvPicPr>
          <p:blipFill>
            <a:blip r:embed="rId2"/>
            <a:stretch>
              <a:fillRect/>
            </a:stretch>
          </p:blipFill>
          <p:spPr>
            <a:xfrm>
              <a:off x="4265133" y="1402816"/>
              <a:ext cx="3749040" cy="2377440"/>
            </a:xfrm>
            <a:prstGeom prst="rect">
              <a:avLst/>
            </a:prstGeom>
            <a:ln>
              <a:solidFill>
                <a:schemeClr val="tx1"/>
              </a:solidFill>
            </a:ln>
          </p:spPr>
        </p:pic>
        <p:pic>
          <p:nvPicPr>
            <p:cNvPr id="6" name="Picture 5" descr="Graphical user interface, application&#10;&#10;Description automatically generated">
              <a:extLst>
                <a:ext uri="{FF2B5EF4-FFF2-40B4-BE49-F238E27FC236}">
                  <a16:creationId xmlns:a16="http://schemas.microsoft.com/office/drawing/2014/main" id="{08680086-2A03-C659-ABCB-CC521CC34990}"/>
                </a:ext>
              </a:extLst>
            </p:cNvPr>
            <p:cNvPicPr>
              <a:picLocks noChangeAspect="1"/>
            </p:cNvPicPr>
            <p:nvPr/>
          </p:nvPicPr>
          <p:blipFill>
            <a:blip r:embed="rId3"/>
            <a:stretch>
              <a:fillRect/>
            </a:stretch>
          </p:blipFill>
          <p:spPr>
            <a:xfrm>
              <a:off x="8137185" y="1406013"/>
              <a:ext cx="3749040" cy="2374243"/>
            </a:xfrm>
            <a:prstGeom prst="rect">
              <a:avLst/>
            </a:prstGeom>
            <a:ln>
              <a:solidFill>
                <a:schemeClr val="tx1"/>
              </a:solidFill>
            </a:ln>
          </p:spPr>
        </p:pic>
        <p:pic>
          <p:nvPicPr>
            <p:cNvPr id="7" name="Picture 6" descr="Graphical user interface, application&#10;&#10;Description automatically generated">
              <a:extLst>
                <a:ext uri="{FF2B5EF4-FFF2-40B4-BE49-F238E27FC236}">
                  <a16:creationId xmlns:a16="http://schemas.microsoft.com/office/drawing/2014/main" id="{49A1F5B2-E8F7-E331-157C-72DAB9A91D27}"/>
                </a:ext>
              </a:extLst>
            </p:cNvPr>
            <p:cNvPicPr>
              <a:picLocks noChangeAspect="1"/>
            </p:cNvPicPr>
            <p:nvPr/>
          </p:nvPicPr>
          <p:blipFill>
            <a:blip r:embed="rId4"/>
            <a:stretch>
              <a:fillRect/>
            </a:stretch>
          </p:blipFill>
          <p:spPr>
            <a:xfrm>
              <a:off x="393081" y="1406012"/>
              <a:ext cx="3749040" cy="2377440"/>
            </a:xfrm>
            <a:prstGeom prst="rect">
              <a:avLst/>
            </a:prstGeom>
            <a:ln>
              <a:solidFill>
                <a:schemeClr val="tx1"/>
              </a:solidFill>
            </a:ln>
          </p:spPr>
        </p:pic>
        <p:pic>
          <p:nvPicPr>
            <p:cNvPr id="8" name="Picture 7" descr="Graphical user interface, application&#10;&#10;Description automatically generated">
              <a:extLst>
                <a:ext uri="{FF2B5EF4-FFF2-40B4-BE49-F238E27FC236}">
                  <a16:creationId xmlns:a16="http://schemas.microsoft.com/office/drawing/2014/main" id="{C9B21D4F-FD68-C5D0-36F2-6F0955E09C70}"/>
                </a:ext>
              </a:extLst>
            </p:cNvPr>
            <p:cNvPicPr>
              <a:picLocks/>
            </p:cNvPicPr>
            <p:nvPr/>
          </p:nvPicPr>
          <p:blipFill>
            <a:blip r:embed="rId5"/>
            <a:stretch>
              <a:fillRect/>
            </a:stretch>
          </p:blipFill>
          <p:spPr>
            <a:xfrm>
              <a:off x="2211665" y="3953282"/>
              <a:ext cx="3749040" cy="2377440"/>
            </a:xfrm>
            <a:prstGeom prst="rect">
              <a:avLst/>
            </a:prstGeom>
            <a:ln>
              <a:solidFill>
                <a:schemeClr val="tx1"/>
              </a:solidFill>
            </a:ln>
          </p:spPr>
        </p:pic>
        <p:pic>
          <p:nvPicPr>
            <p:cNvPr id="9" name="Picture 8" descr="Graphical user interface, application, Word&#10;&#10;Description automatically generated">
              <a:extLst>
                <a:ext uri="{FF2B5EF4-FFF2-40B4-BE49-F238E27FC236}">
                  <a16:creationId xmlns:a16="http://schemas.microsoft.com/office/drawing/2014/main" id="{BBEA9079-EACF-4EEA-28FE-0C5B33BAC575}"/>
                </a:ext>
              </a:extLst>
            </p:cNvPr>
            <p:cNvPicPr>
              <a:picLocks/>
            </p:cNvPicPr>
            <p:nvPr/>
          </p:nvPicPr>
          <p:blipFill>
            <a:blip r:embed="rId6"/>
            <a:stretch>
              <a:fillRect/>
            </a:stretch>
          </p:blipFill>
          <p:spPr>
            <a:xfrm>
              <a:off x="6354618" y="3953282"/>
              <a:ext cx="3749040" cy="2377440"/>
            </a:xfrm>
            <a:prstGeom prst="rect">
              <a:avLst/>
            </a:prstGeom>
            <a:ln>
              <a:solidFill>
                <a:schemeClr val="tx1"/>
              </a:solidFill>
            </a:ln>
          </p:spPr>
        </p:pic>
      </p:grpSp>
      <p:pic>
        <p:nvPicPr>
          <p:cNvPr id="3" name="Picture 2">
            <a:extLst>
              <a:ext uri="{FF2B5EF4-FFF2-40B4-BE49-F238E27FC236}">
                <a16:creationId xmlns:a16="http://schemas.microsoft.com/office/drawing/2014/main" id="{4C67BA1B-5492-2D56-88DC-E0A2CDEB829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1190598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CE0F7-C8BB-4523-DEBE-ACE45DB2B2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AF61A3-8D1D-5208-7156-ADE79FDAE5CB}"/>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2BE97AC5-94FA-0E13-AC9A-8764EF2BCB0B}"/>
              </a:ext>
            </a:extLst>
          </p:cNvPr>
          <p:cNvSpPr>
            <a:spLocks noGrp="1"/>
          </p:cNvSpPr>
          <p:nvPr>
            <p:ph type="subTitle" idx="1"/>
          </p:nvPr>
        </p:nvSpPr>
        <p:spPr/>
        <p:txBody>
          <a:bodyPr/>
          <a:lstStyle/>
          <a:p>
            <a:r>
              <a:rPr lang="en-US" dirty="0"/>
              <a:t>3. Write Instructions on Board and Provide Room Code</a:t>
            </a:r>
          </a:p>
        </p:txBody>
      </p:sp>
      <p:pic>
        <p:nvPicPr>
          <p:cNvPr id="5" name="Picture 4" descr="Graphical user interface, application">
            <a:extLst>
              <a:ext uri="{FF2B5EF4-FFF2-40B4-BE49-F238E27FC236}">
                <a16:creationId xmlns:a16="http://schemas.microsoft.com/office/drawing/2014/main" id="{6F325A0B-2AF3-75DD-30FD-E75A0146FC5C}"/>
              </a:ext>
            </a:extLst>
          </p:cNvPr>
          <p:cNvPicPr>
            <a:picLocks noChangeAspect="1"/>
          </p:cNvPicPr>
          <p:nvPr/>
        </p:nvPicPr>
        <p:blipFill>
          <a:blip r:embed="rId2"/>
          <a:stretch>
            <a:fillRect/>
          </a:stretch>
        </p:blipFill>
        <p:spPr>
          <a:xfrm>
            <a:off x="2506641" y="1414153"/>
            <a:ext cx="7178718" cy="4801914"/>
          </a:xfrm>
          <a:prstGeom prst="rect">
            <a:avLst/>
          </a:prstGeom>
          <a:ln>
            <a:solidFill>
              <a:schemeClr val="tx1"/>
            </a:solidFill>
          </a:ln>
        </p:spPr>
      </p:pic>
      <p:pic>
        <p:nvPicPr>
          <p:cNvPr id="3" name="Picture 2">
            <a:extLst>
              <a:ext uri="{FF2B5EF4-FFF2-40B4-BE49-F238E27FC236}">
                <a16:creationId xmlns:a16="http://schemas.microsoft.com/office/drawing/2014/main" id="{D670473D-A510-EDFE-43E1-E2E0262B870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3848824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3A11B-F6DC-42B9-0673-5D792EC6F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FD5C5C-3F04-E549-81E6-90B3B10534EF}"/>
              </a:ext>
            </a:extLst>
          </p:cNvPr>
          <p:cNvSpPr>
            <a:spLocks noGrp="1"/>
          </p:cNvSpPr>
          <p:nvPr>
            <p:ph type="title"/>
          </p:nvPr>
        </p:nvSpPr>
        <p:spPr/>
        <p:txBody>
          <a:bodyPr/>
          <a:lstStyle/>
          <a:p>
            <a:r>
              <a:rPr lang="en-US" dirty="0"/>
              <a:t>Test Day Toolkit: Proctor Screen-by-Screen</a:t>
            </a:r>
          </a:p>
        </p:txBody>
      </p:sp>
      <p:sp>
        <p:nvSpPr>
          <p:cNvPr id="3" name="Text Placeholder 2">
            <a:extLst>
              <a:ext uri="{FF2B5EF4-FFF2-40B4-BE49-F238E27FC236}">
                <a16:creationId xmlns:a16="http://schemas.microsoft.com/office/drawing/2014/main" id="{B0A3B875-3984-BF80-72C1-AC5C3348D4D5}"/>
              </a:ext>
            </a:extLst>
          </p:cNvPr>
          <p:cNvSpPr>
            <a:spLocks noGrp="1"/>
          </p:cNvSpPr>
          <p:nvPr>
            <p:ph type="body" sz="quarter" idx="10"/>
          </p:nvPr>
        </p:nvSpPr>
        <p:spPr>
          <a:xfrm>
            <a:off x="279390" y="1575171"/>
            <a:ext cx="3242019" cy="4650531"/>
          </a:xfrm>
        </p:spPr>
        <p:txBody>
          <a:bodyPr>
            <a:normAutofit lnSpcReduction="10000"/>
          </a:bodyPr>
          <a:lstStyle/>
          <a:p>
            <a:r>
              <a:rPr lang="en-US" dirty="0"/>
              <a:t>Only students pre-assigned to this room (optional) will appear here.</a:t>
            </a:r>
            <a:br>
              <a:rPr lang="en-US" dirty="0"/>
            </a:br>
            <a:br>
              <a:rPr lang="en-US" dirty="0"/>
            </a:br>
            <a:endParaRPr lang="en-US" dirty="0"/>
          </a:p>
          <a:p>
            <a:r>
              <a:rPr lang="en-US" dirty="0"/>
              <a:t>All students (pre-assigned or not) who enter this room’s code will appear here. Mark them as present once you visually confirm they are there.</a:t>
            </a:r>
          </a:p>
          <a:p>
            <a:endParaRPr lang="en-US" dirty="0"/>
          </a:p>
          <a:p>
            <a:r>
              <a:rPr lang="en-US" dirty="0"/>
              <a:t>As soon as students complete all pre-test activities in </a:t>
            </a:r>
            <a:r>
              <a:rPr lang="en-US" dirty="0" err="1"/>
              <a:t>BluebookTM</a:t>
            </a:r>
            <a:r>
              <a:rPr lang="en-US" dirty="0"/>
              <a:t> they will appear under “ready to test.”</a:t>
            </a:r>
          </a:p>
        </p:txBody>
      </p:sp>
      <p:sp>
        <p:nvSpPr>
          <p:cNvPr id="4" name="Subtitle 3">
            <a:extLst>
              <a:ext uri="{FF2B5EF4-FFF2-40B4-BE49-F238E27FC236}">
                <a16:creationId xmlns:a16="http://schemas.microsoft.com/office/drawing/2014/main" id="{A4F0E03F-01C8-8F97-33FC-D5B72833A920}"/>
              </a:ext>
            </a:extLst>
          </p:cNvPr>
          <p:cNvSpPr>
            <a:spLocks noGrp="1"/>
          </p:cNvSpPr>
          <p:nvPr>
            <p:ph type="subTitle" idx="1"/>
          </p:nvPr>
        </p:nvSpPr>
        <p:spPr/>
        <p:txBody>
          <a:bodyPr/>
          <a:lstStyle/>
          <a:p>
            <a:r>
              <a:rPr lang="en-US" dirty="0"/>
              <a:t>4. Take Attendance</a:t>
            </a:r>
          </a:p>
        </p:txBody>
      </p:sp>
      <p:grpSp>
        <p:nvGrpSpPr>
          <p:cNvPr id="5" name="Group 4" descr="screenshot of how to take attendance">
            <a:extLst>
              <a:ext uri="{FF2B5EF4-FFF2-40B4-BE49-F238E27FC236}">
                <a16:creationId xmlns:a16="http://schemas.microsoft.com/office/drawing/2014/main" id="{6E6EBAC3-4930-8039-2C94-836C1CBD9B89}"/>
              </a:ext>
            </a:extLst>
          </p:cNvPr>
          <p:cNvGrpSpPr>
            <a:grpSpLocks noChangeAspect="1"/>
          </p:cNvGrpSpPr>
          <p:nvPr/>
        </p:nvGrpSpPr>
        <p:grpSpPr>
          <a:xfrm>
            <a:off x="3599234" y="1613388"/>
            <a:ext cx="8217013" cy="4302919"/>
            <a:chOff x="442913" y="765886"/>
            <a:chExt cx="11955462" cy="5691352"/>
          </a:xfrm>
        </p:grpSpPr>
        <p:pic>
          <p:nvPicPr>
            <p:cNvPr id="6" name="Picture 2">
              <a:extLst>
                <a:ext uri="{FF2B5EF4-FFF2-40B4-BE49-F238E27FC236}">
                  <a16:creationId xmlns:a16="http://schemas.microsoft.com/office/drawing/2014/main" id="{4C3B0094-B050-5580-9C9C-91A83D45A05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1206"/>
            <a:stretch/>
          </p:blipFill>
          <p:spPr bwMode="auto">
            <a:xfrm>
              <a:off x="442913" y="765886"/>
              <a:ext cx="11955462" cy="569135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6" descr="Graphical user interface, text, application&#10;&#10;Description automatically generated">
              <a:extLst>
                <a:ext uri="{FF2B5EF4-FFF2-40B4-BE49-F238E27FC236}">
                  <a16:creationId xmlns:a16="http://schemas.microsoft.com/office/drawing/2014/main" id="{3F28F8D8-253A-CB9B-8506-D3CE805DF0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8038" t="8936" b="84632"/>
            <a:stretch/>
          </p:blipFill>
          <p:spPr>
            <a:xfrm>
              <a:off x="8265225" y="1116282"/>
              <a:ext cx="4029313" cy="368134"/>
            </a:xfrm>
            <a:prstGeom prst="rect">
              <a:avLst/>
            </a:prstGeom>
            <a:ln>
              <a:solidFill>
                <a:schemeClr val="tx1"/>
              </a:solidFill>
            </a:ln>
          </p:spPr>
        </p:pic>
      </p:grpSp>
      <p:cxnSp>
        <p:nvCxnSpPr>
          <p:cNvPr id="9" name="Straight Arrow Connector 8">
            <a:extLst>
              <a:ext uri="{FF2B5EF4-FFF2-40B4-BE49-F238E27FC236}">
                <a16:creationId xmlns:a16="http://schemas.microsoft.com/office/drawing/2014/main" id="{8B1386AF-F90B-6D89-3C41-9F2742A46835}"/>
              </a:ext>
              <a:ext uri="{C183D7F6-B498-43B3-948B-1728B52AA6E4}">
                <adec:decorative xmlns:adec="http://schemas.microsoft.com/office/drawing/2017/decorative" val="1"/>
              </a:ext>
            </a:extLst>
          </p:cNvPr>
          <p:cNvCxnSpPr>
            <a:cxnSpLocks/>
          </p:cNvCxnSpPr>
          <p:nvPr/>
        </p:nvCxnSpPr>
        <p:spPr>
          <a:xfrm>
            <a:off x="1926077" y="2275207"/>
            <a:ext cx="2811293" cy="12559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353536BC-3C38-7257-EE2D-2804B7A7F994}"/>
              </a:ext>
              <a:ext uri="{C183D7F6-B498-43B3-948B-1728B52AA6E4}">
                <adec:decorative xmlns:adec="http://schemas.microsoft.com/office/drawing/2017/decorative" val="1"/>
              </a:ext>
            </a:extLst>
          </p:cNvPr>
          <p:cNvCxnSpPr>
            <a:cxnSpLocks/>
          </p:cNvCxnSpPr>
          <p:nvPr/>
        </p:nvCxnSpPr>
        <p:spPr>
          <a:xfrm>
            <a:off x="3450076" y="3900436"/>
            <a:ext cx="4040222"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27B6F5A-CCAB-5990-2D45-E8EB05CE5D1F}"/>
              </a:ext>
              <a:ext uri="{C183D7F6-B498-43B3-948B-1728B52AA6E4}">
                <adec:decorative xmlns:adec="http://schemas.microsoft.com/office/drawing/2017/decorative" val="1"/>
              </a:ext>
            </a:extLst>
          </p:cNvPr>
          <p:cNvSpPr/>
          <p:nvPr/>
        </p:nvSpPr>
        <p:spPr>
          <a:xfrm>
            <a:off x="8015592" y="3900436"/>
            <a:ext cx="930750" cy="90502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a:bodyPr>
          <a:lstStyle/>
          <a:p>
            <a:pPr algn="ctr"/>
            <a:endParaRPr lang="en-US" sz="2000" b="1" dirty="0">
              <a:solidFill>
                <a:schemeClr val="tx2"/>
              </a:solidFill>
              <a:latin typeface="+mj-lt"/>
            </a:endParaRPr>
          </a:p>
        </p:txBody>
      </p:sp>
      <p:cxnSp>
        <p:nvCxnSpPr>
          <p:cNvPr id="13" name="Straight Arrow Connector 12">
            <a:extLst>
              <a:ext uri="{FF2B5EF4-FFF2-40B4-BE49-F238E27FC236}">
                <a16:creationId xmlns:a16="http://schemas.microsoft.com/office/drawing/2014/main" id="{A56FDA7A-8C18-491B-4616-FEFF2C006460}"/>
              </a:ext>
              <a:ext uri="{C183D7F6-B498-43B3-948B-1728B52AA6E4}">
                <adec:decorative xmlns:adec="http://schemas.microsoft.com/office/drawing/2017/decorative" val="1"/>
              </a:ext>
            </a:extLst>
          </p:cNvPr>
          <p:cNvCxnSpPr>
            <a:cxnSpLocks/>
          </p:cNvCxnSpPr>
          <p:nvPr/>
        </p:nvCxnSpPr>
        <p:spPr>
          <a:xfrm flipV="1">
            <a:off x="2315183" y="5116394"/>
            <a:ext cx="6877455" cy="90502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4F8923DB-3588-94B3-5DC3-3C7ACE79045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1435641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0B978-ED32-F9A8-120B-C66D04E764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9311D-D58B-5278-8B30-A798484EB5F5}"/>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9FFD7FAE-5B55-37E7-2E70-8019A6F025CA}"/>
              </a:ext>
            </a:extLst>
          </p:cNvPr>
          <p:cNvSpPr>
            <a:spLocks noGrp="1"/>
          </p:cNvSpPr>
          <p:nvPr>
            <p:ph type="subTitle" idx="1"/>
          </p:nvPr>
        </p:nvSpPr>
        <p:spPr/>
        <p:txBody>
          <a:bodyPr/>
          <a:lstStyle/>
          <a:p>
            <a:r>
              <a:rPr lang="en-US" dirty="0"/>
              <a:t>5. Read the Script and Provide Start Code</a:t>
            </a:r>
          </a:p>
        </p:txBody>
      </p:sp>
      <p:grpSp>
        <p:nvGrpSpPr>
          <p:cNvPr id="5" name="Group 4" descr="screenshot of instructions to be read and displayed by proctor before starting">
            <a:extLst>
              <a:ext uri="{FF2B5EF4-FFF2-40B4-BE49-F238E27FC236}">
                <a16:creationId xmlns:a16="http://schemas.microsoft.com/office/drawing/2014/main" id="{D545C84A-A560-56C6-E002-D995C9FBF923}"/>
              </a:ext>
            </a:extLst>
          </p:cNvPr>
          <p:cNvGrpSpPr>
            <a:grpSpLocks noChangeAspect="1"/>
          </p:cNvGrpSpPr>
          <p:nvPr/>
        </p:nvGrpSpPr>
        <p:grpSpPr>
          <a:xfrm>
            <a:off x="356461" y="1618013"/>
            <a:ext cx="7156350" cy="4497459"/>
            <a:chOff x="688973" y="128425"/>
            <a:chExt cx="11463342" cy="6459286"/>
          </a:xfrm>
        </p:grpSpPr>
        <p:pic>
          <p:nvPicPr>
            <p:cNvPr id="6" name="Picture 5" descr="Graphical user interface, text, application, Teams&#10;&#10;Description automatically generated">
              <a:extLst>
                <a:ext uri="{FF2B5EF4-FFF2-40B4-BE49-F238E27FC236}">
                  <a16:creationId xmlns:a16="http://schemas.microsoft.com/office/drawing/2014/main" id="{32C94B64-701F-1D8B-8452-31AE196874F4}"/>
                </a:ext>
              </a:extLst>
            </p:cNvPr>
            <p:cNvPicPr>
              <a:picLocks noChangeAspect="1"/>
            </p:cNvPicPr>
            <p:nvPr/>
          </p:nvPicPr>
          <p:blipFill rotWithShape="1">
            <a:blip r:embed="rId2"/>
            <a:srcRect b="46001"/>
            <a:stretch/>
          </p:blipFill>
          <p:spPr>
            <a:xfrm>
              <a:off x="688973" y="128425"/>
              <a:ext cx="11463342" cy="6055928"/>
            </a:xfrm>
            <a:prstGeom prst="rect">
              <a:avLst/>
            </a:prstGeom>
            <a:ln>
              <a:solidFill>
                <a:schemeClr val="tx1"/>
              </a:solidFill>
            </a:ln>
          </p:spPr>
        </p:pic>
        <p:pic>
          <p:nvPicPr>
            <p:cNvPr id="7" name="Picture 6">
              <a:extLst>
                <a:ext uri="{FF2B5EF4-FFF2-40B4-BE49-F238E27FC236}">
                  <a16:creationId xmlns:a16="http://schemas.microsoft.com/office/drawing/2014/main" id="{0B8C3909-104B-886D-66C7-F1C398FE05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419" b="21206"/>
            <a:stretch/>
          </p:blipFill>
          <p:spPr bwMode="auto">
            <a:xfrm>
              <a:off x="688973" y="6076950"/>
              <a:ext cx="11463342" cy="51076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grpSp>
        <p:nvGrpSpPr>
          <p:cNvPr id="8" name="Group 7" descr="screenshot of start code">
            <a:extLst>
              <a:ext uri="{FF2B5EF4-FFF2-40B4-BE49-F238E27FC236}">
                <a16:creationId xmlns:a16="http://schemas.microsoft.com/office/drawing/2014/main" id="{B8FCB73F-7FAC-EAD0-9E63-3372026FB98D}"/>
              </a:ext>
            </a:extLst>
          </p:cNvPr>
          <p:cNvGrpSpPr>
            <a:grpSpLocks noChangeAspect="1"/>
          </p:cNvGrpSpPr>
          <p:nvPr/>
        </p:nvGrpSpPr>
        <p:grpSpPr>
          <a:xfrm>
            <a:off x="7229584" y="2455504"/>
            <a:ext cx="4410541" cy="2997811"/>
            <a:chOff x="3012141" y="100322"/>
            <a:chExt cx="6938683" cy="4028363"/>
          </a:xfrm>
        </p:grpSpPr>
        <p:pic>
          <p:nvPicPr>
            <p:cNvPr id="9" name="Picture 8" descr="Graphical user interface, application&#10;&#10;Description automatically generated">
              <a:extLst>
                <a:ext uri="{FF2B5EF4-FFF2-40B4-BE49-F238E27FC236}">
                  <a16:creationId xmlns:a16="http://schemas.microsoft.com/office/drawing/2014/main" id="{15B34FAB-174A-18EB-70B7-3ED7D3D48846}"/>
                </a:ext>
              </a:extLst>
            </p:cNvPr>
            <p:cNvPicPr>
              <a:picLocks noChangeAspect="1"/>
            </p:cNvPicPr>
            <p:nvPr/>
          </p:nvPicPr>
          <p:blipFill rotWithShape="1">
            <a:blip r:embed="rId4"/>
            <a:srcRect b="47968"/>
            <a:stretch/>
          </p:blipFill>
          <p:spPr>
            <a:xfrm>
              <a:off x="3012141" y="100322"/>
              <a:ext cx="6938683" cy="3719203"/>
            </a:xfrm>
            <a:prstGeom prst="rect">
              <a:avLst/>
            </a:prstGeom>
            <a:ln>
              <a:solidFill>
                <a:schemeClr val="tx1"/>
              </a:solidFill>
            </a:ln>
          </p:spPr>
        </p:pic>
        <p:pic>
          <p:nvPicPr>
            <p:cNvPr id="10" name="Picture 9">
              <a:extLst>
                <a:ext uri="{FF2B5EF4-FFF2-40B4-BE49-F238E27FC236}">
                  <a16:creationId xmlns:a16="http://schemas.microsoft.com/office/drawing/2014/main" id="{383D6923-98AC-1C45-E25C-C6AE4078FE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419" b="21206"/>
            <a:stretch/>
          </p:blipFill>
          <p:spPr bwMode="auto">
            <a:xfrm>
              <a:off x="3012141" y="3819525"/>
              <a:ext cx="6938683" cy="3091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cxnSp>
        <p:nvCxnSpPr>
          <p:cNvPr id="11" name="Straight Arrow Connector 10">
            <a:extLst>
              <a:ext uri="{FF2B5EF4-FFF2-40B4-BE49-F238E27FC236}">
                <a16:creationId xmlns:a16="http://schemas.microsoft.com/office/drawing/2014/main" id="{1D945B36-881C-0CA5-75E5-0CA23B19C5FE}"/>
              </a:ext>
              <a:ext uri="{C183D7F6-B498-43B3-948B-1728B52AA6E4}">
                <adec:decorative xmlns:adec="http://schemas.microsoft.com/office/drawing/2017/decorative" val="1"/>
              </a:ext>
            </a:extLst>
          </p:cNvPr>
          <p:cNvCxnSpPr>
            <a:cxnSpLocks/>
          </p:cNvCxnSpPr>
          <p:nvPr/>
        </p:nvCxnSpPr>
        <p:spPr>
          <a:xfrm flipV="1">
            <a:off x="7315200" y="4610911"/>
            <a:ext cx="1721796" cy="12237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E77177E-429A-578C-E177-AE47A2C3C3B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20238843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72132-99A5-8586-C176-48E3F5222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5681B-3BA1-9103-E175-81EDA8F7467D}"/>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3F5EF827-DC23-5D09-DC69-D3D99D356626}"/>
              </a:ext>
            </a:extLst>
          </p:cNvPr>
          <p:cNvSpPr>
            <a:spLocks noGrp="1"/>
          </p:cNvSpPr>
          <p:nvPr>
            <p:ph type="subTitle" idx="1"/>
          </p:nvPr>
        </p:nvSpPr>
        <p:spPr/>
        <p:txBody>
          <a:bodyPr/>
          <a:lstStyle/>
          <a:p>
            <a:r>
              <a:rPr lang="en-US" dirty="0"/>
              <a:t>6. Monitor Student Progress – Test Day Toolkit troubleshooting </a:t>
            </a:r>
          </a:p>
        </p:txBody>
      </p:sp>
      <p:grpSp>
        <p:nvGrpSpPr>
          <p:cNvPr id="14" name="Group 13" descr="screenshot of monitoring dashboard">
            <a:extLst>
              <a:ext uri="{FF2B5EF4-FFF2-40B4-BE49-F238E27FC236}">
                <a16:creationId xmlns:a16="http://schemas.microsoft.com/office/drawing/2014/main" id="{9CA0314D-89B8-A219-98BD-1A26E7C9B485}"/>
              </a:ext>
            </a:extLst>
          </p:cNvPr>
          <p:cNvGrpSpPr>
            <a:grpSpLocks noChangeAspect="1"/>
          </p:cNvGrpSpPr>
          <p:nvPr/>
        </p:nvGrpSpPr>
        <p:grpSpPr>
          <a:xfrm>
            <a:off x="4898090" y="1537127"/>
            <a:ext cx="6937449" cy="3213440"/>
            <a:chOff x="3939611" y="2208335"/>
            <a:chExt cx="7876636" cy="3648473"/>
          </a:xfrm>
        </p:grpSpPr>
        <p:grpSp>
          <p:nvGrpSpPr>
            <p:cNvPr id="5" name="Group 4">
              <a:extLst>
                <a:ext uri="{FF2B5EF4-FFF2-40B4-BE49-F238E27FC236}">
                  <a16:creationId xmlns:a16="http://schemas.microsoft.com/office/drawing/2014/main" id="{570C1E1E-9165-4018-934F-EDD43E92381B}"/>
                </a:ext>
              </a:extLst>
            </p:cNvPr>
            <p:cNvGrpSpPr>
              <a:grpSpLocks noChangeAspect="1"/>
            </p:cNvGrpSpPr>
            <p:nvPr/>
          </p:nvGrpSpPr>
          <p:grpSpPr>
            <a:xfrm>
              <a:off x="4170348" y="2208335"/>
              <a:ext cx="7645899" cy="3648473"/>
              <a:chOff x="3575128" y="-735593"/>
              <a:chExt cx="15111957" cy="10053082"/>
            </a:xfrm>
          </p:grpSpPr>
          <p:pic>
            <p:nvPicPr>
              <p:cNvPr id="6" name="Picture 5">
                <a:extLst>
                  <a:ext uri="{FF2B5EF4-FFF2-40B4-BE49-F238E27FC236}">
                    <a16:creationId xmlns:a16="http://schemas.microsoft.com/office/drawing/2014/main" id="{58CEAA0F-2FBE-B863-1632-D1F823A537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128" y="-735593"/>
                <a:ext cx="15111957" cy="1005308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6" descr="Graphical user interface, text, application&#10;&#10;Description automatically generated">
                <a:extLst>
                  <a:ext uri="{FF2B5EF4-FFF2-40B4-BE49-F238E27FC236}">
                    <a16:creationId xmlns:a16="http://schemas.microsoft.com/office/drawing/2014/main" id="{41114DF5-3A16-5345-77A8-672E20A665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8038" t="8936" b="84632"/>
              <a:stretch/>
            </p:blipFill>
            <p:spPr>
              <a:xfrm>
                <a:off x="13930721" y="-343965"/>
                <a:ext cx="4585320" cy="418933"/>
              </a:xfrm>
              <a:prstGeom prst="rect">
                <a:avLst/>
              </a:prstGeom>
              <a:ln>
                <a:solidFill>
                  <a:schemeClr val="tx1"/>
                </a:solidFill>
              </a:ln>
            </p:spPr>
          </p:pic>
        </p:grpSp>
        <p:sp>
          <p:nvSpPr>
            <p:cNvPr id="3" name="Oval 2">
              <a:extLst>
                <a:ext uri="{FF2B5EF4-FFF2-40B4-BE49-F238E27FC236}">
                  <a16:creationId xmlns:a16="http://schemas.microsoft.com/office/drawing/2014/main" id="{B01AD066-063D-3F6F-97DB-3F332781CDC9}"/>
                </a:ext>
              </a:extLst>
            </p:cNvPr>
            <p:cNvSpPr/>
            <p:nvPr/>
          </p:nvSpPr>
          <p:spPr>
            <a:xfrm>
              <a:off x="4811282" y="2357503"/>
              <a:ext cx="230736" cy="174266"/>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ormAutofit fontScale="25000" lnSpcReduction="20000"/>
            </a:bodyPr>
            <a:lstStyle/>
            <a:p>
              <a:pPr algn="ctr"/>
              <a:endParaRPr lang="en-US" sz="2000" b="1" dirty="0">
                <a:solidFill>
                  <a:schemeClr val="tx2"/>
                </a:solidFill>
                <a:latin typeface="+mj-lt"/>
              </a:endParaRPr>
            </a:p>
          </p:txBody>
        </p:sp>
        <p:cxnSp>
          <p:nvCxnSpPr>
            <p:cNvPr id="11" name="Straight Arrow Connector 10">
              <a:extLst>
                <a:ext uri="{FF2B5EF4-FFF2-40B4-BE49-F238E27FC236}">
                  <a16:creationId xmlns:a16="http://schemas.microsoft.com/office/drawing/2014/main" id="{3621B77D-0DFC-500F-F174-A1811BF3E797}"/>
                </a:ext>
              </a:extLst>
            </p:cNvPr>
            <p:cNvCxnSpPr>
              <a:cxnSpLocks/>
            </p:cNvCxnSpPr>
            <p:nvPr/>
          </p:nvCxnSpPr>
          <p:spPr>
            <a:xfrm>
              <a:off x="3939611" y="2413531"/>
              <a:ext cx="87167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12" name="TextBox 11">
            <a:extLst>
              <a:ext uri="{FF2B5EF4-FFF2-40B4-BE49-F238E27FC236}">
                <a16:creationId xmlns:a16="http://schemas.microsoft.com/office/drawing/2014/main" id="{E66DC512-8C36-9EC5-F4DD-D61FB7C0DBFD}"/>
              </a:ext>
            </a:extLst>
          </p:cNvPr>
          <p:cNvSpPr txBox="1"/>
          <p:nvPr/>
        </p:nvSpPr>
        <p:spPr>
          <a:xfrm>
            <a:off x="356461" y="1436225"/>
            <a:ext cx="4541629" cy="4781685"/>
          </a:xfrm>
          <a:prstGeom prst="rect">
            <a:avLst/>
          </a:prstGeom>
          <a:noFill/>
        </p:spPr>
        <p:txBody>
          <a:bodyPr wrap="square" lIns="36000" tIns="36000" rIns="36000" bIns="36000" rtlCol="0">
            <a:spAutoFit/>
          </a:bodyPr>
          <a:lstStyle/>
          <a:p>
            <a:r>
              <a:rPr lang="en-US" dirty="0"/>
              <a:t>Note that there has been a help tab on every screen, which provides technical FAQs and tips for troubleshooting.</a:t>
            </a:r>
          </a:p>
          <a:p>
            <a:endParaRPr lang="en-US" dirty="0"/>
          </a:p>
          <a:p>
            <a:r>
              <a:rPr lang="en-US" dirty="0"/>
              <a:t>However, Test Day Toolkit has rarely demonstrated technical issues. </a:t>
            </a:r>
          </a:p>
          <a:p>
            <a:endParaRPr lang="en-US" dirty="0"/>
          </a:p>
          <a:p>
            <a:r>
              <a:rPr lang="en-US" dirty="0"/>
              <a:t>More common are unresolved pre-test registration and accommodations issues only being noticed on test day, or test-day loss of internet.</a:t>
            </a:r>
          </a:p>
          <a:p>
            <a:endParaRPr lang="en-US" dirty="0"/>
          </a:p>
          <a:p>
            <a:r>
              <a:rPr lang="en-US" dirty="0"/>
              <a:t>Please use Test Day Toolkit before test day to ensure all information therein is correct, and remember, students can continue testing even with the loss of the internet and connection to Test Day Toolkit.</a:t>
            </a:r>
          </a:p>
        </p:txBody>
      </p:sp>
      <p:pic>
        <p:nvPicPr>
          <p:cNvPr id="8" name="Picture 7">
            <a:extLst>
              <a:ext uri="{FF2B5EF4-FFF2-40B4-BE49-F238E27FC236}">
                <a16:creationId xmlns:a16="http://schemas.microsoft.com/office/drawing/2014/main" id="{6E4DF473-74FE-3C93-C05E-CFD2F0B13D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2495915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EC27F-37A4-660F-EE62-53E59A63C7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730405-5ED4-3888-7729-DACE99E25C9D}"/>
              </a:ext>
            </a:extLst>
          </p:cNvPr>
          <p:cNvSpPr>
            <a:spLocks noGrp="1"/>
          </p:cNvSpPr>
          <p:nvPr>
            <p:ph type="title"/>
          </p:nvPr>
        </p:nvSpPr>
        <p:spPr/>
        <p:txBody>
          <a:bodyPr/>
          <a:lstStyle/>
          <a:p>
            <a:r>
              <a:rPr lang="en-US" dirty="0"/>
              <a:t>Test Day Toolkit: Proctor Screen-by-Screen</a:t>
            </a:r>
          </a:p>
        </p:txBody>
      </p:sp>
      <p:sp>
        <p:nvSpPr>
          <p:cNvPr id="4" name="Subtitle 3">
            <a:extLst>
              <a:ext uri="{FF2B5EF4-FFF2-40B4-BE49-F238E27FC236}">
                <a16:creationId xmlns:a16="http://schemas.microsoft.com/office/drawing/2014/main" id="{9AE5DF4A-1396-4875-F08F-E9544479AF97}"/>
              </a:ext>
            </a:extLst>
          </p:cNvPr>
          <p:cNvSpPr>
            <a:spLocks noGrp="1"/>
          </p:cNvSpPr>
          <p:nvPr>
            <p:ph type="subTitle" idx="1"/>
          </p:nvPr>
        </p:nvSpPr>
        <p:spPr/>
        <p:txBody>
          <a:bodyPr/>
          <a:lstStyle/>
          <a:p>
            <a:r>
              <a:rPr lang="en-US" dirty="0"/>
              <a:t>7. Dismiss Students at the End of Testing</a:t>
            </a:r>
          </a:p>
        </p:txBody>
      </p:sp>
      <p:pic>
        <p:nvPicPr>
          <p:cNvPr id="5" name="Picture 4" descr="Graphical user interface, application">
            <a:extLst>
              <a:ext uri="{FF2B5EF4-FFF2-40B4-BE49-F238E27FC236}">
                <a16:creationId xmlns:a16="http://schemas.microsoft.com/office/drawing/2014/main" id="{DB36FDAF-559D-709B-8576-AD58BFDD6FA6}"/>
              </a:ext>
            </a:extLst>
          </p:cNvPr>
          <p:cNvPicPr>
            <a:picLocks noChangeAspect="1"/>
          </p:cNvPicPr>
          <p:nvPr/>
        </p:nvPicPr>
        <p:blipFill>
          <a:blip r:embed="rId2"/>
          <a:stretch>
            <a:fillRect/>
          </a:stretch>
        </p:blipFill>
        <p:spPr>
          <a:xfrm>
            <a:off x="899779" y="1454219"/>
            <a:ext cx="10373149" cy="4751687"/>
          </a:xfrm>
          <a:prstGeom prst="rect">
            <a:avLst/>
          </a:prstGeom>
          <a:ln>
            <a:solidFill>
              <a:schemeClr val="tx1"/>
            </a:solidFill>
          </a:ln>
        </p:spPr>
      </p:pic>
      <p:pic>
        <p:nvPicPr>
          <p:cNvPr id="3" name="Picture 2">
            <a:extLst>
              <a:ext uri="{FF2B5EF4-FFF2-40B4-BE49-F238E27FC236}">
                <a16:creationId xmlns:a16="http://schemas.microsoft.com/office/drawing/2014/main" id="{280E53A6-C401-7059-F06A-8A575896013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77455" y="6197555"/>
            <a:ext cx="2242050" cy="512887"/>
          </a:xfrm>
          <a:prstGeom prst="rect">
            <a:avLst/>
          </a:prstGeom>
        </p:spPr>
      </p:pic>
    </p:spTree>
    <p:extLst>
      <p:ext uri="{BB962C8B-B14F-4D97-AF65-F5344CB8AC3E}">
        <p14:creationId xmlns:p14="http://schemas.microsoft.com/office/powerpoint/2010/main" val="17684987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VCT-BODYINDENTATION" val="0;21.37504;35.87496;45.25;60.25;82.87504;97.92001;114.48;"/>
  <p:tag name="VCT-BULLETVISIBILITY" val="G****"/>
</p:tagLst>
</file>

<file path=ppt/theme/theme1.xml><?xml version="1.0" encoding="utf-8"?>
<a:theme xmlns:a="http://schemas.openxmlformats.org/drawingml/2006/main" name="CB-Corporate-19Q4">
  <a:themeElements>
    <a:clrScheme name="CB-K12-19Q4">
      <a:dk1>
        <a:srgbClr val="1E1E1E"/>
      </a:dk1>
      <a:lt1>
        <a:srgbClr val="DCDCDC"/>
      </a:lt1>
      <a:dk2>
        <a:srgbClr val="FFFFFF"/>
      </a:dk2>
      <a:lt2>
        <a:srgbClr val="E57200"/>
      </a:lt2>
      <a:accent1>
        <a:srgbClr val="DCDCDC"/>
      </a:accent1>
      <a:accent2>
        <a:srgbClr val="FFFFFF"/>
      </a:accent2>
      <a:accent3>
        <a:srgbClr val="009CDE"/>
      </a:accent3>
      <a:accent4>
        <a:srgbClr val="71C5E8"/>
      </a:accent4>
      <a:accent5>
        <a:srgbClr val="505050"/>
      </a:accent5>
      <a:accent6>
        <a:srgbClr val="888888"/>
      </a:accent6>
      <a:hlink>
        <a:srgbClr val="1E1E1E"/>
      </a:hlink>
      <a:folHlink>
        <a:srgbClr val="009CDE"/>
      </a:folHlink>
    </a:clrScheme>
    <a:fontScheme name="Roboto">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19050">
          <a:noFill/>
        </a:ln>
      </a:spPr>
      <a:bodyPr lIns="36000" tIns="36000" rIns="36000" bIns="36000" rtlCol="0" anchor="ctr">
        <a:normAutofit/>
      </a:bodyPr>
      <a:lstStyle>
        <a:defPPr algn="ctr">
          <a:defRPr sz="2000" b="1" dirty="0" smtClean="0">
            <a:solidFill>
              <a:schemeClr val="tx2"/>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lnDef>
      <a:spPr>
        <a:ln w="38100">
          <a:solidFill>
            <a:srgbClr val="DDDDDD"/>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36000" tIns="36000" rIns="36000" bIns="36000" rtlCol="0">
        <a:spAutoFit/>
      </a:bodyPr>
      <a:lstStyle>
        <a:defPPr>
          <a:defRPr sz="2000" dirty="0" err="1" smtClean="0"/>
        </a:defPPr>
      </a:lstStyle>
    </a:txDef>
  </a:objectDefaults>
  <a:extraClrSchemeLst/>
  <a:extLst>
    <a:ext uri="{05A4C25C-085E-4340-85A3-A5531E510DB2}">
      <thm15:themeFamily xmlns:thm15="http://schemas.microsoft.com/office/thememl/2012/main" name="CB-K12-20Q1.potx" id="{DE25431E-A8F6-420F-9D79-9E4745B49F67}" vid="{D2075925-74A2-4279-849B-9CAFFB4198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32173F7A8AF44CAD29E02D9EC3CE55" ma:contentTypeVersion="20" ma:contentTypeDescription="Create a new document." ma:contentTypeScope="" ma:versionID="835bbd24e974a203930c9d2dda9e37ee">
  <xsd:schema xmlns:xsd="http://www.w3.org/2001/XMLSchema" xmlns:xs="http://www.w3.org/2001/XMLSchema" xmlns:p="http://schemas.microsoft.com/office/2006/metadata/properties" xmlns:ns1="http://schemas.microsoft.com/sharepoint/v3" xmlns:ns2="3188db64-835f-49dd-a92e-b63c50075c64" xmlns:ns3="bd8f7d19-50dd-4ca5-833a-f68575fcf434" targetNamespace="http://schemas.microsoft.com/office/2006/metadata/properties" ma:root="true" ma:fieldsID="a52ab9b855127a48c7eef16d359eae5c" ns1:_="" ns2:_="" ns3:_="">
    <xsd:import namespace="http://schemas.microsoft.com/sharepoint/v3"/>
    <xsd:import namespace="3188db64-835f-49dd-a92e-b63c50075c64"/>
    <xsd:import namespace="bd8f7d19-50dd-4ca5-833a-f68575fcf434"/>
    <xsd:element name="properties">
      <xsd:complexType>
        <xsd:sequence>
          <xsd:element name="documentManagement">
            <xsd:complexType>
              <xsd:all>
                <xsd:element ref="ns2:MediaServiceMetadata" minOccurs="0"/>
                <xsd:element ref="ns2:MediaServiceFastMetadata" minOccurs="0"/>
                <xsd:element ref="ns2:Category" minOccurs="0"/>
                <xsd:element ref="ns3:SharedWithUsers" minOccurs="0"/>
                <xsd:element ref="ns3:SharedWithDetails" minOccurs="0"/>
                <xsd:element ref="ns1:_ip_UnifiedCompliancePolicyProperties" minOccurs="0"/>
                <xsd:element ref="ns1:_ip_UnifiedCompliancePolicyUIAction"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3" nillable="true" ma:displayName="Unified Compliance Policy Properties" ma:hidden="true" ma:internalName="_ip_UnifiedCompliancePolicyProperties">
      <xsd:simpleType>
        <xsd:restriction base="dms:Note"/>
      </xsd:simpleType>
    </xsd:element>
    <xsd:element name="_ip_UnifiedCompliancePolicyUIAction" ma:index="1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188db64-835f-49dd-a92e-b63c50075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Category" ma:index="10" nillable="true" ma:displayName="Category" ma:description="Just trying things out" ma:format="Dropdown" ma:internalName="Category">
      <xsd:simpleType>
        <xsd:restriction base="dms:Choice">
          <xsd:enumeration value="Testing"/>
          <xsd:enumeration value="Data Entry"/>
          <xsd:enumeration value="Final Files"/>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8f7d19-50dd-4ca5-833a-f68575fcf434"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1ec1ed3-c848-4268-b15b-d96bcb8e7fc6}" ma:internalName="TaxCatchAll" ma:showField="CatchAllData" ma:web="bd8f7d19-50dd-4ca5-833a-f68575fcf4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bd8f7d19-50dd-4ca5-833a-f68575fcf434" xsi:nil="true"/>
    <lcf76f155ced4ddcb4097134ff3c332f xmlns="3188db64-835f-49dd-a92e-b63c50075c64">
      <Terms xmlns="http://schemas.microsoft.com/office/infopath/2007/PartnerControls"/>
    </lcf76f155ced4ddcb4097134ff3c332f>
    <_ip_UnifiedCompliancePolicyProperties xmlns="http://schemas.microsoft.com/sharepoint/v3" xsi:nil="true"/>
    <Category xmlns="3188db64-835f-49dd-a92e-b63c50075c64" xsi:nil="true"/>
  </documentManagement>
</p:properties>
</file>

<file path=customXml/itemProps1.xml><?xml version="1.0" encoding="utf-8"?>
<ds:datastoreItem xmlns:ds="http://schemas.openxmlformats.org/officeDocument/2006/customXml" ds:itemID="{290FDF11-1A8A-4C45-8EE5-007380343F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188db64-835f-49dd-a92e-b63c50075c64"/>
    <ds:schemaRef ds:uri="bd8f7d19-50dd-4ca5-833a-f68575fcf4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7886018-B722-4E6E-BD77-2E3441CC0F6F}">
  <ds:schemaRefs>
    <ds:schemaRef ds:uri="http://schemas.microsoft.com/sharepoint/v3/contenttype/forms"/>
  </ds:schemaRefs>
</ds:datastoreItem>
</file>

<file path=customXml/itemProps3.xml><?xml version="1.0" encoding="utf-8"?>
<ds:datastoreItem xmlns:ds="http://schemas.openxmlformats.org/officeDocument/2006/customXml" ds:itemID="{368D3307-61D5-4E02-A0DE-DA36A32FE455}">
  <ds:schemaRefs>
    <ds:schemaRef ds:uri="http://purl.org/dc/dcmitype/"/>
    <ds:schemaRef ds:uri="http://schemas.microsoft.com/office/infopath/2007/PartnerControls"/>
    <ds:schemaRef ds:uri="http://schemas.microsoft.com/office/2006/metadata/properties"/>
    <ds:schemaRef ds:uri="http://purl.org/dc/elements/1.1/"/>
    <ds:schemaRef ds:uri="http://purl.org/dc/terms/"/>
    <ds:schemaRef ds:uri="http://schemas.microsoft.com/office/2006/documentManagement/types"/>
    <ds:schemaRef ds:uri="3188db64-835f-49dd-a92e-b63c50075c64"/>
    <ds:schemaRef ds:uri="bd8f7d19-50dd-4ca5-833a-f68575fcf434"/>
    <ds:schemaRef ds:uri="http://schemas.openxmlformats.org/package/2006/metadata/core-properties"/>
    <ds:schemaRef ds:uri="http://schemas.microsoft.com/sharepoint/v3"/>
    <ds:schemaRef ds:uri="http://www.w3.org/XML/1998/namespace"/>
  </ds:schemaRefs>
</ds:datastoreItem>
</file>

<file path=docMetadata/LabelInfo.xml><?xml version="1.0" encoding="utf-8"?>
<clbl:labelList xmlns:clbl="http://schemas.microsoft.com/office/2020/mipLabelMetadata">
  <clbl:label id="{7530bded-fd6e-4f58-b5d2-ea681eb07663}" enabled="0" method="" siteId="{7530bded-fd6e-4f58-b5d2-ea681eb07663}" removed="1"/>
</clbl:labelList>
</file>

<file path=docProps/app.xml><?xml version="1.0" encoding="utf-8"?>
<Properties xmlns="http://schemas.openxmlformats.org/officeDocument/2006/extended-properties" xmlns:vt="http://schemas.openxmlformats.org/officeDocument/2006/docPropsVTypes">
  <TotalTime>13130</TotalTime>
  <Words>534</Words>
  <Application>Microsoft Office PowerPoint</Application>
  <PresentationFormat>Widescreen</PresentationFormat>
  <Paragraphs>45</Paragraphs>
  <Slides>12</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Calibri</vt:lpstr>
      <vt:lpstr>Courier New</vt:lpstr>
      <vt:lpstr>Lucida Sans Unicode</vt:lpstr>
      <vt:lpstr>Marlett</vt:lpstr>
      <vt:lpstr>Roboto</vt:lpstr>
      <vt:lpstr>Verdana</vt:lpstr>
      <vt:lpstr>CB-Corporate-19Q4</vt:lpstr>
      <vt:lpstr>SAT BluebookTM Practice Tests</vt:lpstr>
      <vt:lpstr>Proctors’ Test Day  Screen-by-Screen</vt:lpstr>
      <vt:lpstr>Test Day Toolkit: Proctor Screen-by-Screen</vt:lpstr>
      <vt:lpstr>Test Day Toolkit: Proctor Screen-by-Screen</vt:lpstr>
      <vt:lpstr>Test Day Toolkit: Proctor Screen-by-Screen</vt:lpstr>
      <vt:lpstr>Test Day Toolkit: Proctor Screen-by-Screen</vt:lpstr>
      <vt:lpstr>Test Day Toolkit: Proctor Screen-by-Screen</vt:lpstr>
      <vt:lpstr>Test Day Toolkit: Proctor Screen-by-Screen</vt:lpstr>
      <vt:lpstr>Test Day Toolkit: Proctor Screen-by-Screen</vt:lpstr>
      <vt:lpstr>Test Day Toolkit: Proctor Screen-by-Screen</vt:lpstr>
      <vt:lpstr>Test Day Toolkit</vt:lpstr>
      <vt:lpstr>Test Day Toolkit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Wilson, James (He/Him/His)</dc:creator>
  <cp:lastModifiedBy>Rosado, Michelle</cp:lastModifiedBy>
  <cp:revision>9</cp:revision>
  <dcterms:created xsi:type="dcterms:W3CDTF">2025-01-15T23:19:09Z</dcterms:created>
  <dcterms:modified xsi:type="dcterms:W3CDTF">2025-02-13T18:13:14Z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0x0101006B32173F7A8AF44CAD29E02D9EC3CE55</vt:lpwstr>
  </property>
  <property fmtid="{D5CDD505-2E9C-101B-9397-08002B2CF9AE}" pid="3" name="MediaServiceImageTags">
    <vt:lpwstr/>
  </property>
</Properties>
</file>