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5.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6.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7.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8.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9.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theme/theme10.xml" ContentType="application/vnd.openxmlformats-officedocument.theme+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11.xml" ContentType="application/vnd.openxmlformats-officedocument.theme+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theme/theme14.xml" ContentType="application/vnd.openxmlformats-officedocument.theme+xml"/>
  <Override PartName="/ppt/theme/theme1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 id="2147483681" r:id="rId6"/>
    <p:sldMasterId id="2147483689" r:id="rId7"/>
    <p:sldMasterId id="2147483697" r:id="rId8"/>
    <p:sldMasterId id="2147483719" r:id="rId9"/>
    <p:sldMasterId id="2147483726" r:id="rId10"/>
    <p:sldMasterId id="2147483733" r:id="rId11"/>
    <p:sldMasterId id="2147483761" r:id="rId12"/>
    <p:sldMasterId id="2147483771" r:id="rId13"/>
    <p:sldMasterId id="2147483786" r:id="rId14"/>
    <p:sldMasterId id="2147483812" r:id="rId15"/>
    <p:sldMasterId id="2147483699" r:id="rId16"/>
    <p:sldMasterId id="2147483821" r:id="rId17"/>
  </p:sldMasterIdLst>
  <p:notesMasterIdLst>
    <p:notesMasterId r:id="rId55"/>
  </p:notesMasterIdLst>
  <p:sldIdLst>
    <p:sldId id="257" r:id="rId18"/>
    <p:sldId id="552" r:id="rId19"/>
    <p:sldId id="263" r:id="rId20"/>
    <p:sldId id="264" r:id="rId21"/>
    <p:sldId id="265" r:id="rId22"/>
    <p:sldId id="1801" r:id="rId23"/>
    <p:sldId id="1800" r:id="rId24"/>
    <p:sldId id="259" r:id="rId25"/>
    <p:sldId id="1826" r:id="rId26"/>
    <p:sldId id="1825" r:id="rId27"/>
    <p:sldId id="1824" r:id="rId28"/>
    <p:sldId id="267" r:id="rId29"/>
    <p:sldId id="783" r:id="rId30"/>
    <p:sldId id="1768" r:id="rId31"/>
    <p:sldId id="787" r:id="rId32"/>
    <p:sldId id="1805" r:id="rId33"/>
    <p:sldId id="1799" r:id="rId34"/>
    <p:sldId id="1798" r:id="rId35"/>
    <p:sldId id="1806" r:id="rId36"/>
    <p:sldId id="1818" r:id="rId37"/>
    <p:sldId id="1819" r:id="rId38"/>
    <p:sldId id="1804" r:id="rId39"/>
    <p:sldId id="1822" r:id="rId40"/>
    <p:sldId id="1821" r:id="rId41"/>
    <p:sldId id="1815" r:id="rId42"/>
    <p:sldId id="1820" r:id="rId43"/>
    <p:sldId id="1829" r:id="rId44"/>
    <p:sldId id="1830" r:id="rId45"/>
    <p:sldId id="1816" r:id="rId46"/>
    <p:sldId id="1817" r:id="rId47"/>
    <p:sldId id="1809" r:id="rId48"/>
    <p:sldId id="1812" r:id="rId49"/>
    <p:sldId id="1831" r:id="rId50"/>
    <p:sldId id="1813" r:id="rId51"/>
    <p:sldId id="1814" r:id="rId52"/>
    <p:sldId id="261" r:id="rId53"/>
    <p:sldId id="764" r:id="rId54"/>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F1CBC0-CD85-385F-DA5D-6CDB0FE16D82}" name="Tiffany McDole" initials="TM" userId="S::tmcdole@ecs.org::5348a090-bad0-46df-ac28-14f4d00c3d28" providerId="AD"/>
  <p188:author id="{67A574D4-4AE6-0BB0-A0CA-EF2F867E2CA5}" name="Matt Weyer" initials="MW" userId="S::mweyer@ecs.org::f67c5ab0-fc74-4167-9229-38d4202d872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acquelyn Villa" initials="JV" lastIdx="22" clrIdx="0">
    <p:extLst>
      <p:ext uri="{19B8F6BF-5375-455C-9EA6-DF929625EA0E}">
        <p15:presenceInfo xmlns:p15="http://schemas.microsoft.com/office/powerpoint/2012/main" userId="S::jvilla@ecs.org::e9a0cf0b-90ab-43f9-a766-fc7c6d6bed49" providerId="AD"/>
      </p:ext>
    </p:extLst>
  </p:cmAuthor>
  <p:cmAuthor id="2" name="Tiffany McDole" initials="TM" lastIdx="31" clrIdx="1">
    <p:extLst>
      <p:ext uri="{19B8F6BF-5375-455C-9EA6-DF929625EA0E}">
        <p15:presenceInfo xmlns:p15="http://schemas.microsoft.com/office/powerpoint/2012/main" userId="S::tmcdole@ecs.org::5348a090-bad0-46df-ac28-14f4d00c3d28" providerId="AD"/>
      </p:ext>
    </p:extLst>
  </p:cmAuthor>
  <p:cmAuthor id="3" name="Lauren Bloomquist" initials="LB" lastIdx="3" clrIdx="2">
    <p:extLst>
      <p:ext uri="{19B8F6BF-5375-455C-9EA6-DF929625EA0E}">
        <p15:presenceInfo xmlns:p15="http://schemas.microsoft.com/office/powerpoint/2012/main" userId="S::lbloomquist@ecs.org::0cfd233c-3714-46d6-bb75-46d76d42d867" providerId="AD"/>
      </p:ext>
    </p:extLst>
  </p:cmAuthor>
  <p:cmAuthor id="4" name="Shannon Fluckey" initials="SF" lastIdx="4" clrIdx="3">
    <p:extLst>
      <p:ext uri="{19B8F6BF-5375-455C-9EA6-DF929625EA0E}">
        <p15:presenceInfo xmlns:p15="http://schemas.microsoft.com/office/powerpoint/2012/main" userId="S::sfluckey@ecs.org::cc32e6d8-01fb-4523-be63-d89e9961e445" providerId="AD"/>
      </p:ext>
    </p:extLst>
  </p:cmAuthor>
  <p:cmAuthor id="5" name="Matt Weyer" initials="MW" lastIdx="7" clrIdx="4">
    <p:extLst>
      <p:ext uri="{19B8F6BF-5375-455C-9EA6-DF929625EA0E}">
        <p15:presenceInfo xmlns:p15="http://schemas.microsoft.com/office/powerpoint/2012/main" userId="S::mweyer@ecs.org::f67c5ab0-fc74-4167-9229-38d4202d872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7478A"/>
    <a:srgbClr val="ED8B00"/>
    <a:srgbClr val="833177"/>
    <a:srgbClr val="CD4B17"/>
    <a:srgbClr val="796E65"/>
    <a:srgbClr val="EE8A00"/>
    <a:srgbClr val="BC4701"/>
    <a:srgbClr val="D9D9D9"/>
    <a:srgbClr val="EE8B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9477302-C3FC-4EF9-94E7-E0E9699E8E9C}" v="2" dt="2024-10-21T13:23:05.9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93" autoAdjust="0"/>
    <p:restoredTop sz="86376" autoAdjust="0"/>
  </p:normalViewPr>
  <p:slideViewPr>
    <p:cSldViewPr snapToGrid="0">
      <p:cViewPr varScale="1">
        <p:scale>
          <a:sx n="57" d="100"/>
          <a:sy n="57" d="100"/>
        </p:scale>
        <p:origin x="62" y="693"/>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1.xml"/><Relationship Id="rId26" Type="http://schemas.openxmlformats.org/officeDocument/2006/relationships/slide" Target="slides/slide9.xml"/><Relationship Id="rId39" Type="http://schemas.openxmlformats.org/officeDocument/2006/relationships/slide" Target="slides/slide22.xml"/><Relationship Id="rId21" Type="http://schemas.openxmlformats.org/officeDocument/2006/relationships/slide" Target="slides/slide4.xml"/><Relationship Id="rId34" Type="http://schemas.openxmlformats.org/officeDocument/2006/relationships/slide" Target="slides/slide17.xml"/><Relationship Id="rId42" Type="http://schemas.openxmlformats.org/officeDocument/2006/relationships/slide" Target="slides/slide25.xml"/><Relationship Id="rId47" Type="http://schemas.openxmlformats.org/officeDocument/2006/relationships/slide" Target="slides/slide30.xml"/><Relationship Id="rId50" Type="http://schemas.openxmlformats.org/officeDocument/2006/relationships/slide" Target="slides/slide33.xml"/><Relationship Id="rId55" Type="http://schemas.openxmlformats.org/officeDocument/2006/relationships/notesMaster" Target="notesMasters/notesMaster1.xml"/><Relationship Id="rId63"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Master" Target="slideMasters/slideMaster13.xml"/><Relationship Id="rId29" Type="http://schemas.openxmlformats.org/officeDocument/2006/relationships/slide" Target="slides/slide12.xml"/><Relationship Id="rId11" Type="http://schemas.openxmlformats.org/officeDocument/2006/relationships/slideMaster" Target="slideMasters/slideMaster8.xml"/><Relationship Id="rId24" Type="http://schemas.openxmlformats.org/officeDocument/2006/relationships/slide" Target="slides/slide7.xml"/><Relationship Id="rId32" Type="http://schemas.openxmlformats.org/officeDocument/2006/relationships/slide" Target="slides/slide15.xml"/><Relationship Id="rId37" Type="http://schemas.openxmlformats.org/officeDocument/2006/relationships/slide" Target="slides/slide20.xml"/><Relationship Id="rId40" Type="http://schemas.openxmlformats.org/officeDocument/2006/relationships/slide" Target="slides/slide23.xml"/><Relationship Id="rId45" Type="http://schemas.openxmlformats.org/officeDocument/2006/relationships/slide" Target="slides/slide28.xml"/><Relationship Id="rId53" Type="http://schemas.openxmlformats.org/officeDocument/2006/relationships/slide" Target="slides/slide36.xml"/><Relationship Id="rId58" Type="http://schemas.openxmlformats.org/officeDocument/2006/relationships/viewProps" Target="viewProps.xml"/><Relationship Id="rId5" Type="http://schemas.openxmlformats.org/officeDocument/2006/relationships/slideMaster" Target="slideMasters/slideMaster2.xml"/><Relationship Id="rId61" Type="http://schemas.microsoft.com/office/2016/11/relationships/changesInfo" Target="changesInfos/changesInfo1.xml"/><Relationship Id="rId19" Type="http://schemas.openxmlformats.org/officeDocument/2006/relationships/slide" Target="slides/slide2.xml"/><Relationship Id="rId14" Type="http://schemas.openxmlformats.org/officeDocument/2006/relationships/slideMaster" Target="slideMasters/slideMaster11.xml"/><Relationship Id="rId22" Type="http://schemas.openxmlformats.org/officeDocument/2006/relationships/slide" Target="slides/slide5.xml"/><Relationship Id="rId27" Type="http://schemas.openxmlformats.org/officeDocument/2006/relationships/slide" Target="slides/slide10.xml"/><Relationship Id="rId30" Type="http://schemas.openxmlformats.org/officeDocument/2006/relationships/slide" Target="slides/slide13.xml"/><Relationship Id="rId35" Type="http://schemas.openxmlformats.org/officeDocument/2006/relationships/slide" Target="slides/slide18.xml"/><Relationship Id="rId43" Type="http://schemas.openxmlformats.org/officeDocument/2006/relationships/slide" Target="slides/slide26.xml"/><Relationship Id="rId48" Type="http://schemas.openxmlformats.org/officeDocument/2006/relationships/slide" Target="slides/slide31.xml"/><Relationship Id="rId56" Type="http://schemas.openxmlformats.org/officeDocument/2006/relationships/commentAuthors" Target="commentAuthors.xml"/><Relationship Id="rId8" Type="http://schemas.openxmlformats.org/officeDocument/2006/relationships/slideMaster" Target="slideMasters/slideMaster5.xml"/><Relationship Id="rId51" Type="http://schemas.openxmlformats.org/officeDocument/2006/relationships/slide" Target="slides/slide34.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8.xml"/><Relationship Id="rId33" Type="http://schemas.openxmlformats.org/officeDocument/2006/relationships/slide" Target="slides/slide16.xml"/><Relationship Id="rId38" Type="http://schemas.openxmlformats.org/officeDocument/2006/relationships/slide" Target="slides/slide21.xml"/><Relationship Id="rId46" Type="http://schemas.openxmlformats.org/officeDocument/2006/relationships/slide" Target="slides/slide29.xml"/><Relationship Id="rId59" Type="http://schemas.openxmlformats.org/officeDocument/2006/relationships/theme" Target="theme/theme1.xml"/><Relationship Id="rId20" Type="http://schemas.openxmlformats.org/officeDocument/2006/relationships/slide" Target="slides/slide3.xml"/><Relationship Id="rId41" Type="http://schemas.openxmlformats.org/officeDocument/2006/relationships/slide" Target="slides/slide24.xml"/><Relationship Id="rId54" Type="http://schemas.openxmlformats.org/officeDocument/2006/relationships/slide" Target="slides/slide37.xml"/><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Master" Target="slideMasters/slideMaster12.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slide" Target="slides/slide19.xml"/><Relationship Id="rId49" Type="http://schemas.openxmlformats.org/officeDocument/2006/relationships/slide" Target="slides/slide32.xml"/><Relationship Id="rId57" Type="http://schemas.openxmlformats.org/officeDocument/2006/relationships/presProps" Target="presProps.xml"/><Relationship Id="rId10" Type="http://schemas.openxmlformats.org/officeDocument/2006/relationships/slideMaster" Target="slideMasters/slideMaster7.xml"/><Relationship Id="rId31" Type="http://schemas.openxmlformats.org/officeDocument/2006/relationships/slide" Target="slides/slide14.xml"/><Relationship Id="rId44" Type="http://schemas.openxmlformats.org/officeDocument/2006/relationships/slide" Target="slides/slide27.xml"/><Relationship Id="rId52" Type="http://schemas.openxmlformats.org/officeDocument/2006/relationships/slide" Target="slides/slide35.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alconer, Matthew" userId="09cd3e06-133d-48db-b5c7-1ffab9c7b6b9" providerId="ADAL" clId="{89477302-C3FC-4EF9-94E7-E0E9699E8E9C}"/>
    <pc:docChg chg="modSld">
      <pc:chgData name="Falconer, Matthew" userId="09cd3e06-133d-48db-b5c7-1ffab9c7b6b9" providerId="ADAL" clId="{89477302-C3FC-4EF9-94E7-E0E9699E8E9C}" dt="2024-10-21T13:29:26.057" v="21" actId="962"/>
      <pc:docMkLst>
        <pc:docMk/>
      </pc:docMkLst>
      <pc:sldChg chg="modSp mod">
        <pc:chgData name="Falconer, Matthew" userId="09cd3e06-133d-48db-b5c7-1ffab9c7b6b9" providerId="ADAL" clId="{89477302-C3FC-4EF9-94E7-E0E9699E8E9C}" dt="2024-10-21T13:29:26.057" v="21" actId="962"/>
        <pc:sldMkLst>
          <pc:docMk/>
          <pc:sldMk cId="2282333453" sldId="552"/>
        </pc:sldMkLst>
        <pc:picChg chg="ord">
          <ac:chgData name="Falconer, Matthew" userId="09cd3e06-133d-48db-b5c7-1ffab9c7b6b9" providerId="ADAL" clId="{89477302-C3FC-4EF9-94E7-E0E9699E8E9C}" dt="2024-10-21T13:28:25.876" v="6"/>
          <ac:picMkLst>
            <pc:docMk/>
            <pc:sldMk cId="2282333453" sldId="552"/>
            <ac:picMk id="6" creationId="{24558F7E-DE4A-E117-CC16-A7CAB365FCB5}"/>
          </ac:picMkLst>
        </pc:picChg>
        <pc:picChg chg="ord">
          <ac:chgData name="Falconer, Matthew" userId="09cd3e06-133d-48db-b5c7-1ffab9c7b6b9" providerId="ADAL" clId="{89477302-C3FC-4EF9-94E7-E0E9699E8E9C}" dt="2024-10-21T13:28:20.140" v="5"/>
          <ac:picMkLst>
            <pc:docMk/>
            <pc:sldMk cId="2282333453" sldId="552"/>
            <ac:picMk id="8" creationId="{2EC1336D-CBA9-1A2A-8ABD-03B7E0024D0D}"/>
          </ac:picMkLst>
        </pc:picChg>
        <pc:picChg chg="mod ord">
          <ac:chgData name="Falconer, Matthew" userId="09cd3e06-133d-48db-b5c7-1ffab9c7b6b9" providerId="ADAL" clId="{89477302-C3FC-4EF9-94E7-E0E9699E8E9C}" dt="2024-10-21T13:29:26.057" v="21" actId="962"/>
          <ac:picMkLst>
            <pc:docMk/>
            <pc:sldMk cId="2282333453" sldId="552"/>
            <ac:picMk id="10" creationId="{C7955D03-B0FB-9946-BDDA-909170648F4D}"/>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51" tIns="48325" rIns="96651" bIns="48325" rtlCol="0"/>
          <a:lstStyle>
            <a:lvl1pPr algn="l">
              <a:defRPr sz="12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51" tIns="48325" rIns="96651" bIns="48325" rtlCol="0"/>
          <a:lstStyle>
            <a:lvl1pPr algn="r">
              <a:defRPr sz="1200"/>
            </a:lvl1pPr>
          </a:lstStyle>
          <a:p>
            <a:fld id="{DDAE3BF7-BCB9-426A-8D49-8609450DF25F}" type="datetimeFigureOut">
              <a:rPr lang="en-US" smtClean="0"/>
              <a:t>10/21/2024</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51" tIns="48325" rIns="96651" bIns="48325" rtlCol="0" anchor="ctr"/>
          <a:lstStyle/>
          <a:p>
            <a:endParaRPr lang="en-US"/>
          </a:p>
        </p:txBody>
      </p:sp>
      <p:sp>
        <p:nvSpPr>
          <p:cNvPr id="5" name="Notes Placeholder 4"/>
          <p:cNvSpPr>
            <a:spLocks noGrp="1"/>
          </p:cNvSpPr>
          <p:nvPr>
            <p:ph type="body" sz="quarter" idx="3"/>
          </p:nvPr>
        </p:nvSpPr>
        <p:spPr>
          <a:xfrm>
            <a:off x="731521" y="4620578"/>
            <a:ext cx="5852160" cy="3780472"/>
          </a:xfrm>
          <a:prstGeom prst="rect">
            <a:avLst/>
          </a:prstGeom>
        </p:spPr>
        <p:txBody>
          <a:bodyPr vert="horz" lIns="96651" tIns="48325" rIns="96651" bIns="4832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51" tIns="48325" rIns="96651" bIns="48325" rtlCol="0" anchor="b"/>
          <a:lstStyle>
            <a:lvl1pPr algn="l">
              <a:defRPr sz="12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51" tIns="48325" rIns="96651" bIns="48325" rtlCol="0" anchor="b"/>
          <a:lstStyle>
            <a:lvl1pPr algn="r">
              <a:defRPr sz="1200"/>
            </a:lvl1pPr>
          </a:lstStyle>
          <a:p>
            <a:fld id="{64FF0F14-AEB0-4ACD-998D-D27DF943D5EA}" type="slidenum">
              <a:rPr lang="en-US" smtClean="0"/>
              <a:t>‹#›</a:t>
            </a:fld>
            <a:endParaRPr lang="en-US"/>
          </a:p>
        </p:txBody>
      </p:sp>
    </p:spTree>
    <p:extLst>
      <p:ext uri="{BB962C8B-B14F-4D97-AF65-F5344CB8AC3E}">
        <p14:creationId xmlns:p14="http://schemas.microsoft.com/office/powerpoint/2010/main" val="11576351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a:effectLst/>
                <a:latin typeface="Calibri" panose="020F0502020204030204" pitchFamily="34" charset="0"/>
                <a:ea typeface="Calibri" panose="020F0502020204030204" pitchFamily="34" charset="0"/>
                <a:cs typeface="Arial" panose="020B0604020202020204" pitchFamily="34" charset="0"/>
              </a:rPr>
              <a:t>Thank you so much to Commissioner Russell-Tucker and the Connecticut Department for inviting  Education Commission of the States here today! </a:t>
            </a:r>
          </a:p>
          <a:p>
            <a:pPr marL="0" marR="0">
              <a:lnSpc>
                <a:spcPct val="107000"/>
              </a:lnSpc>
              <a:spcBef>
                <a:spcPts val="0"/>
              </a:spcBef>
              <a:spcAft>
                <a:spcPts val="800"/>
              </a:spcAft>
            </a:pPr>
            <a:endParaRPr lang="en-US" sz="180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800">
                <a:effectLst/>
                <a:latin typeface="Calibri" panose="020F0502020204030204" pitchFamily="34" charset="0"/>
                <a:ea typeface="Calibri" panose="020F0502020204030204" pitchFamily="34" charset="0"/>
                <a:cs typeface="Arial" panose="020B0604020202020204" pitchFamily="34" charset="0"/>
              </a:rPr>
              <a:t>But more importantly, thank you to each of you for making the time to join in for the Performance Matters Forum. It means an incredible amount that you’re taking the time out of your calendars to be a part of the conversation. I know how much students mean to each of you and how much you and your work mean to the students and their futures. Please know that your time and energy are so, so appreciated.</a:t>
            </a:r>
          </a:p>
          <a:p>
            <a:endParaRPr lang="en-US" sz="1100"/>
          </a:p>
        </p:txBody>
      </p:sp>
      <p:sp>
        <p:nvSpPr>
          <p:cNvPr id="4" name="Slide Number Placeholder 3"/>
          <p:cNvSpPr>
            <a:spLocks noGrp="1"/>
          </p:cNvSpPr>
          <p:nvPr>
            <p:ph type="sldNum" sz="quarter" idx="5"/>
          </p:nvPr>
        </p:nvSpPr>
        <p:spPr/>
        <p:txBody>
          <a:bodyPr/>
          <a:lstStyle/>
          <a:p>
            <a:pPr defTabSz="966506">
              <a:defRPr/>
            </a:pPr>
            <a:fld id="{10AF6ED2-A02A-E748-9AC4-2821364718C2}" type="slidenum">
              <a:rPr lang="en-US">
                <a:solidFill>
                  <a:prstClr val="black"/>
                </a:solidFill>
                <a:latin typeface="Calibri"/>
              </a:rPr>
              <a:pPr defTabSz="966506">
                <a:defRPr/>
              </a:pPr>
              <a:t>1</a:t>
            </a:fld>
            <a:endParaRPr lang="en-US">
              <a:solidFill>
                <a:prstClr val="black"/>
              </a:solidFill>
              <a:latin typeface="Calibri"/>
            </a:endParaRPr>
          </a:p>
        </p:txBody>
      </p:sp>
    </p:spTree>
    <p:extLst>
      <p:ext uri="{BB962C8B-B14F-4D97-AF65-F5344CB8AC3E}">
        <p14:creationId xmlns:p14="http://schemas.microsoft.com/office/powerpoint/2010/main" val="23043110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a:effectLst/>
                <a:latin typeface="Calibri" panose="020F0502020204030204" pitchFamily="34" charset="0"/>
                <a:ea typeface="Calibri" panose="020F0502020204030204" pitchFamily="34" charset="0"/>
                <a:cs typeface="Arial" panose="020B0604020202020204" pitchFamily="34" charset="0"/>
              </a:rPr>
              <a:t>At ECS, we think of these positive supports and services for students as part of a student health ecosystem, working in concert and with a number of possible policy levers that your state can use to support student health and wellness.</a:t>
            </a:r>
          </a:p>
          <a:p>
            <a:pPr marL="0" marR="0">
              <a:lnSpc>
                <a:spcPct val="107000"/>
              </a:lnSpc>
              <a:spcBef>
                <a:spcPts val="0"/>
              </a:spcBef>
              <a:spcAft>
                <a:spcPts val="800"/>
              </a:spcAft>
            </a:pPr>
            <a:r>
              <a:rPr lang="en-US" sz="1800">
                <a:effectLst/>
                <a:latin typeface="Calibri" panose="020F0502020204030204" pitchFamily="34" charset="0"/>
                <a:ea typeface="Calibri" panose="020F0502020204030204" pitchFamily="34" charset="0"/>
                <a:cs typeface="Arial" panose="020B0604020202020204" pitchFamily="34" charset="0"/>
              </a:rPr>
              <a:t>In a few moments, my teammate Zeke will explore a number of the policies we’re seeing being implemented around the country, and hopefully give you some perspective on the national landscape and where Connecticut fits in. But before that, I want to share a little bit more about that student health “ecosystem” and the policy levers that states can use for the benefit of students and educators.</a:t>
            </a:r>
          </a:p>
          <a:p>
            <a:pPr marL="0" marR="0">
              <a:lnSpc>
                <a:spcPct val="107000"/>
              </a:lnSpc>
              <a:spcBef>
                <a:spcPts val="0"/>
              </a:spcBef>
              <a:spcAft>
                <a:spcPts val="800"/>
              </a:spcAft>
            </a:pPr>
            <a:r>
              <a:rPr lang="en-US" sz="1800">
                <a:effectLst/>
                <a:latin typeface="Calibri" panose="020F0502020204030204" pitchFamily="34" charset="0"/>
                <a:ea typeface="Calibri" panose="020F0502020204030204" pitchFamily="34" charset="0"/>
                <a:cs typeface="Arial" panose="020B0604020202020204" pitchFamily="34" charset="0"/>
              </a:rPr>
              <a:t>The first of these is </a:t>
            </a:r>
            <a:r>
              <a:rPr lang="en-US" sz="1800" b="1">
                <a:effectLst/>
                <a:latin typeface="Calibri" panose="020F0502020204030204" pitchFamily="34" charset="0"/>
                <a:ea typeface="Calibri" panose="020F0502020204030204" pitchFamily="34" charset="0"/>
                <a:cs typeface="Arial" panose="020B0604020202020204" pitchFamily="34" charset="0"/>
              </a:rPr>
              <a:t>Health Education.</a:t>
            </a:r>
            <a:endParaRPr lang="en-US" sz="180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800">
                <a:effectLst/>
                <a:latin typeface="Calibri" panose="020F0502020204030204" pitchFamily="34" charset="0"/>
                <a:ea typeface="Calibri" panose="020F0502020204030204" pitchFamily="34" charset="0"/>
                <a:cs typeface="Arial" panose="020B0604020202020204" pitchFamily="34" charset="0"/>
              </a:rPr>
              <a:t>Well-designed and implemented health education provides students with the knowledge and skills they need to understand their bodies and minds.  It focuses on clear, research-based health goals and outcomes, reinforces skills and positive behaviors, and gives students and teachers adequate time to work through this information. Ultimately, we know that this can have several benefits, including improved academic performance and reduction of high-risk behaviors and substance use. </a:t>
            </a:r>
          </a:p>
          <a:p>
            <a:pPr marL="0" marR="0">
              <a:lnSpc>
                <a:spcPct val="107000"/>
              </a:lnSpc>
              <a:spcBef>
                <a:spcPts val="0"/>
              </a:spcBef>
              <a:spcAft>
                <a:spcPts val="800"/>
              </a:spcAft>
            </a:pPr>
            <a:r>
              <a:rPr lang="en-US" sz="1800" b="1">
                <a:effectLst/>
                <a:latin typeface="Calibri" panose="020F0502020204030204" pitchFamily="34" charset="0"/>
                <a:ea typeface="Calibri" panose="020F0502020204030204" pitchFamily="34" charset="0"/>
                <a:cs typeface="Arial" panose="020B0604020202020204" pitchFamily="34" charset="0"/>
              </a:rPr>
              <a:t>Mental and Behavioral Health </a:t>
            </a:r>
            <a:endParaRPr lang="en-US" sz="180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800">
                <a:effectLst/>
                <a:latin typeface="Calibri" panose="020F0502020204030204" pitchFamily="34" charset="0"/>
                <a:ea typeface="Calibri" panose="020F0502020204030204" pitchFamily="34" charset="0"/>
                <a:cs typeface="Arial" panose="020B0604020202020204" pitchFamily="34" charset="0"/>
              </a:rPr>
              <a:t>Student mental wellness is a key indicator of educational engagement and success, and most students who receive mental health services begin doing so in a school setting. School mental health support can address the continuum of mental wellness, including prevention and wellness promotion, early identification and targeted intervention and treatment. </a:t>
            </a:r>
          </a:p>
          <a:p>
            <a:pPr marL="0" marR="0">
              <a:lnSpc>
                <a:spcPct val="107000"/>
              </a:lnSpc>
              <a:spcBef>
                <a:spcPts val="0"/>
              </a:spcBef>
              <a:spcAft>
                <a:spcPts val="800"/>
              </a:spcAft>
            </a:pPr>
            <a:r>
              <a:rPr lang="en-US" sz="1800" b="1">
                <a:effectLst/>
                <a:latin typeface="Calibri" panose="020F0502020204030204" pitchFamily="34" charset="0"/>
                <a:ea typeface="Calibri" panose="020F0502020204030204" pitchFamily="34" charset="0"/>
                <a:cs typeface="Arial" panose="020B0604020202020204" pitchFamily="34" charset="0"/>
              </a:rPr>
              <a:t>Physical Activity </a:t>
            </a:r>
            <a:endParaRPr lang="en-US" sz="180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800">
                <a:effectLst/>
                <a:latin typeface="Calibri" panose="020F0502020204030204" pitchFamily="34" charset="0"/>
                <a:ea typeface="Calibri" panose="020F0502020204030204" pitchFamily="34" charset="0"/>
                <a:cs typeface="Arial" panose="020B0604020202020204" pitchFamily="34" charset="0"/>
              </a:rPr>
              <a:t>Physical activity in school — including physical education and recess — provides students with the opportunity to develop motor skills, knowledge and behaviors for active living, general fitness, and social and emotional skills. Research shows that physical activity can also improve mental health, academic and behavioral outcomes for students.</a:t>
            </a:r>
          </a:p>
          <a:p>
            <a:pPr marL="0" marR="0">
              <a:lnSpc>
                <a:spcPct val="107000"/>
              </a:lnSpc>
              <a:spcBef>
                <a:spcPts val="0"/>
              </a:spcBef>
              <a:spcAft>
                <a:spcPts val="800"/>
              </a:spcAft>
            </a:pPr>
            <a:r>
              <a:rPr lang="en-US" sz="1800" b="1">
                <a:effectLst/>
                <a:latin typeface="Calibri" panose="020F0502020204030204" pitchFamily="34" charset="0"/>
                <a:ea typeface="Calibri" panose="020F0502020204030204" pitchFamily="34" charset="0"/>
                <a:cs typeface="Arial" panose="020B0604020202020204" pitchFamily="34" charset="0"/>
              </a:rPr>
              <a:t>Nutrition Services </a:t>
            </a:r>
            <a:endParaRPr lang="en-US" sz="180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800">
                <a:effectLst/>
                <a:latin typeface="Calibri" panose="020F0502020204030204" pitchFamily="34" charset="0"/>
                <a:ea typeface="Calibri" panose="020F0502020204030204" pitchFamily="34" charset="0"/>
                <a:cs typeface="Arial" panose="020B0604020202020204" pitchFamily="34" charset="0"/>
              </a:rPr>
              <a:t>School meals alleviate the effects of food insecurity and contribute to overall student development and academic success. Students who participate in school meal programs show improved attendance and behavioral and academic performance, in addition to lower rates of obesity and improved mental health outcomes. </a:t>
            </a:r>
          </a:p>
          <a:p>
            <a:pPr marL="0" marR="0">
              <a:lnSpc>
                <a:spcPct val="107000"/>
              </a:lnSpc>
              <a:spcBef>
                <a:spcPts val="0"/>
              </a:spcBef>
              <a:spcAft>
                <a:spcPts val="800"/>
              </a:spcAft>
            </a:pPr>
            <a:r>
              <a:rPr lang="en-US" sz="1800" b="1">
                <a:effectLst/>
                <a:latin typeface="Calibri" panose="020F0502020204030204" pitchFamily="34" charset="0"/>
                <a:ea typeface="Calibri" panose="020F0502020204030204" pitchFamily="34" charset="0"/>
                <a:cs typeface="Arial" panose="020B0604020202020204" pitchFamily="34" charset="0"/>
              </a:rPr>
              <a:t>Physical Environment and Safety</a:t>
            </a:r>
            <a:r>
              <a:rPr lang="en-US" sz="1800">
                <a:effectLst/>
                <a:latin typeface="Calibri" panose="020F0502020204030204" pitchFamily="34" charset="0"/>
                <a:ea typeface="Calibri" panose="020F0502020204030204" pitchFamily="34" charset="0"/>
                <a:cs typeface="Arial" panose="020B0604020202020204" pitchFamily="34" charset="0"/>
              </a:rPr>
              <a:t> </a:t>
            </a:r>
          </a:p>
          <a:p>
            <a:pPr marL="0" marR="0">
              <a:lnSpc>
                <a:spcPct val="107000"/>
              </a:lnSpc>
              <a:spcBef>
                <a:spcPts val="0"/>
              </a:spcBef>
              <a:spcAft>
                <a:spcPts val="800"/>
              </a:spcAft>
            </a:pPr>
            <a:r>
              <a:rPr lang="en-US" sz="1800">
                <a:effectLst/>
                <a:latin typeface="Calibri" panose="020F0502020204030204" pitchFamily="34" charset="0"/>
                <a:ea typeface="Calibri" panose="020F0502020204030204" pitchFamily="34" charset="0"/>
                <a:cs typeface="Arial" panose="020B0604020202020204" pitchFamily="34" charset="0"/>
              </a:rPr>
              <a:t>Students and staff alike need to feel safe and comfortable in their school environment to thrive. This includes attention to the design, maintenance and security of the physical environment as well as physical and emotional safety. </a:t>
            </a:r>
          </a:p>
          <a:p>
            <a:pPr marL="0" marR="0">
              <a:lnSpc>
                <a:spcPct val="107000"/>
              </a:lnSpc>
              <a:spcBef>
                <a:spcPts val="0"/>
              </a:spcBef>
              <a:spcAft>
                <a:spcPts val="800"/>
              </a:spcAft>
            </a:pPr>
            <a:r>
              <a:rPr lang="en-US" sz="1800" b="1">
                <a:effectLst/>
                <a:latin typeface="Calibri" panose="020F0502020204030204" pitchFamily="34" charset="0"/>
                <a:ea typeface="Calibri" panose="020F0502020204030204" pitchFamily="34" charset="0"/>
                <a:cs typeface="Arial" panose="020B0604020202020204" pitchFamily="34" charset="0"/>
              </a:rPr>
              <a:t>School-Based Health Services</a:t>
            </a:r>
            <a:r>
              <a:rPr lang="en-US" sz="1800">
                <a:effectLst/>
                <a:latin typeface="Calibri" panose="020F0502020204030204" pitchFamily="34" charset="0"/>
                <a:ea typeface="Calibri" panose="020F0502020204030204" pitchFamily="34" charset="0"/>
                <a:cs typeface="Arial" panose="020B0604020202020204" pitchFamily="34" charset="0"/>
              </a:rPr>
              <a:t> </a:t>
            </a:r>
          </a:p>
          <a:p>
            <a:pPr marL="0" marR="0">
              <a:lnSpc>
                <a:spcPct val="107000"/>
              </a:lnSpc>
              <a:spcBef>
                <a:spcPts val="0"/>
              </a:spcBef>
              <a:spcAft>
                <a:spcPts val="800"/>
              </a:spcAft>
            </a:pPr>
            <a:r>
              <a:rPr lang="en-US" sz="1800">
                <a:effectLst/>
                <a:latin typeface="Calibri" panose="020F0502020204030204" pitchFamily="34" charset="0"/>
                <a:ea typeface="Calibri" panose="020F0502020204030204" pitchFamily="34" charset="0"/>
                <a:cs typeface="Arial" panose="020B0604020202020204" pitchFamily="34" charset="0"/>
              </a:rPr>
              <a:t>Health services provided at school can include preventative care, vaccinations and health screenings, among other services. School-based health centers can serve as a common hub for meeting a range of health needs for students and families, including primary medical care, mental and behavioral health care, dental and oral health care, and health and nutrition education.</a:t>
            </a:r>
          </a:p>
          <a:p>
            <a:endParaRPr lang="en-US"/>
          </a:p>
        </p:txBody>
      </p:sp>
      <p:sp>
        <p:nvSpPr>
          <p:cNvPr id="4" name="Slide Number Placeholder 3"/>
          <p:cNvSpPr>
            <a:spLocks noGrp="1"/>
          </p:cNvSpPr>
          <p:nvPr>
            <p:ph type="sldNum" sz="quarter" idx="5"/>
          </p:nvPr>
        </p:nvSpPr>
        <p:spPr/>
        <p:txBody>
          <a:bodyPr/>
          <a:lstStyle/>
          <a:p>
            <a:fld id="{64FF0F14-AEB0-4ACD-998D-D27DF943D5EA}" type="slidenum">
              <a:rPr lang="en-US" smtClean="0"/>
              <a:t>10</a:t>
            </a:fld>
            <a:endParaRPr lang="en-US"/>
          </a:p>
        </p:txBody>
      </p:sp>
    </p:spTree>
    <p:extLst>
      <p:ext uri="{BB962C8B-B14F-4D97-AF65-F5344CB8AC3E}">
        <p14:creationId xmlns:p14="http://schemas.microsoft.com/office/powerpoint/2010/main" val="38130236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When I say ‘policy levers’, I’m talking about a few common ways that states and state leaders can effect change. Things like – </a:t>
            </a:r>
          </a:p>
          <a:p>
            <a:r>
              <a:rPr lang="en-US"/>
              <a:t>•	Curriculum requirements and modification. How and what are students learning?</a:t>
            </a:r>
          </a:p>
          <a:p>
            <a:r>
              <a:rPr lang="en-US"/>
              <a:t>•	Data and reporting requirements. This includes standardizing the information that districts share with the state, and the information that the state collects from students, so that policymakers can quantify results and improve processes and supports while maintaining students’ data privacy.</a:t>
            </a:r>
          </a:p>
          <a:p>
            <a:r>
              <a:rPr lang="en-US"/>
              <a:t>•	Funding support. How are states financially supporting the work happening on the ground in the districts?</a:t>
            </a:r>
          </a:p>
          <a:p>
            <a:r>
              <a:rPr lang="en-US"/>
              <a:t>•	Pilot programming. Smaller-scale efforts to test out possible policy solutions and building plans for a larger roll-out.</a:t>
            </a:r>
          </a:p>
          <a:p>
            <a:r>
              <a:rPr lang="en-US"/>
              <a:t>•	Program and infrastructure requirements.  Standardizing efforts across the state so that students and teachers have the same access to resources and supports.</a:t>
            </a:r>
          </a:p>
          <a:p>
            <a:r>
              <a:rPr lang="en-US"/>
              <a:t>•	School health professional staffing requirements.  Ensuring that students have access to the counselors and health professionals who can support them, and that those professionals have the capacity to be successful in their work.</a:t>
            </a:r>
          </a:p>
          <a:p>
            <a:r>
              <a:rPr lang="en-US"/>
              <a:t>•	Staff training and professional development.  Making sure that educators, school leadership, and staff members have the best, current training on how to engage and support students in their schools.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Calibri" panose="020F0502020204030204" pitchFamily="34" charset="0"/>
                <a:ea typeface="Calibri" panose="020F0502020204030204" pitchFamily="34" charset="0"/>
                <a:cs typeface="Arial" panose="020B0604020202020204" pitchFamily="34" charset="0"/>
              </a:rPr>
              <a:t>With that, I’d like to turn things over to my teammate Zeke Perez, Jr., for the national landscape of policy –</a:t>
            </a:r>
          </a:p>
          <a:p>
            <a:endParaRPr lang="en-US"/>
          </a:p>
          <a:p>
            <a:endParaRPr lang="en-US"/>
          </a:p>
        </p:txBody>
      </p:sp>
      <p:sp>
        <p:nvSpPr>
          <p:cNvPr id="4" name="Slide Number Placeholder 3"/>
          <p:cNvSpPr>
            <a:spLocks noGrp="1"/>
          </p:cNvSpPr>
          <p:nvPr>
            <p:ph type="sldNum" sz="quarter" idx="5"/>
          </p:nvPr>
        </p:nvSpPr>
        <p:spPr/>
        <p:txBody>
          <a:bodyPr/>
          <a:lstStyle/>
          <a:p>
            <a:fld id="{64FF0F14-AEB0-4ACD-998D-D27DF943D5EA}" type="slidenum">
              <a:rPr lang="en-US" smtClean="0"/>
              <a:t>11</a:t>
            </a:fld>
            <a:endParaRPr lang="en-US"/>
          </a:p>
        </p:txBody>
      </p:sp>
    </p:spTree>
    <p:extLst>
      <p:ext uri="{BB962C8B-B14F-4D97-AF65-F5344CB8AC3E}">
        <p14:creationId xmlns:p14="http://schemas.microsoft.com/office/powerpoint/2010/main" val="31301883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rtl="0" fontAlgn="base">
              <a:buFont typeface="Arial" panose="020B0604020202020204" pitchFamily="34" charset="0"/>
              <a:buNone/>
            </a:pPr>
            <a:r>
              <a:rPr lang="en-US" sz="1100" b="0" i="0" dirty="0">
                <a:solidFill>
                  <a:srgbClr val="000000"/>
                </a:solidFill>
                <a:effectLst/>
                <a:latin typeface="Calibri" panose="020F0502020204030204" pitchFamily="34" charset="0"/>
                <a:cs typeface="Calibri" panose="020F0502020204030204" pitchFamily="34" charset="0"/>
              </a:rPr>
              <a:t>Thank you, Joel, for framing the next part of this conversation. And again, thanks to all of you for having us here today. We’re excited to join you and share more about the exciting things states are doing. </a:t>
            </a:r>
          </a:p>
          <a:p>
            <a:pPr marL="0" indent="0" algn="l" rtl="0" fontAlgn="base">
              <a:buFont typeface="Arial" panose="020B0604020202020204" pitchFamily="34" charset="0"/>
              <a:buNone/>
            </a:pPr>
            <a:endParaRPr lang="en-US" sz="1100" b="0" i="0" dirty="0">
              <a:solidFill>
                <a:srgbClr val="000000"/>
              </a:solidFill>
              <a:effectLst/>
              <a:latin typeface="Calibri" panose="020F0502020204030204" pitchFamily="34" charset="0"/>
              <a:cs typeface="Calibri" panose="020F0502020204030204" pitchFamily="34" charset="0"/>
            </a:endParaRPr>
          </a:p>
          <a:p>
            <a:pPr marL="0" indent="0" algn="l" rtl="0" fontAlgn="base">
              <a:buFont typeface="Arial" panose="020B0604020202020204" pitchFamily="34" charset="0"/>
              <a:buNone/>
            </a:pPr>
            <a:r>
              <a:rPr lang="en-US" sz="1100" b="0" i="0" dirty="0">
                <a:solidFill>
                  <a:srgbClr val="000000"/>
                </a:solidFill>
                <a:effectLst/>
                <a:latin typeface="Calibri" panose="020F0502020204030204" pitchFamily="34" charset="0"/>
                <a:cs typeface="Calibri" panose="020F0502020204030204" pitchFamily="34" charset="0"/>
              </a:rPr>
              <a:t>A little about myself first: as Joel mentioned, I’m Zeke Perez Jr., I’m an assistant director on the policy team at ECS. I’ve been at ECS since 2014. I currently track issues related to student health and wellness, school safety, and postsecondary academic and student affairs. </a:t>
            </a:r>
          </a:p>
          <a:p>
            <a:pPr marL="0" indent="0" algn="l" rtl="0" fontAlgn="base">
              <a:buFont typeface="Arial" panose="020B0604020202020204" pitchFamily="34" charset="0"/>
              <a:buNone/>
            </a:pPr>
            <a:endParaRPr lang="en-US" sz="1100" b="0" i="0" dirty="0">
              <a:solidFill>
                <a:srgbClr val="000000"/>
              </a:solidFill>
              <a:effectLst/>
              <a:latin typeface="Calibri" panose="020F0502020204030204" pitchFamily="34" charset="0"/>
              <a:cs typeface="Calibri" panose="020F0502020204030204" pitchFamily="34" charset="0"/>
            </a:endParaRPr>
          </a:p>
          <a:p>
            <a:pPr marL="0" marR="0" fontAlgn="base">
              <a:spcBef>
                <a:spcPts val="0"/>
              </a:spcBef>
              <a:spcAft>
                <a:spcPts val="0"/>
              </a:spcAft>
            </a:pPr>
            <a:r>
              <a:rPr lang="en-US" sz="1800" b="1" dirty="0">
                <a:effectLst/>
                <a:latin typeface="Calibri" panose="020F0502020204030204" pitchFamily="34" charset="0"/>
                <a:ea typeface="Times New Roman" panose="02020603050405020304" pitchFamily="18" charset="0"/>
              </a:rPr>
              <a:t>Trends and Approaches</a:t>
            </a:r>
            <a:r>
              <a:rPr lang="en-US" sz="1800" dirty="0">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342900" marR="0" lvl="0" indent="-342900" fontAlgn="base">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We gather our trends through a variety of sources, including </a:t>
            </a:r>
            <a:r>
              <a:rPr lang="en-US" sz="1800" dirty="0" err="1">
                <a:effectLst/>
                <a:latin typeface="Calibri" panose="020F0502020204030204" pitchFamily="34" charset="0"/>
                <a:ea typeface="Times New Roman" panose="02020603050405020304" pitchFamily="18" charset="0"/>
              </a:rPr>
              <a:t>SotS</a:t>
            </a:r>
            <a:r>
              <a:rPr lang="en-US" sz="1800" dirty="0">
                <a:effectLst/>
                <a:latin typeface="Calibri" panose="020F0502020204030204" pitchFamily="34" charset="0"/>
                <a:ea typeface="Times New Roman" panose="02020603050405020304" pitchFamily="18" charset="0"/>
              </a:rPr>
              <a:t> addresses, legislation, and the information requests Joel mentioned earlier </a:t>
            </a:r>
            <a:endParaRPr lang="en-US" sz="1800" dirty="0">
              <a:effectLst/>
              <a:latin typeface="Times New Roman" panose="02020603050405020304" pitchFamily="18" charset="0"/>
              <a:ea typeface="Times New Roman" panose="02020603050405020304" pitchFamily="18" charset="0"/>
            </a:endParaRPr>
          </a:p>
          <a:p>
            <a:pPr marL="0" indent="0" algn="l" rtl="0" fontAlgn="base">
              <a:buFont typeface="Arial" panose="020B0604020202020204" pitchFamily="34" charset="0"/>
              <a:buNone/>
            </a:pPr>
            <a:endParaRPr lang="en-US" sz="1100" b="0" i="0">
              <a:solidFill>
                <a:srgbClr val="000000"/>
              </a:solidFill>
              <a:effectLst/>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pPr defTabSz="966506">
              <a:defRPr/>
            </a:pPr>
            <a:fld id="{10AF6ED2-A02A-E748-9AC4-2821364718C2}" type="slidenum">
              <a:rPr lang="en-US">
                <a:solidFill>
                  <a:prstClr val="black"/>
                </a:solidFill>
                <a:latin typeface="Calibri"/>
              </a:rPr>
              <a:pPr defTabSz="966506">
                <a:defRPr/>
              </a:pPr>
              <a:t>12</a:t>
            </a:fld>
            <a:endParaRPr lang="en-US">
              <a:solidFill>
                <a:prstClr val="black"/>
              </a:solidFill>
              <a:latin typeface="Calibri"/>
            </a:endParaRPr>
          </a:p>
        </p:txBody>
      </p:sp>
    </p:spTree>
    <p:extLst>
      <p:ext uri="{BB962C8B-B14F-4D97-AF65-F5344CB8AC3E}">
        <p14:creationId xmlns:p14="http://schemas.microsoft.com/office/powerpoint/2010/main" val="9727373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In Q1 of every year, ECS partners with the National Governors Association to track and summarize education commentary in governors’ state of the state addresses. In 2024, governors in all but 5 states plus DC provided addresses. </a:t>
            </a:r>
          </a:p>
          <a:p>
            <a:endParaRPr lang="en-US" b="0"/>
          </a:p>
          <a:p>
            <a:endParaRPr lang="en-US"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AF6ED2-A02A-E748-9AC4-2821364718C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860146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fontAlgn="base">
              <a:spcBef>
                <a:spcPts val="0"/>
              </a:spcBef>
              <a:spcAft>
                <a:spcPts val="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rPr>
              <a:t>For 2024 </a:t>
            </a:r>
            <a:r>
              <a:rPr lang="en-US" sz="1200" dirty="0" err="1">
                <a:effectLst/>
                <a:latin typeface="Calibri" panose="020F0502020204030204" pitchFamily="34" charset="0"/>
                <a:ea typeface="Times New Roman" panose="02020603050405020304" pitchFamily="18" charset="0"/>
              </a:rPr>
              <a:t>SotS</a:t>
            </a:r>
            <a:r>
              <a:rPr lang="en-US" sz="1200" dirty="0">
                <a:effectLst/>
                <a:latin typeface="Calibri" panose="020F0502020204030204" pitchFamily="34" charset="0"/>
                <a:ea typeface="Times New Roman" panose="02020603050405020304" pitchFamily="18" charset="0"/>
              </a:rPr>
              <a:t> addresses, the trends that emerged among governors and set the stage for the year included: (list on slide) </a:t>
            </a:r>
          </a:p>
          <a:p>
            <a:pPr marL="0" marR="0" lvl="0" indent="0" fontAlgn="base">
              <a:spcBef>
                <a:spcPts val="0"/>
              </a:spcBef>
              <a:spcAft>
                <a:spcPts val="0"/>
              </a:spcAft>
              <a:buFont typeface="Symbol" panose="05050102010706020507" pitchFamily="18" charset="2"/>
              <a:buNone/>
            </a:pPr>
            <a:endParaRPr lang="en-US" sz="1200" dirty="0">
              <a:effectLst/>
              <a:latin typeface="Times New Roman" panose="02020603050405020304" pitchFamily="18" charset="0"/>
              <a:ea typeface="Times New Roman" panose="02020603050405020304" pitchFamily="18" charset="0"/>
            </a:endParaRPr>
          </a:p>
          <a:p>
            <a:pPr marL="342900" marR="0" lvl="0" indent="-342900" fontAlgn="base">
              <a:spcBef>
                <a:spcPts val="0"/>
              </a:spcBef>
              <a:spcAft>
                <a:spcPts val="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rPr>
              <a:t>Health was a top trend in this year’s addresses (20 governors) and has been a top issue for governors for 5 straight years, beginning in 2020. We identified it as an emerging trend in 2019 and it cracked the top issues in 2020.  </a:t>
            </a:r>
            <a:endParaRPr lang="en-US" sz="12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AF6ED2-A02A-E748-9AC4-2821364718C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362536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fontAlgn="base">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We also consistently receive information requests directly from state leaders on a variety of education topics, including several on student health and wellness . We have completed over 300 such requests so far in 2024.  </a:t>
            </a:r>
          </a:p>
          <a:p>
            <a:pPr marL="342900" marR="0" lvl="0" indent="-342900" fontAlgn="base">
              <a:spcBef>
                <a:spcPts val="0"/>
              </a:spcBef>
              <a:spcAft>
                <a:spcPts val="0"/>
              </a:spcAft>
              <a:buFont typeface="Symbol" panose="05050102010706020507" pitchFamily="18" charset="2"/>
              <a:buChar char=""/>
            </a:pPr>
            <a:endParaRPr lang="en-US" sz="1800" dirty="0">
              <a:effectLst/>
              <a:latin typeface="Times New Roman" panose="02020603050405020304" pitchFamily="18" charset="0"/>
              <a:ea typeface="Times New Roman" panose="02020603050405020304" pitchFamily="18" charset="0"/>
            </a:endParaRPr>
          </a:p>
          <a:p>
            <a:pPr marL="342900" marR="0" lvl="0" indent="-342900" fontAlgn="base">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Over the past few years, we’ve seen state and local leaders consider a more holistic approach to supporting students, being more mindful of their health and wellness, and how that impacts their academic success.  </a:t>
            </a:r>
          </a:p>
          <a:p>
            <a:pPr marL="342900" marR="0" lvl="0" indent="-342900" fontAlgn="base">
              <a:spcBef>
                <a:spcPts val="0"/>
              </a:spcBef>
              <a:spcAft>
                <a:spcPts val="0"/>
              </a:spcAft>
              <a:buFont typeface="Symbol" panose="05050102010706020507" pitchFamily="18" charset="2"/>
              <a:buChar char=""/>
            </a:pPr>
            <a:endParaRPr lang="en-US" sz="1800" dirty="0">
              <a:effectLst/>
              <a:latin typeface="Times New Roman" panose="02020603050405020304" pitchFamily="18" charset="0"/>
              <a:ea typeface="Times New Roman" panose="02020603050405020304" pitchFamily="18" charset="0"/>
            </a:endParaRPr>
          </a:p>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rPr>
              <a:t>The trends we’ll cover today include: physical health services, approaches to student mental health, recruiting and retaining mental health professionals, technology in schools, use of Medicaid funding, and innovative approaches across a variety of areas.  </a:t>
            </a:r>
            <a:endParaRPr lang="en-US" sz="1800" b="0" i="0" dirty="0">
              <a:solidFill>
                <a:srgbClr val="000000"/>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pPr defTabSz="966506">
              <a:defRPr/>
            </a:pPr>
            <a:fld id="{10AF6ED2-A02A-E748-9AC4-2821364718C2}" type="slidenum">
              <a:rPr lang="en-US">
                <a:solidFill>
                  <a:prstClr val="black"/>
                </a:solidFill>
                <a:latin typeface="Calibri"/>
              </a:rPr>
              <a:pPr defTabSz="966506">
                <a:defRPr/>
              </a:pPr>
              <a:t>15</a:t>
            </a:fld>
            <a:endParaRPr lang="en-US">
              <a:solidFill>
                <a:prstClr val="black"/>
              </a:solidFill>
              <a:latin typeface="Calibri"/>
            </a:endParaRPr>
          </a:p>
        </p:txBody>
      </p:sp>
    </p:spTree>
    <p:extLst>
      <p:ext uri="{BB962C8B-B14F-4D97-AF65-F5344CB8AC3E}">
        <p14:creationId xmlns:p14="http://schemas.microsoft.com/office/powerpoint/2010/main" val="41110984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5"/>
        <p:cNvGrpSpPr/>
        <p:nvPr/>
      </p:nvGrpSpPr>
      <p:grpSpPr>
        <a:xfrm>
          <a:off x="0" y="0"/>
          <a:ext cx="0" cy="0"/>
          <a:chOff x="0" y="0"/>
          <a:chExt cx="0" cy="0"/>
        </a:xfrm>
      </p:grpSpPr>
      <p:sp>
        <p:nvSpPr>
          <p:cNvPr id="1336" name="Google Shape;1336;p42:notes"/>
          <p:cNvSpPr>
            <a:spLocks noGrp="1" noRot="1" noChangeAspect="1"/>
          </p:cNvSpPr>
          <p:nvPr>
            <p:ph type="sldImg" idx="2"/>
          </p:nvPr>
        </p:nvSpPr>
        <p:spPr>
          <a:xfrm>
            <a:off x="785813" y="1230313"/>
            <a:ext cx="5907087" cy="33226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7" name="Google Shape;1337;p42:notes"/>
          <p:cNvSpPr txBox="1">
            <a:spLocks noGrp="1"/>
          </p:cNvSpPr>
          <p:nvPr>
            <p:ph type="body" idx="1"/>
          </p:nvPr>
        </p:nvSpPr>
        <p:spPr>
          <a:xfrm>
            <a:off x="731521" y="4560571"/>
            <a:ext cx="5852160" cy="4320540"/>
          </a:xfrm>
          <a:prstGeom prst="rect">
            <a:avLst/>
          </a:prstGeom>
          <a:noFill/>
          <a:ln>
            <a:noFill/>
          </a:ln>
        </p:spPr>
        <p:txBody>
          <a:bodyPr spcFirstLastPara="1" wrap="square" lIns="96634" tIns="96634" rIns="96634" bIns="96634" anchor="t" anchorCtr="0">
            <a:noAutofit/>
          </a:bodyPr>
          <a:lstStyle/>
          <a:p>
            <a:pPr>
              <a:lnSpc>
                <a:spcPct val="107000"/>
              </a:lnSpc>
              <a:spcAft>
                <a:spcPts val="845"/>
              </a:spcAft>
            </a:pPr>
            <a:r>
              <a:rPr lang="en-US" sz="1900">
                <a:latin typeface="Calibri" panose="020F0502020204030204" pitchFamily="34" charset="0"/>
                <a:ea typeface="Calibri" panose="020F0502020204030204" pitchFamily="34" charset="0"/>
                <a:cs typeface="Times New Roman" panose="02020603050405020304" pitchFamily="18" charset="0"/>
              </a:rPr>
              <a:t>State efforts around student health, especially students’ mental health, have been driven in part by students </a:t>
            </a:r>
            <a:r>
              <a:rPr lang="en-US" sz="1900">
                <a:solidFill>
                  <a:srgbClr val="000000"/>
                </a:solidFill>
                <a:latin typeface="Calibri" panose="020F0502020204030204" pitchFamily="34" charset="0"/>
                <a:ea typeface="Calibri" panose="020F0502020204030204" pitchFamily="34" charset="0"/>
                <a:cs typeface="Calibri" panose="020F0502020204030204" pitchFamily="34" charset="0"/>
              </a:rPr>
              <a:t>continuing to report high levels of stress, depression, and anxiety - prompting policymakers to act. </a:t>
            </a:r>
          </a:p>
          <a:p>
            <a:pPr>
              <a:lnSpc>
                <a:spcPct val="107000"/>
              </a:lnSpc>
              <a:spcAft>
                <a:spcPts val="845"/>
              </a:spcAft>
            </a:pPr>
            <a:endParaRPr lang="en-US" sz="19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45"/>
              </a:spcAft>
            </a:pPr>
            <a:r>
              <a:rPr lang="en-US" sz="1900" dirty="0">
                <a:solidFill>
                  <a:srgbClr val="000000"/>
                </a:solidFill>
                <a:latin typeface="Calibri" panose="020F0502020204030204" pitchFamily="34" charset="0"/>
                <a:ea typeface="Calibri" panose="020F0502020204030204" pitchFamily="34" charset="0"/>
                <a:cs typeface="Calibri" panose="020F0502020204030204" pitchFamily="34" charset="0"/>
              </a:rPr>
              <a:t>Starting with physical health trends, the first we saw was around </a:t>
            </a:r>
            <a:r>
              <a:rPr lang="en-US" sz="1800" dirty="0">
                <a:effectLst/>
                <a:latin typeface="Calibri" panose="020F0502020204030204" pitchFamily="34" charset="0"/>
                <a:ea typeface="Calibri" panose="020F0502020204030204" pitchFamily="34" charset="0"/>
              </a:rPr>
              <a:t>the expansion of health services in school settings. Research indicates that for many students, their first point of access to quality health services are sometimes in school settings. </a:t>
            </a:r>
          </a:p>
          <a:p>
            <a:pPr marL="0" marR="0" lvl="0" indent="0" fontAlgn="base">
              <a:spcBef>
                <a:spcPts val="0"/>
              </a:spcBef>
              <a:spcAft>
                <a:spcPts val="0"/>
              </a:spcAft>
              <a:buSzPts val="1000"/>
              <a:buFont typeface="Courier New" panose="02070309020205020404" pitchFamily="49" charset="0"/>
              <a:buNone/>
              <a:tabLst>
                <a:tab pos="-457200" algn="l"/>
              </a:tabLst>
            </a:pPr>
            <a:endPar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marL="0" marR="0" lvl="0" indent="0" fontAlgn="base">
              <a:spcBef>
                <a:spcPts val="0"/>
              </a:spcBef>
              <a:spcAft>
                <a:spcPts val="0"/>
              </a:spcAft>
              <a:buSzPts val="1000"/>
              <a:buFont typeface="Courier New" panose="02070309020205020404" pitchFamily="49" charset="0"/>
              <a:buNone/>
              <a:tabLst>
                <a:tab pos="-457200" algn="l"/>
              </a:tabLs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Many states have been pursing community schools as another avenue to expand school-health services.​ Child care services for parents, free access to dental care, eye care, healthy cooking courses for parents, English learning resources, and other services.  </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fontAlgn="base">
              <a:spcBef>
                <a:spcPts val="0"/>
              </a:spcBef>
              <a:spcAft>
                <a:spcPts val="0"/>
              </a:spcAft>
              <a:buSzPts val="1000"/>
              <a:buFont typeface="Courier New" panose="02070309020205020404" pitchFamily="49" charset="0"/>
              <a:buNone/>
              <a:tabLst>
                <a:tab pos="-457200" algn="l"/>
              </a:tabLst>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fontAlgn="base">
              <a:spcBef>
                <a:spcPts val="0"/>
              </a:spcBef>
              <a:spcAft>
                <a:spcPts val="0"/>
              </a:spcAft>
              <a:buSzPts val="1000"/>
              <a:buFont typeface="Courier New" panose="02070309020205020404" pitchFamily="49" charset="0"/>
              <a:buNone/>
              <a:tabLst>
                <a:tab pos="-457200" algn="l"/>
              </a:tabLs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This bucket includes increasing the number of health professionals, the services allowed to be administered at school, and access to medications and other life-saving equipment. ​  </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fontAlgn="base">
              <a:spcBef>
                <a:spcPts val="0"/>
              </a:spcBef>
              <a:spcAft>
                <a:spcPts val="0"/>
              </a:spcAft>
              <a:buSzPts val="1000"/>
              <a:buFont typeface="Courier New" panose="02070309020205020404" pitchFamily="49" charset="0"/>
              <a:buNone/>
              <a:tabLst>
                <a:tab pos="-457200" algn="l"/>
              </a:tabLst>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fontAlgn="base">
              <a:spcBef>
                <a:spcPts val="0"/>
              </a:spcBef>
              <a:spcAft>
                <a:spcPts val="0"/>
              </a:spcAft>
              <a:buSzPts val="1000"/>
              <a:buFont typeface="Courier New" panose="02070309020205020404" pitchFamily="49" charset="0"/>
              <a:buNone/>
              <a:tabLst>
                <a:tab pos="-457200" algn="l"/>
              </a:tabLs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This may range from a small adjustment like allowing nurses to administer a certain prescription, to broader efforts to establish school health clinics.  </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845"/>
              </a:spcAft>
            </a:pPr>
            <a:endParaRPr lang="en-US" sz="19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45"/>
              </a:spcAft>
            </a:pPr>
            <a:r>
              <a:rPr lang="en-US" sz="1800" b="1" i="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Telehealth</a:t>
            </a:r>
          </a:p>
          <a:p>
            <a:pPr marL="0" marR="0" lvl="0" indent="0" algn="l" defTabSz="914400" rtl="0" eaLnBrk="1" fontAlgn="auto" latinLnBrk="0" hangingPunct="1">
              <a:lnSpc>
                <a:spcPct val="107000"/>
              </a:lnSpc>
              <a:spcBef>
                <a:spcPts val="0"/>
              </a:spcBef>
              <a:spcAft>
                <a:spcPts val="845"/>
              </a:spcAft>
              <a:buClrTx/>
              <a:buSzTx/>
              <a:buFontTx/>
              <a:buNone/>
              <a:tabLst/>
              <a:defRPr/>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To better serve a broader population of students, including those from areas of need, states have explored the provision of telehealth services for physical and mental health appointments, allowing students access to telehealth appointments during the school day.  </a:t>
            </a:r>
          </a:p>
          <a:p>
            <a:pPr marL="0" marR="0" lvl="0" indent="0" algn="l" defTabSz="914400" rtl="0" eaLnBrk="1" fontAlgn="auto" latinLnBrk="0" hangingPunct="1">
              <a:lnSpc>
                <a:spcPct val="107000"/>
              </a:lnSpc>
              <a:spcBef>
                <a:spcPts val="0"/>
              </a:spcBef>
              <a:spcAft>
                <a:spcPts val="845"/>
              </a:spcAft>
              <a:buClrTx/>
              <a:buSzTx/>
              <a:buFontTx/>
              <a:buNone/>
              <a:tabLst/>
              <a:defRPr/>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45"/>
              </a:spcAft>
              <a:buClrTx/>
              <a:buSzTx/>
              <a:buFontTx/>
              <a:buNone/>
              <a:tabLst/>
              <a:defRPr/>
            </a:pPr>
            <a:r>
              <a:rPr lang="en-US" sz="1800" b="1" dirty="0">
                <a:effectLst/>
                <a:latin typeface="Calibri" panose="020F0502020204030204" pitchFamily="34" charset="0"/>
                <a:ea typeface="Times New Roman" panose="02020603050405020304" pitchFamily="18" charset="0"/>
                <a:cs typeface="Times New Roman" panose="02020603050405020304" pitchFamily="18" charset="0"/>
              </a:rPr>
              <a:t>Nutrition</a:t>
            </a:r>
          </a:p>
          <a:p>
            <a:pPr marL="0" marR="0" lvl="0" indent="0" algn="l" defTabSz="914400" rtl="0" eaLnBrk="1" fontAlgn="auto" latinLnBrk="0" hangingPunct="1">
              <a:lnSpc>
                <a:spcPct val="107000"/>
              </a:lnSpc>
              <a:spcBef>
                <a:spcPts val="0"/>
              </a:spcBef>
              <a:spcAft>
                <a:spcPts val="845"/>
              </a:spcAft>
              <a:buClrTx/>
              <a:buSzTx/>
              <a:buFontTx/>
              <a:buNone/>
              <a:tabLst/>
              <a:defRPr/>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Another continuing trend is around nutrition and the provision of school meals to students, either during the school day or outside of school hours, including at after school or summer school programs. Some states have also considered the expansion of school meals to a larger number of student populations, with 8 states currently enacting universal free meals for all students. </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45"/>
              </a:spcAft>
              <a:buClrTx/>
              <a:buSzTx/>
              <a:buFontTx/>
              <a:buNone/>
              <a:tabLst/>
              <a:defRPr/>
            </a:pP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845"/>
              </a:spcAft>
            </a:pPr>
            <a:endParaRPr lang="en-US" sz="19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338" name="Google Shape;1338;p42:notes"/>
          <p:cNvSpPr txBox="1">
            <a:spLocks noGrp="1"/>
          </p:cNvSpPr>
          <p:nvPr>
            <p:ph type="sldNum" idx="12"/>
          </p:nvPr>
        </p:nvSpPr>
        <p:spPr>
          <a:xfrm>
            <a:off x="0" y="0"/>
            <a:ext cx="3200000" cy="3150000"/>
          </a:xfrm>
          <a:prstGeom prst="rect">
            <a:avLst/>
          </a:prstGeom>
          <a:noFill/>
          <a:ln>
            <a:noFill/>
          </a:ln>
        </p:spPr>
        <p:txBody>
          <a:bodyPr spcFirstLastPara="1" wrap="square" lIns="96634" tIns="48304" rIns="96634" bIns="48304" anchor="t" anchorCtr="0">
            <a:noAutofit/>
          </a:bodyPr>
          <a:lstStyle/>
          <a:p>
            <a:pPr defTabSz="966506">
              <a:buClr>
                <a:srgbClr val="000000"/>
              </a:buClr>
              <a:buSzPts val="1200"/>
              <a:defRPr/>
            </a:pPr>
            <a:fld id="{00000000-1234-1234-1234-123412341234}" type="slidenum">
              <a:rPr lang="en-US" kern="0">
                <a:solidFill>
                  <a:srgbClr val="000000"/>
                </a:solidFill>
                <a:latin typeface="Calibri"/>
                <a:ea typeface="Calibri"/>
                <a:cs typeface="Calibri"/>
                <a:sym typeface="Calibri"/>
              </a:rPr>
              <a:pPr defTabSz="966506">
                <a:buClr>
                  <a:srgbClr val="000000"/>
                </a:buClr>
                <a:buSzPts val="1200"/>
                <a:defRPr/>
              </a:pPr>
              <a:t>16</a:t>
            </a:fld>
            <a:endParaRPr kern="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9575626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0" i="0">
                <a:solidFill>
                  <a:srgbClr val="000000"/>
                </a:solidFill>
                <a:effectLst/>
                <a:latin typeface="Calibri" panose="020F0502020204030204" pitchFamily="34" charset="0"/>
              </a:rPr>
              <a:t>A number of bills expand the allowable health services that can be undertaken or provided by school health professionals and other school staff. This may include the types of medicines or health services that can be carried out in school settings. </a:t>
            </a:r>
          </a:p>
          <a:p>
            <a:pPr algn="l" rtl="0" fontAlgn="base"/>
            <a:endParaRPr lang="en-US" sz="1800" b="0" i="0">
              <a:solidFill>
                <a:srgbClr val="000000"/>
              </a:solidFill>
              <a:effectLst/>
              <a:latin typeface="Calibri" panose="020F0502020204030204" pitchFamily="34" charset="0"/>
            </a:endParaRPr>
          </a:p>
          <a:p>
            <a:pPr algn="l" rtl="0" fontAlgn="base"/>
            <a:r>
              <a:rPr lang="en-US" sz="1800" b="0" i="0">
                <a:solidFill>
                  <a:srgbClr val="000000"/>
                </a:solidFill>
                <a:effectLst/>
                <a:latin typeface="Calibri" panose="020F0502020204030204" pitchFamily="34" charset="0"/>
              </a:rPr>
              <a:t>For example, Oklahoma H.B. 3327 authorizes school nurses, diabetes care assistants, and other school staff to download the necessary software to a school or personal device in order to access student glucose data for students with continuous glucose monitoring. </a:t>
            </a:r>
          </a:p>
        </p:txBody>
      </p:sp>
      <p:sp>
        <p:nvSpPr>
          <p:cNvPr id="4" name="Slide Number Placeholder 3"/>
          <p:cNvSpPr>
            <a:spLocks noGrp="1"/>
          </p:cNvSpPr>
          <p:nvPr>
            <p:ph type="sldNum" sz="quarter" idx="5"/>
          </p:nvPr>
        </p:nvSpPr>
        <p:spPr/>
        <p:txBody>
          <a:bodyPr/>
          <a:lstStyle/>
          <a:p>
            <a:fld id="{10AF6ED2-A02A-E748-9AC4-2821364718C2}" type="slidenum">
              <a:rPr lang="en-US" smtClean="0"/>
              <a:t>17</a:t>
            </a:fld>
            <a:endParaRPr lang="en-US"/>
          </a:p>
        </p:txBody>
      </p:sp>
    </p:spTree>
    <p:extLst>
      <p:ext uri="{BB962C8B-B14F-4D97-AF65-F5344CB8AC3E}">
        <p14:creationId xmlns:p14="http://schemas.microsoft.com/office/powerpoint/2010/main" val="8065895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2800" b="0" i="0">
                <a:solidFill>
                  <a:srgbClr val="303030"/>
                </a:solidFill>
                <a:effectLst/>
                <a:latin typeface="Open Sans" panose="020B0606030504020204" pitchFamily="34" charset="0"/>
              </a:rPr>
              <a:t>In 2023, a handful of states established universal free school meals, and more states have considered similar programs in 2024. </a:t>
            </a:r>
            <a:r>
              <a:rPr lang="en-US" sz="2800" b="0" i="0" dirty="0">
                <a:solidFill>
                  <a:srgbClr val="303030"/>
                </a:solidFill>
                <a:effectLst/>
                <a:latin typeface="Open Sans" panose="020B0606030504020204" pitchFamily="34" charset="0"/>
              </a:rPr>
              <a:t>Currently, 8 states offer universal free school meals. </a:t>
            </a:r>
            <a:r>
              <a:rPr lang="en-US" sz="1800" dirty="0">
                <a:effectLst/>
                <a:latin typeface="Calibri" panose="020F0502020204030204" pitchFamily="34" charset="0"/>
                <a:ea typeface="Calibri" panose="020F0502020204030204" pitchFamily="34" charset="0"/>
              </a:rPr>
              <a:t>Virginia is exploring joining that list: </a:t>
            </a: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1800" b="0" i="0" dirty="0">
              <a:solidFill>
                <a:srgbClr val="000000"/>
              </a:solidFill>
              <a:effectLst/>
              <a:latin typeface="Calibri" panose="020F050202020403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US" sz="1800" b="0" i="0" dirty="0">
                <a:solidFill>
                  <a:srgbClr val="000000"/>
                </a:solidFill>
                <a:effectLst/>
                <a:latin typeface="Calibri" panose="020F0502020204030204" pitchFamily="34" charset="0"/>
              </a:rPr>
              <a:t>This bill convenes </a:t>
            </a:r>
            <a:r>
              <a:rPr lang="en-US" sz="2800" b="0" i="0">
                <a:solidFill>
                  <a:srgbClr val="303030"/>
                </a:solidFill>
                <a:effectLst/>
                <a:latin typeface="Open Sans" panose="020B0606030504020204" pitchFamily="34" charset="0"/>
              </a:rPr>
              <a:t>a stakeholder work group to study the estimated impact of offering free school meals to students statewide, identify options for reducing or eliminating student and school meal debt, and make recommendations on options for leveraging other programs funded at the state and federal levels for the provision of student school meals. </a:t>
            </a:r>
            <a:endParaRPr lang="en-US" sz="2800" b="0" i="0" dirty="0">
              <a:solidFill>
                <a:srgbClr val="303030"/>
              </a:solidFill>
              <a:effectLst/>
              <a:latin typeface="Open Sans" panose="020B0606030504020204" pitchFamily="34" charset="0"/>
            </a:endParaRPr>
          </a:p>
          <a:p>
            <a:pPr algn="l" rtl="0" fontAlgn="base"/>
            <a:endParaRPr lang="en-US" sz="2800" b="0" i="0">
              <a:solidFill>
                <a:srgbClr val="303030"/>
              </a:solidFill>
              <a:effectLst/>
              <a:latin typeface="Open Sans" panose="020B0606030504020204" pitchFamily="34" charset="0"/>
            </a:endParaRPr>
          </a:p>
        </p:txBody>
      </p:sp>
      <p:sp>
        <p:nvSpPr>
          <p:cNvPr id="4" name="Slide Number Placeholder 3"/>
          <p:cNvSpPr>
            <a:spLocks noGrp="1"/>
          </p:cNvSpPr>
          <p:nvPr>
            <p:ph type="sldNum" sz="quarter" idx="5"/>
          </p:nvPr>
        </p:nvSpPr>
        <p:spPr/>
        <p:txBody>
          <a:bodyPr/>
          <a:lstStyle/>
          <a:p>
            <a:fld id="{10AF6ED2-A02A-E748-9AC4-2821364718C2}" type="slidenum">
              <a:rPr lang="en-US" smtClean="0"/>
              <a:t>18</a:t>
            </a:fld>
            <a:endParaRPr lang="en-US"/>
          </a:p>
        </p:txBody>
      </p:sp>
    </p:spTree>
    <p:extLst>
      <p:ext uri="{BB962C8B-B14F-4D97-AF65-F5344CB8AC3E}">
        <p14:creationId xmlns:p14="http://schemas.microsoft.com/office/powerpoint/2010/main" val="22308448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5"/>
        <p:cNvGrpSpPr/>
        <p:nvPr/>
      </p:nvGrpSpPr>
      <p:grpSpPr>
        <a:xfrm>
          <a:off x="0" y="0"/>
          <a:ext cx="0" cy="0"/>
          <a:chOff x="0" y="0"/>
          <a:chExt cx="0" cy="0"/>
        </a:xfrm>
      </p:grpSpPr>
      <p:sp>
        <p:nvSpPr>
          <p:cNvPr id="1336" name="Google Shape;1336;p42:notes"/>
          <p:cNvSpPr>
            <a:spLocks noGrp="1" noRot="1" noChangeAspect="1"/>
          </p:cNvSpPr>
          <p:nvPr>
            <p:ph type="sldImg" idx="2"/>
          </p:nvPr>
        </p:nvSpPr>
        <p:spPr>
          <a:xfrm>
            <a:off x="785813" y="1230313"/>
            <a:ext cx="5907087" cy="33226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7" name="Google Shape;1337;p42:notes"/>
          <p:cNvSpPr txBox="1">
            <a:spLocks noGrp="1"/>
          </p:cNvSpPr>
          <p:nvPr>
            <p:ph type="body" idx="1"/>
          </p:nvPr>
        </p:nvSpPr>
        <p:spPr>
          <a:xfrm>
            <a:off x="731521" y="4560571"/>
            <a:ext cx="5852160" cy="4320540"/>
          </a:xfrm>
          <a:prstGeom prst="rect">
            <a:avLst/>
          </a:prstGeom>
          <a:noFill/>
          <a:ln>
            <a:noFill/>
          </a:ln>
        </p:spPr>
        <p:txBody>
          <a:bodyPr spcFirstLastPara="1" wrap="square" lIns="96634" tIns="96634" rIns="96634" bIns="96634"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0">
                <a:latin typeface="+mn-lt"/>
              </a:rPr>
              <a:t>Mental health and wellness are a critical part of students’ overall health and are indicators of educational engagement and academic success. States have sought to expand access to mental health services and opportunities during school hours and at school sites.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6000" dirty="0">
              <a:latin typeface="+mn-lt"/>
            </a:endParaRPr>
          </a:p>
          <a:p>
            <a:pPr marL="342900" marR="0" lvl="0" indent="-342900" fontAlgn="base">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The first two trends here go hand-in-hand. States are seeking to raise awareness and increase reactivity among both students and staff around mental and behavioral health needs.  </a:t>
            </a:r>
          </a:p>
          <a:p>
            <a:pPr marL="0" marR="0" lvl="0" indent="0" fontAlgn="base">
              <a:spcBef>
                <a:spcPts val="0"/>
              </a:spcBef>
              <a:spcAft>
                <a:spcPts val="0"/>
              </a:spcAft>
              <a:buFont typeface="Symbol" panose="05050102010706020507" pitchFamily="18" charset="2"/>
              <a:buNone/>
            </a:pPr>
            <a:endParaRPr lang="en-US" sz="1800" dirty="0">
              <a:effectLst/>
              <a:latin typeface="Times New Roman" panose="02020603050405020304" pitchFamily="18" charset="0"/>
              <a:ea typeface="Times New Roman" panose="02020603050405020304" pitchFamily="18" charset="0"/>
            </a:endParaRPr>
          </a:p>
          <a:p>
            <a:pPr marL="342900" marR="0" lvl="0" indent="-342900" fontAlgn="base">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States have begun to introduce mental health literacy in the curriculum, requiring instruction in mental health issues as part of broader health instruction at various grade levels. This may include recognizing signs and symptoms of depression or mental illness, destigmatizing mental health problems, or providing resources available to address mental health.  </a:t>
            </a:r>
          </a:p>
          <a:p>
            <a:pPr marL="0" marR="0" lvl="0" indent="0" fontAlgn="base">
              <a:spcBef>
                <a:spcPts val="0"/>
              </a:spcBef>
              <a:spcAft>
                <a:spcPts val="0"/>
              </a:spcAft>
              <a:buFont typeface="Symbol" panose="05050102010706020507" pitchFamily="18" charset="2"/>
              <a:buNone/>
            </a:pPr>
            <a:endParaRPr lang="en-US" sz="1800" dirty="0">
              <a:effectLst/>
              <a:latin typeface="Times New Roman" panose="02020603050405020304" pitchFamily="18" charset="0"/>
              <a:ea typeface="Times New Roman" panose="02020603050405020304" pitchFamily="18" charset="0"/>
            </a:endParaRPr>
          </a:p>
          <a:p>
            <a:pPr marL="342900" marR="0" lvl="0" indent="-342900" fontAlgn="base">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Additionally, staff may be required to complete in-service training or professional development to better identify symptoms in students. These requirements are expanding beyond classroom teachers and health professionals to coaches, other staff, and individuals in contact with students. </a:t>
            </a:r>
          </a:p>
          <a:p>
            <a:pPr marL="0" marR="0" lvl="0" indent="0" fontAlgn="base">
              <a:spcBef>
                <a:spcPts val="0"/>
              </a:spcBef>
              <a:spcAft>
                <a:spcPts val="0"/>
              </a:spcAft>
              <a:buFont typeface="Symbol" panose="05050102010706020507" pitchFamily="18" charset="2"/>
              <a:buNone/>
            </a:pPr>
            <a:r>
              <a:rPr lang="en-US" sz="1800" dirty="0">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342900" marR="0" lvl="0" indent="-342900" fontAlgn="base">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States have also passed or considered legislation around requiring mental health screenings for students. These aim to identify students who need support and to pair them with therapy and other care option </a:t>
            </a:r>
            <a:endParaRPr lang="en-US" sz="18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6000" dirty="0">
              <a:latin typeface="+mn-lt"/>
            </a:endParaRPr>
          </a:p>
        </p:txBody>
      </p:sp>
      <p:sp>
        <p:nvSpPr>
          <p:cNvPr id="1338" name="Google Shape;1338;p42:notes"/>
          <p:cNvSpPr txBox="1">
            <a:spLocks noGrp="1"/>
          </p:cNvSpPr>
          <p:nvPr>
            <p:ph type="sldNum" idx="12"/>
          </p:nvPr>
        </p:nvSpPr>
        <p:spPr>
          <a:xfrm>
            <a:off x="0" y="0"/>
            <a:ext cx="3200000" cy="3150000"/>
          </a:xfrm>
          <a:prstGeom prst="rect">
            <a:avLst/>
          </a:prstGeom>
          <a:noFill/>
          <a:ln>
            <a:noFill/>
          </a:ln>
        </p:spPr>
        <p:txBody>
          <a:bodyPr spcFirstLastPara="1" wrap="square" lIns="96634" tIns="48304" rIns="96634" bIns="48304" anchor="t" anchorCtr="0">
            <a:noAutofit/>
          </a:bodyPr>
          <a:lstStyle/>
          <a:p>
            <a:pPr defTabSz="966506">
              <a:buClr>
                <a:srgbClr val="000000"/>
              </a:buClr>
              <a:buSzPts val="1200"/>
              <a:defRPr/>
            </a:pPr>
            <a:fld id="{00000000-1234-1234-1234-123412341234}" type="slidenum">
              <a:rPr lang="en-US" kern="0">
                <a:solidFill>
                  <a:srgbClr val="000000"/>
                </a:solidFill>
                <a:latin typeface="Calibri"/>
                <a:ea typeface="Calibri"/>
                <a:cs typeface="Calibri"/>
                <a:sym typeface="Calibri"/>
              </a:rPr>
              <a:pPr defTabSz="966506">
                <a:buClr>
                  <a:srgbClr val="000000"/>
                </a:buClr>
                <a:buSzPts val="1200"/>
                <a:defRPr/>
              </a:pPr>
              <a:t>19</a:t>
            </a:fld>
            <a:endParaRPr kern="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666086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Calibri" panose="020F0502020204030204" pitchFamily="34" charset="0"/>
                <a:ea typeface="Calibri" panose="020F0502020204030204" pitchFamily="34" charset="0"/>
                <a:cs typeface="Arial" panose="020B0604020202020204" pitchFamily="34" charset="0"/>
              </a:rPr>
              <a:t>As Deputy Commissioner Hewes shared, my name is Joel Moore and I am the assistant director of state relations at Education Commission of the States. I’m here today with Zeke Perez, assistant director of policy here at ECS, with the hopes of sharing with you all a bit about the national landscape of student health and wellness policy.</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AF6ED2-A02A-E748-9AC4-2821364718C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397392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1800">
                <a:effectLst/>
                <a:latin typeface="Calibri" panose="020F0502020204030204" pitchFamily="34" charset="0"/>
                <a:ea typeface="Calibri" panose="020F0502020204030204" pitchFamily="34" charset="0"/>
              </a:rPr>
              <a:t>Illinois enacted legislation that requires teachers and other staff to be trained in a wide variety of student health and wellness topics to maintain their licensure, including: health conditions of students, SEL, warning signs of mental illness and suicidal tendencies, responding to abuse and violence. </a:t>
            </a: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1800">
              <a:effectLst/>
              <a:latin typeface="Calibri" panose="020F0502020204030204" pitchFamily="34" charset="0"/>
              <a:ea typeface="Calibri" panose="020F050202020403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US" sz="1800">
                <a:effectLst/>
                <a:latin typeface="Calibri" panose="020F0502020204030204" pitchFamily="34" charset="0"/>
                <a:ea typeface="Calibri" panose="020F0502020204030204" pitchFamily="34" charset="0"/>
              </a:rPr>
              <a:t>Maryland enacted legislation for the training of coaches in recognizing mental health issues in students. </a:t>
            </a:r>
          </a:p>
        </p:txBody>
      </p:sp>
      <p:sp>
        <p:nvSpPr>
          <p:cNvPr id="4" name="Slide Number Placeholder 3"/>
          <p:cNvSpPr>
            <a:spLocks noGrp="1"/>
          </p:cNvSpPr>
          <p:nvPr>
            <p:ph type="sldNum" sz="quarter" idx="5"/>
          </p:nvPr>
        </p:nvSpPr>
        <p:spPr/>
        <p:txBody>
          <a:bodyPr/>
          <a:lstStyle/>
          <a:p>
            <a:fld id="{10AF6ED2-A02A-E748-9AC4-2821364718C2}" type="slidenum">
              <a:rPr lang="en-US" smtClean="0"/>
              <a:t>20</a:t>
            </a:fld>
            <a:endParaRPr lang="en-US"/>
          </a:p>
        </p:txBody>
      </p:sp>
    </p:spTree>
    <p:extLst>
      <p:ext uri="{BB962C8B-B14F-4D97-AF65-F5344CB8AC3E}">
        <p14:creationId xmlns:p14="http://schemas.microsoft.com/office/powerpoint/2010/main" val="6062842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2800" b="0" i="0">
                <a:solidFill>
                  <a:srgbClr val="282924"/>
                </a:solidFill>
                <a:effectLst/>
                <a:latin typeface="freight-text-pro"/>
              </a:rPr>
              <a:t>The act creates the sixth through twelfth grade mental health screening program administered by the behavioral health administration (BHA) to identify risks and provide resources and referrals related to student mental and emotional health needs. The act allows any public school that serves any of grades 6 through 12 and meets certain requirements to participate in the program.</a:t>
            </a: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2800" b="0" i="0">
              <a:solidFill>
                <a:srgbClr val="282924"/>
              </a:solidFill>
              <a:effectLst/>
              <a:latin typeface="freight-text-pro"/>
              <a:ea typeface="Calibri" panose="020F050202020403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US" sz="2800" b="0" i="0">
                <a:solidFill>
                  <a:srgbClr val="282924"/>
                </a:solidFill>
                <a:effectLst/>
                <a:latin typeface="freight-text-pro"/>
                <a:ea typeface="Calibri" panose="020F0502020204030204" pitchFamily="34" charset="0"/>
              </a:rPr>
              <a:t>Allows a parental opt-out. </a:t>
            </a:r>
            <a:endParaRPr lang="en-US" sz="180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10AF6ED2-A02A-E748-9AC4-2821364718C2}" type="slidenum">
              <a:rPr lang="en-US" smtClean="0"/>
              <a:t>21</a:t>
            </a:fld>
            <a:endParaRPr lang="en-US"/>
          </a:p>
        </p:txBody>
      </p:sp>
    </p:spTree>
    <p:extLst>
      <p:ext uri="{BB962C8B-B14F-4D97-AF65-F5344CB8AC3E}">
        <p14:creationId xmlns:p14="http://schemas.microsoft.com/office/powerpoint/2010/main" val="41656253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5"/>
        <p:cNvGrpSpPr/>
        <p:nvPr/>
      </p:nvGrpSpPr>
      <p:grpSpPr>
        <a:xfrm>
          <a:off x="0" y="0"/>
          <a:ext cx="0" cy="0"/>
          <a:chOff x="0" y="0"/>
          <a:chExt cx="0" cy="0"/>
        </a:xfrm>
      </p:grpSpPr>
      <p:sp>
        <p:nvSpPr>
          <p:cNvPr id="1336" name="Google Shape;1336;p42:notes"/>
          <p:cNvSpPr>
            <a:spLocks noGrp="1" noRot="1" noChangeAspect="1"/>
          </p:cNvSpPr>
          <p:nvPr>
            <p:ph type="sldImg" idx="2"/>
          </p:nvPr>
        </p:nvSpPr>
        <p:spPr>
          <a:xfrm>
            <a:off x="785813" y="1230313"/>
            <a:ext cx="5907087" cy="33226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7" name="Google Shape;1337;p42:notes"/>
          <p:cNvSpPr txBox="1">
            <a:spLocks noGrp="1"/>
          </p:cNvSpPr>
          <p:nvPr>
            <p:ph type="body" idx="1"/>
          </p:nvPr>
        </p:nvSpPr>
        <p:spPr>
          <a:xfrm>
            <a:off x="731521" y="4560571"/>
            <a:ext cx="5852160" cy="4320540"/>
          </a:xfrm>
          <a:prstGeom prst="rect">
            <a:avLst/>
          </a:prstGeom>
          <a:noFill/>
          <a:ln>
            <a:noFill/>
          </a:ln>
        </p:spPr>
        <p:txBody>
          <a:bodyPr spcFirstLastPara="1" wrap="square" lIns="96634" tIns="96634" rIns="96634" bIns="96634" anchor="t" anchorCtr="0">
            <a:noAutofit/>
          </a:bodyPr>
          <a:lstStyle/>
          <a:p>
            <a:pPr>
              <a:lnSpc>
                <a:spcPct val="107000"/>
              </a:lnSpc>
              <a:spcAft>
                <a:spcPts val="845"/>
              </a:spcAft>
            </a:pPr>
            <a:r>
              <a:rPr lang="en-US" sz="6000" b="0" i="0">
                <a:solidFill>
                  <a:schemeClr val="tx1"/>
                </a:solidFill>
                <a:effectLst/>
                <a:latin typeface="+mn-lt"/>
              </a:rPr>
              <a:t>State efforts focused on providing more health and mental health professionals, targeting improved student to professional ratios. </a:t>
            </a:r>
            <a:endParaRPr lang="en-US" sz="1800" b="1" i="0">
              <a:solidFill>
                <a:srgbClr val="000000"/>
              </a:solidFill>
              <a:effectLst/>
              <a:latin typeface="Calibri" panose="020F0502020204030204" pitchFamily="34" charset="0"/>
            </a:endParaRPr>
          </a:p>
          <a:p>
            <a:pPr>
              <a:lnSpc>
                <a:spcPct val="107000"/>
              </a:lnSpc>
              <a:spcAft>
                <a:spcPts val="845"/>
              </a:spcAft>
            </a:pPr>
            <a:endParaRPr lang="en-US" sz="1800" b="1" i="0">
              <a:solidFill>
                <a:srgbClr val="000000"/>
              </a:solidFill>
              <a:effectLst/>
              <a:latin typeface="Calibri" panose="020F0502020204030204" pitchFamily="34" charset="0"/>
            </a:endParaRPr>
          </a:p>
          <a:p>
            <a:pPr>
              <a:lnSpc>
                <a:spcPct val="107000"/>
              </a:lnSpc>
              <a:spcAft>
                <a:spcPts val="845"/>
              </a:spcAft>
            </a:pPr>
            <a:endParaRPr lang="en-US" sz="1800" b="1" i="0">
              <a:solidFill>
                <a:srgbClr val="000000"/>
              </a:solidFill>
              <a:effectLst/>
              <a:latin typeface="Calibri" panose="020F0502020204030204" pitchFamily="34" charset="0"/>
            </a:endParaRPr>
          </a:p>
        </p:txBody>
      </p:sp>
      <p:sp>
        <p:nvSpPr>
          <p:cNvPr id="1338" name="Google Shape;1338;p42:notes"/>
          <p:cNvSpPr txBox="1">
            <a:spLocks noGrp="1"/>
          </p:cNvSpPr>
          <p:nvPr>
            <p:ph type="sldNum" idx="12"/>
          </p:nvPr>
        </p:nvSpPr>
        <p:spPr>
          <a:xfrm>
            <a:off x="0" y="0"/>
            <a:ext cx="3200000" cy="3150000"/>
          </a:xfrm>
          <a:prstGeom prst="rect">
            <a:avLst/>
          </a:prstGeom>
          <a:noFill/>
          <a:ln>
            <a:noFill/>
          </a:ln>
        </p:spPr>
        <p:txBody>
          <a:bodyPr spcFirstLastPara="1" wrap="square" lIns="96634" tIns="48304" rIns="96634" bIns="48304" anchor="t" anchorCtr="0">
            <a:noAutofit/>
          </a:bodyPr>
          <a:lstStyle/>
          <a:p>
            <a:pPr defTabSz="966506">
              <a:buClr>
                <a:srgbClr val="000000"/>
              </a:buClr>
              <a:buSzPts val="1200"/>
              <a:defRPr/>
            </a:pPr>
            <a:fld id="{00000000-1234-1234-1234-123412341234}" type="slidenum">
              <a:rPr lang="en-US" kern="0">
                <a:solidFill>
                  <a:srgbClr val="000000"/>
                </a:solidFill>
                <a:latin typeface="Calibri"/>
                <a:ea typeface="Calibri"/>
                <a:cs typeface="Calibri"/>
                <a:sym typeface="Calibri"/>
              </a:rPr>
              <a:pPr defTabSz="966506">
                <a:buClr>
                  <a:srgbClr val="000000"/>
                </a:buClr>
                <a:buSzPts val="1200"/>
                <a:defRPr/>
              </a:pPr>
              <a:t>22</a:t>
            </a:fld>
            <a:endParaRPr kern="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6333344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National Association of School Psychologists</a:t>
            </a:r>
          </a:p>
          <a:p>
            <a:endParaRPr lang="en-US" dirty="0"/>
          </a:p>
          <a:p>
            <a:r>
              <a:rPr lang="en-US" dirty="0"/>
              <a:t>American School Counselors Association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AF6ED2-A02A-E748-9AC4-2821364718C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362536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5"/>
        <p:cNvGrpSpPr/>
        <p:nvPr/>
      </p:nvGrpSpPr>
      <p:grpSpPr>
        <a:xfrm>
          <a:off x="0" y="0"/>
          <a:ext cx="0" cy="0"/>
          <a:chOff x="0" y="0"/>
          <a:chExt cx="0" cy="0"/>
        </a:xfrm>
      </p:grpSpPr>
      <p:sp>
        <p:nvSpPr>
          <p:cNvPr id="1336" name="Google Shape;1336;p42:notes"/>
          <p:cNvSpPr>
            <a:spLocks noGrp="1" noRot="1" noChangeAspect="1"/>
          </p:cNvSpPr>
          <p:nvPr>
            <p:ph type="sldImg" idx="2"/>
          </p:nvPr>
        </p:nvSpPr>
        <p:spPr>
          <a:xfrm>
            <a:off x="785813" y="1230313"/>
            <a:ext cx="5907087" cy="33226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7" name="Google Shape;1337;p42:notes"/>
          <p:cNvSpPr txBox="1">
            <a:spLocks noGrp="1"/>
          </p:cNvSpPr>
          <p:nvPr>
            <p:ph type="body" idx="1"/>
          </p:nvPr>
        </p:nvSpPr>
        <p:spPr>
          <a:xfrm>
            <a:off x="731521" y="4560571"/>
            <a:ext cx="5852160" cy="4320540"/>
          </a:xfrm>
          <a:prstGeom prst="rect">
            <a:avLst/>
          </a:prstGeom>
          <a:noFill/>
          <a:ln>
            <a:noFill/>
          </a:ln>
        </p:spPr>
        <p:txBody>
          <a:bodyPr spcFirstLastPara="1" wrap="square" lIns="96634" tIns="96634" rIns="96634" bIns="96634" anchor="t" anchorCtr="0">
            <a:noAutofit/>
          </a:bodyPr>
          <a:lstStyle/>
          <a:p>
            <a:pPr>
              <a:lnSpc>
                <a:spcPct val="107000"/>
              </a:lnSpc>
              <a:spcAft>
                <a:spcPts val="845"/>
              </a:spcAft>
            </a:pPr>
            <a:r>
              <a:rPr lang="en-US" sz="1800" b="1" i="0" dirty="0">
                <a:solidFill>
                  <a:srgbClr val="000000"/>
                </a:solidFill>
                <a:effectLst/>
                <a:latin typeface="Calibri" panose="020F0502020204030204" pitchFamily="34" charset="0"/>
              </a:rPr>
              <a:t>Barriers</a:t>
            </a:r>
          </a:p>
          <a:p>
            <a:pPr>
              <a:lnSpc>
                <a:spcPct val="107000"/>
              </a:lnSpc>
              <a:spcAft>
                <a:spcPts val="845"/>
              </a:spcAft>
            </a:pPr>
            <a:r>
              <a:rPr lang="en-US" sz="1800" b="0" i="0" dirty="0">
                <a:solidFill>
                  <a:srgbClr val="000000"/>
                </a:solidFill>
                <a:effectLst/>
                <a:latin typeface="Calibri" panose="020F0502020204030204" pitchFamily="34" charset="0"/>
              </a:rPr>
              <a:t>States are seeking to employ more health and mental health professionals in schools, but are facing barriers similar to those seen in recruiting and retaining teachers. States are struggling to build a pipeline that produces a sufficient number of professionals graduating and seeking jobs. They are also facing issues retaining staff, as well as the issue of sustainable funding to recruit, retain, or support staff. </a:t>
            </a:r>
          </a:p>
          <a:p>
            <a:pPr>
              <a:lnSpc>
                <a:spcPct val="107000"/>
              </a:lnSpc>
              <a:spcAft>
                <a:spcPts val="845"/>
              </a:spcAft>
            </a:pPr>
            <a:endParaRPr lang="en-US" sz="1800" b="0" i="0" dirty="0">
              <a:solidFill>
                <a:srgbClr val="000000"/>
              </a:solidFill>
              <a:effectLst/>
              <a:latin typeface="Calibri" panose="020F0502020204030204" pitchFamily="34" charset="0"/>
            </a:endParaRPr>
          </a:p>
          <a:p>
            <a:pPr>
              <a:lnSpc>
                <a:spcPct val="107000"/>
              </a:lnSpc>
              <a:spcAft>
                <a:spcPts val="845"/>
              </a:spcAft>
            </a:pPr>
            <a:r>
              <a:rPr lang="en-US" sz="1800" b="0" i="0" dirty="0">
                <a:solidFill>
                  <a:srgbClr val="000000"/>
                </a:solidFill>
                <a:effectLst/>
                <a:latin typeface="Calibri" panose="020F0502020204030204" pitchFamily="34" charset="0"/>
              </a:rPr>
              <a:t>In response states are: </a:t>
            </a:r>
          </a:p>
          <a:p>
            <a:pPr marL="285750" marR="0" lvl="0" indent="-285750" algn="l" defTabSz="914400" rtl="0" eaLnBrk="1" fontAlgn="auto" latinLnBrk="0" hangingPunct="1">
              <a:lnSpc>
                <a:spcPct val="107000"/>
              </a:lnSpc>
              <a:spcBef>
                <a:spcPts val="0"/>
              </a:spcBef>
              <a:spcAft>
                <a:spcPts val="845"/>
              </a:spcAft>
              <a:buClrTx/>
              <a:buSzTx/>
              <a:buFont typeface="Arial" panose="020B0604020202020204" pitchFamily="34" charset="0"/>
              <a:buChar char="•"/>
              <a:tabLst/>
              <a:defRPr/>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Creating mental health workforce programs to provide incentives to those entering the field.  </a:t>
            </a:r>
          </a:p>
          <a:p>
            <a:pPr marL="285750" marR="0" lvl="0" indent="-285750" algn="l" defTabSz="914400" rtl="0" eaLnBrk="1" fontAlgn="auto" latinLnBrk="0" hangingPunct="1">
              <a:lnSpc>
                <a:spcPct val="107000"/>
              </a:lnSpc>
              <a:spcBef>
                <a:spcPts val="0"/>
              </a:spcBef>
              <a:spcAft>
                <a:spcPts val="845"/>
              </a:spcAft>
              <a:buClrTx/>
              <a:buSzTx/>
              <a:buFont typeface="Arial" panose="020B0604020202020204" pitchFamily="34" charset="0"/>
              <a:buChar char="•"/>
              <a:tabLst/>
              <a:defRPr/>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States are also considering alternatives around licensure requirements to allow individuals with certain mental health certification to work in schools.  </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285750" marR="0" lvl="0" indent="-285750" algn="l" defTabSz="914400" rtl="0" eaLnBrk="1" fontAlgn="auto" latinLnBrk="0" hangingPunct="1">
              <a:lnSpc>
                <a:spcPct val="107000"/>
              </a:lnSpc>
              <a:spcBef>
                <a:spcPts val="0"/>
              </a:spcBef>
              <a:spcAft>
                <a:spcPts val="845"/>
              </a:spcAft>
              <a:buClrTx/>
              <a:buSzTx/>
              <a:buFont typeface="Arial" panose="020B0604020202020204" pitchFamily="34" charset="0"/>
              <a:buChar char="•"/>
              <a:tabLst/>
              <a:defRPr/>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Interstate licensure compacts</a:t>
            </a:r>
          </a:p>
          <a:p>
            <a:pPr marL="285750" marR="0" lvl="0" indent="-285750" algn="l" defTabSz="914400" rtl="0" eaLnBrk="1" fontAlgn="auto" latinLnBrk="0" hangingPunct="1">
              <a:lnSpc>
                <a:spcPct val="107000"/>
              </a:lnSpc>
              <a:spcBef>
                <a:spcPts val="0"/>
              </a:spcBef>
              <a:spcAft>
                <a:spcPts val="845"/>
              </a:spcAft>
              <a:buClrTx/>
              <a:buSzTx/>
              <a:buFont typeface="Arial" panose="020B0604020202020204" pitchFamily="34" charset="0"/>
              <a:buChar char="•"/>
              <a:tabLst/>
              <a:defRPr/>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Funding infrastructure to create more education facilities to create school health professionals </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285750" marR="0" lvl="0" indent="-285750" algn="l" defTabSz="914400" rtl="0" eaLnBrk="1" fontAlgn="auto" latinLnBrk="0" hangingPunct="1">
              <a:lnSpc>
                <a:spcPct val="107000"/>
              </a:lnSpc>
              <a:spcBef>
                <a:spcPts val="0"/>
              </a:spcBef>
              <a:spcAft>
                <a:spcPts val="845"/>
              </a:spcAft>
              <a:buClrTx/>
              <a:buSzTx/>
              <a:buFont typeface="Arial" panose="020B0604020202020204" pitchFamily="34" charset="0"/>
              <a:buChar char="•"/>
              <a:tabLst/>
              <a:defRPr/>
            </a:pP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845"/>
              </a:spcAft>
            </a:pPr>
            <a:endParaRPr lang="en-US" sz="1800" b="0" i="0" dirty="0">
              <a:solidFill>
                <a:srgbClr val="000000"/>
              </a:solidFill>
              <a:effectLst/>
              <a:latin typeface="Calibri" panose="020F0502020204030204" pitchFamily="34" charset="0"/>
            </a:endParaRPr>
          </a:p>
        </p:txBody>
      </p:sp>
      <p:sp>
        <p:nvSpPr>
          <p:cNvPr id="1338" name="Google Shape;1338;p42:notes"/>
          <p:cNvSpPr txBox="1">
            <a:spLocks noGrp="1"/>
          </p:cNvSpPr>
          <p:nvPr>
            <p:ph type="sldNum" idx="12"/>
          </p:nvPr>
        </p:nvSpPr>
        <p:spPr>
          <a:xfrm>
            <a:off x="0" y="0"/>
            <a:ext cx="3200000" cy="3150000"/>
          </a:xfrm>
          <a:prstGeom prst="rect">
            <a:avLst/>
          </a:prstGeom>
          <a:noFill/>
          <a:ln>
            <a:noFill/>
          </a:ln>
        </p:spPr>
        <p:txBody>
          <a:bodyPr spcFirstLastPara="1" wrap="square" lIns="96634" tIns="48304" rIns="96634" bIns="48304" anchor="t" anchorCtr="0">
            <a:noAutofit/>
          </a:bodyPr>
          <a:lstStyle/>
          <a:p>
            <a:pPr defTabSz="966506">
              <a:buClr>
                <a:srgbClr val="000000"/>
              </a:buClr>
              <a:buSzPts val="1200"/>
              <a:defRPr/>
            </a:pPr>
            <a:fld id="{00000000-1234-1234-1234-123412341234}" type="slidenum">
              <a:rPr lang="en-US" kern="0">
                <a:solidFill>
                  <a:srgbClr val="000000"/>
                </a:solidFill>
                <a:latin typeface="Calibri"/>
                <a:ea typeface="Calibri"/>
                <a:cs typeface="Calibri"/>
                <a:sym typeface="Calibri"/>
              </a:rPr>
              <a:pPr defTabSz="966506">
                <a:buClr>
                  <a:srgbClr val="000000"/>
                </a:buClr>
                <a:buSzPts val="1200"/>
                <a:defRPr/>
              </a:pPr>
              <a:t>24</a:t>
            </a:fld>
            <a:endParaRPr kern="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5298881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2800" b="0" i="0">
                <a:solidFill>
                  <a:srgbClr val="333333"/>
                </a:solidFill>
                <a:effectLst/>
                <a:latin typeface="Arial" panose="020B0604020202020204" pitchFamily="34" charset="0"/>
              </a:rPr>
              <a:t>This Act establishes a mental health services unit for Delaware high schools. The unit is phased in over 3 years, beginning in FY2024, to arrive at a final ratio of 250 full-time equivalent students grades 9-12 for a full-time school counselor, school social worker, or licensed clinical social worker. Additionally, a unit ratio of 700 full time equivalent students for grades 9-12 for employment of a full-time school psychologist. </a:t>
            </a: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2800" b="0" i="0">
              <a:solidFill>
                <a:srgbClr val="333333"/>
              </a:solidFill>
              <a:effectLst/>
              <a:latin typeface="Arial" panose="020B0604020202020204" pitchFamily="34" charset="0"/>
              <a:ea typeface="Calibri" panose="020F050202020403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US" sz="2800" b="0" i="0">
                <a:solidFill>
                  <a:srgbClr val="333333"/>
                </a:solidFill>
                <a:effectLst/>
                <a:latin typeface="Arial" panose="020B0604020202020204" pitchFamily="34" charset="0"/>
                <a:ea typeface="Calibri" panose="020F0502020204030204" pitchFamily="34" charset="0"/>
              </a:rPr>
              <a:t>The legislation directly references the recommended ratios proposed by national organizations. </a:t>
            </a: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2800" b="0" i="0">
              <a:solidFill>
                <a:srgbClr val="333333"/>
              </a:solidFill>
              <a:effectLst/>
              <a:latin typeface="Arial" panose="020B0604020202020204" pitchFamily="34" charset="0"/>
              <a:ea typeface="Calibri" panose="020F050202020403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2800" b="0" i="0">
              <a:solidFill>
                <a:srgbClr val="333333"/>
              </a:solidFill>
              <a:effectLst/>
              <a:latin typeface="Arial" panose="020B0604020202020204" pitchFamily="34" charset="0"/>
              <a:ea typeface="Calibri" panose="020F050202020403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US" sz="2800" b="0" i="0">
                <a:solidFill>
                  <a:srgbClr val="333333"/>
                </a:solidFill>
                <a:effectLst/>
                <a:latin typeface="Arial" panose="020B0604020202020204" pitchFamily="34" charset="0"/>
                <a:ea typeface="Calibri" panose="020F0502020204030204" pitchFamily="34" charset="0"/>
              </a:rPr>
              <a:t>Ohio school psychologist intern program, w/ $3 million allocated annually. </a:t>
            </a:r>
            <a:endParaRPr lang="en-US" sz="180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10AF6ED2-A02A-E748-9AC4-2821364718C2}" type="slidenum">
              <a:rPr lang="en-US" smtClean="0"/>
              <a:t>25</a:t>
            </a:fld>
            <a:endParaRPr lang="en-US"/>
          </a:p>
        </p:txBody>
      </p:sp>
    </p:spTree>
    <p:extLst>
      <p:ext uri="{BB962C8B-B14F-4D97-AF65-F5344CB8AC3E}">
        <p14:creationId xmlns:p14="http://schemas.microsoft.com/office/powerpoint/2010/main" val="39357750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1800">
                <a:effectLst/>
                <a:latin typeface="Calibri" panose="020F0502020204030204" pitchFamily="34" charset="0"/>
                <a:ea typeface="Times New Roman" panose="02020603050405020304" pitchFamily="18" charset="0"/>
              </a:rPr>
              <a:t>Licensure alternatives</a:t>
            </a:r>
          </a:p>
          <a:p>
            <a:pPr marL="0" marR="0" lvl="0" indent="0" algn="l" defTabSz="914400" rtl="0" eaLnBrk="1" fontAlgn="base" latinLnBrk="0" hangingPunct="1">
              <a:lnSpc>
                <a:spcPct val="100000"/>
              </a:lnSpc>
              <a:spcBef>
                <a:spcPts val="0"/>
              </a:spcBef>
              <a:spcAft>
                <a:spcPts val="0"/>
              </a:spcAft>
              <a:buClrTx/>
              <a:buSzTx/>
              <a:buFontTx/>
              <a:buNone/>
              <a:tabLst/>
              <a:defRPr/>
            </a:pPr>
            <a:r>
              <a:rPr lang="en-US" sz="1800">
                <a:effectLst/>
                <a:latin typeface="Calibri" panose="020F0502020204030204" pitchFamily="34" charset="0"/>
                <a:ea typeface="Times New Roman" panose="02020603050405020304" pitchFamily="18" charset="0"/>
              </a:rPr>
              <a:t>Virginia also has a program to place mental health graduate students in school district positions. </a:t>
            </a: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1800">
              <a:effectLst/>
              <a:latin typeface="Calibri" panose="020F0502020204030204" pitchFamily="34" charset="0"/>
              <a:ea typeface="Calibri" panose="020F050202020403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US" sz="1800">
                <a:effectLst/>
                <a:latin typeface="Calibri" panose="020F0502020204030204" pitchFamily="34" charset="0"/>
                <a:ea typeface="Calibri" panose="020F0502020204030204" pitchFamily="34" charset="0"/>
              </a:rPr>
              <a:t>Colorado this year also enacted an interstate school psychologist licensure compact.</a:t>
            </a:r>
          </a:p>
          <a:p>
            <a:pPr marL="457200" marR="0" lvl="0" indent="-4572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sz="2800" b="0" i="0">
                <a:solidFill>
                  <a:srgbClr val="303030"/>
                </a:solidFill>
                <a:effectLst/>
                <a:latin typeface="Open Sans" panose="020B0606030504020204" pitchFamily="34" charset="0"/>
              </a:rPr>
              <a:t>Enacts the School Psychologists Licensure Interstate Compact to facilitate the interstate practice of school psychology and to allow for increased availability of school psychological services. The compact establishes a pathway to allow school psychologists to obtain equivalent licenses to provide services in any member state.</a:t>
            </a:r>
            <a:endParaRPr lang="en-US" sz="180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10AF6ED2-A02A-E748-9AC4-2821364718C2}" type="slidenum">
              <a:rPr lang="en-US" smtClean="0"/>
              <a:t>26</a:t>
            </a:fld>
            <a:endParaRPr lang="en-US"/>
          </a:p>
        </p:txBody>
      </p:sp>
    </p:spTree>
    <p:extLst>
      <p:ext uri="{BB962C8B-B14F-4D97-AF65-F5344CB8AC3E}">
        <p14:creationId xmlns:p14="http://schemas.microsoft.com/office/powerpoint/2010/main" val="3950101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7"/>
        <p:cNvGrpSpPr/>
        <p:nvPr/>
      </p:nvGrpSpPr>
      <p:grpSpPr>
        <a:xfrm>
          <a:off x="0" y="0"/>
          <a:ext cx="0" cy="0"/>
          <a:chOff x="0" y="0"/>
          <a:chExt cx="0" cy="0"/>
        </a:xfrm>
      </p:grpSpPr>
      <p:sp>
        <p:nvSpPr>
          <p:cNvPr id="1308" name="Google Shape;1308;p40:notes"/>
          <p:cNvSpPr>
            <a:spLocks noGrp="1" noRot="1" noChangeAspect="1"/>
          </p:cNvSpPr>
          <p:nvPr>
            <p:ph type="sldImg" idx="2"/>
          </p:nvPr>
        </p:nvSpPr>
        <p:spPr>
          <a:xfrm>
            <a:off x="693738" y="1171575"/>
            <a:ext cx="5622925" cy="31638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9" name="Google Shape;1309;p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228600" marR="0" lvl="0" indent="0" algn="l" defTabSz="914400" rtl="0" eaLnBrk="1" fontAlgn="auto" latinLnBrk="0" hangingPunct="1">
              <a:lnSpc>
                <a:spcPct val="100000"/>
              </a:lnSpc>
              <a:spcBef>
                <a:spcPts val="0"/>
              </a:spcBef>
              <a:spcAft>
                <a:spcPts val="0"/>
              </a:spcAft>
              <a:buClrTx/>
              <a:buSzPts val="1100"/>
              <a:buFont typeface="Arial" panose="020B0604020202020204" pitchFamily="34" charset="0"/>
              <a:buNone/>
              <a:tabLst/>
              <a:defRPr/>
            </a:pPr>
            <a:r>
              <a:rPr lang="en-US" sz="1200" b="0" i="0" u="none" strike="noStrike" dirty="0">
                <a:solidFill>
                  <a:srgbClr val="000000"/>
                </a:solidFill>
                <a:effectLst/>
                <a:latin typeface="Century Gothic" panose="020B0502020202020204" pitchFamily="34" charset="0"/>
              </a:rPr>
              <a:t>With COVID relief funds </a:t>
            </a:r>
            <a:r>
              <a:rPr lang="en-US" sz="1200" b="0" i="0" u="none" strike="noStrike">
                <a:solidFill>
                  <a:srgbClr val="000000"/>
                </a:solidFill>
                <a:effectLst/>
                <a:latin typeface="Century Gothic" panose="020B0502020202020204" pitchFamily="34" charset="0"/>
              </a:rPr>
              <a:t>and </a:t>
            </a:r>
            <a:r>
              <a:rPr lang="en-US" sz="1200" b="0" i="0" u="none" strike="noStrike" dirty="0">
                <a:solidFill>
                  <a:srgbClr val="000000"/>
                </a:solidFill>
                <a:effectLst/>
                <a:latin typeface="Century Gothic" panose="020B0502020202020204" pitchFamily="34" charset="0"/>
              </a:rPr>
              <a:t>ESSER funds drying up</a:t>
            </a:r>
            <a:r>
              <a:rPr lang="en-US" sz="1200" b="0" i="0" u="none" strike="noStrike">
                <a:solidFill>
                  <a:srgbClr val="000000"/>
                </a:solidFill>
                <a:effectLst/>
                <a:latin typeface="Century Gothic" panose="020B0502020202020204" pitchFamily="34" charset="0"/>
              </a:rPr>
              <a:t>, states </a:t>
            </a:r>
            <a:r>
              <a:rPr lang="en-US" sz="1200" b="0" i="0" u="none" strike="noStrike" dirty="0">
                <a:solidFill>
                  <a:srgbClr val="000000"/>
                </a:solidFill>
                <a:effectLst/>
                <a:latin typeface="Century Gothic" panose="020B0502020202020204" pitchFamily="34" charset="0"/>
              </a:rPr>
              <a:t>are relying </a:t>
            </a:r>
            <a:r>
              <a:rPr lang="en-US" sz="1200" b="0" i="0" u="none" strike="noStrike">
                <a:solidFill>
                  <a:srgbClr val="000000"/>
                </a:solidFill>
                <a:effectLst/>
                <a:latin typeface="Century Gothic" panose="020B0502020202020204" pitchFamily="34" charset="0"/>
              </a:rPr>
              <a:t>on and </a:t>
            </a:r>
            <a:r>
              <a:rPr lang="en-US" sz="1200" b="0" i="0" u="none" strike="noStrike" dirty="0">
                <a:solidFill>
                  <a:srgbClr val="000000"/>
                </a:solidFill>
                <a:effectLst/>
                <a:latin typeface="Century Gothic" panose="020B0502020202020204" pitchFamily="34" charset="0"/>
              </a:rPr>
              <a:t>approving Medicare funding as a way to continue services. </a:t>
            </a:r>
            <a:endParaRPr lang="en-US" sz="1200" b="0" i="0">
              <a:solidFill>
                <a:srgbClr val="444444"/>
              </a:solidFill>
              <a:effectLst/>
              <a:latin typeface="Arial" panose="020B0604020202020204" pitchFamily="34" charset="0"/>
            </a:endParaRPr>
          </a:p>
          <a:p>
            <a:pPr marL="228600" lvl="0" indent="0" algn="l" rtl="0">
              <a:lnSpc>
                <a:spcPct val="100000"/>
              </a:lnSpc>
              <a:spcBef>
                <a:spcPts val="0"/>
              </a:spcBef>
              <a:spcAft>
                <a:spcPts val="0"/>
              </a:spcAft>
              <a:buSzPts val="1100"/>
              <a:buFont typeface="Arial" panose="020B0604020202020204" pitchFamily="34" charset="0"/>
              <a:buNone/>
            </a:pPr>
            <a:endParaRPr lang="en-US"/>
          </a:p>
        </p:txBody>
      </p:sp>
      <p:sp>
        <p:nvSpPr>
          <p:cNvPr id="1310" name="Google Shape;1310;p40: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27</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7606598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7"/>
        <p:cNvGrpSpPr/>
        <p:nvPr/>
      </p:nvGrpSpPr>
      <p:grpSpPr>
        <a:xfrm>
          <a:off x="0" y="0"/>
          <a:ext cx="0" cy="0"/>
          <a:chOff x="0" y="0"/>
          <a:chExt cx="0" cy="0"/>
        </a:xfrm>
      </p:grpSpPr>
      <p:sp>
        <p:nvSpPr>
          <p:cNvPr id="1308" name="Google Shape;1308;p40:notes"/>
          <p:cNvSpPr>
            <a:spLocks noGrp="1" noRot="1" noChangeAspect="1"/>
          </p:cNvSpPr>
          <p:nvPr>
            <p:ph type="sldImg" idx="2"/>
          </p:nvPr>
        </p:nvSpPr>
        <p:spPr>
          <a:xfrm>
            <a:off x="693738" y="1171575"/>
            <a:ext cx="5622925" cy="31638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9" name="Google Shape;1309;p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228600" marR="0" lvl="0" indent="0" algn="l" defTabSz="914400" rtl="0" eaLnBrk="1" fontAlgn="auto" latinLnBrk="0" hangingPunct="1">
              <a:lnSpc>
                <a:spcPct val="100000"/>
              </a:lnSpc>
              <a:spcBef>
                <a:spcPts val="0"/>
              </a:spcBef>
              <a:spcAft>
                <a:spcPts val="0"/>
              </a:spcAft>
              <a:buClrTx/>
              <a:buSzPts val="1100"/>
              <a:buFont typeface="Arial" panose="020B0604020202020204" pitchFamily="34" charset="0"/>
              <a:buNone/>
              <a:tabLst/>
              <a:defRPr/>
            </a:pPr>
            <a:r>
              <a:rPr lang="en-US" sz="1200" b="0" i="0" u="none" strike="noStrike">
                <a:solidFill>
                  <a:srgbClr val="000000"/>
                </a:solidFill>
                <a:effectLst/>
                <a:latin typeface="Century Gothic" panose="020B0502020202020204" pitchFamily="34" charset="0"/>
              </a:rPr>
              <a:t>Technology and how it effects a student’s ability to learn in schools has been a common trend for years. But with technology developing more and the emergence of AI in school settings, states have been monitoring the emergence closely and continue to discuss the possible health implications it may have on students and their social and emotional learning.</a:t>
            </a:r>
            <a:r>
              <a:rPr lang="en-US" sz="1200" b="0" i="0">
                <a:solidFill>
                  <a:srgbClr val="000000"/>
                </a:solidFill>
                <a:effectLst/>
                <a:latin typeface="Century Gothic" panose="020B0502020202020204" pitchFamily="34" charset="0"/>
              </a:rPr>
              <a:t>​ We’ve also seen a recent uptick in states banning cell phones in schools. </a:t>
            </a:r>
            <a:endParaRPr lang="en-US" sz="1200" b="0" i="0">
              <a:solidFill>
                <a:srgbClr val="444444"/>
              </a:solidFill>
              <a:effectLst/>
              <a:latin typeface="Arial" panose="020B0604020202020204" pitchFamily="34" charset="0"/>
            </a:endParaRPr>
          </a:p>
          <a:p>
            <a:pPr marL="228600" lvl="0" indent="0" algn="l" rtl="0">
              <a:lnSpc>
                <a:spcPct val="100000"/>
              </a:lnSpc>
              <a:spcBef>
                <a:spcPts val="0"/>
              </a:spcBef>
              <a:spcAft>
                <a:spcPts val="0"/>
              </a:spcAft>
              <a:buSzPts val="1100"/>
              <a:buFont typeface="Arial" panose="020B0604020202020204" pitchFamily="34" charset="0"/>
              <a:buNone/>
            </a:pPr>
            <a:endParaRPr lang="en-US"/>
          </a:p>
        </p:txBody>
      </p:sp>
      <p:sp>
        <p:nvSpPr>
          <p:cNvPr id="1310" name="Google Shape;1310;p40: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28</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5303604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1800">
                <a:effectLst/>
                <a:latin typeface="Calibri" panose="020F0502020204030204" pitchFamily="34" charset="0"/>
                <a:ea typeface="Times New Roman" panose="02020603050405020304" pitchFamily="18" charset="0"/>
              </a:rPr>
              <a:t>Cell phone state</a:t>
            </a:r>
            <a:endParaRPr lang="en-US" sz="180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10AF6ED2-A02A-E748-9AC4-2821364718C2}" type="slidenum">
              <a:rPr lang="en-US" smtClean="0"/>
              <a:t>29</a:t>
            </a:fld>
            <a:endParaRPr lang="en-US"/>
          </a:p>
        </p:txBody>
      </p:sp>
    </p:spTree>
    <p:extLst>
      <p:ext uri="{BB962C8B-B14F-4D97-AF65-F5344CB8AC3E}">
        <p14:creationId xmlns:p14="http://schemas.microsoft.com/office/powerpoint/2010/main" val="26334953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a:effectLst/>
                <a:latin typeface="Calibri" panose="020F0502020204030204" pitchFamily="34" charset="0"/>
                <a:ea typeface="Calibri" panose="020F0502020204030204" pitchFamily="34" charset="0"/>
                <a:cs typeface="Arial" panose="020B0604020202020204" pitchFamily="34" charset="0"/>
              </a:rPr>
              <a:t>Before we get started, I think it’s important that you know a little bit about ECS and some ways that we may be able to support your work. ECS is a national, nonpartisan, nonadvocacy education policy organization created back in the 1960s through the passage of the interstate Compact for Education. All 50 states, the territories, and the District of Columbia signed on to the Compact with the goal that states should collaborate and share ideas as they work through challenges and policy solutions – specifically relating to education. The idea being that states should learn from one another and that, while no single policy is going to work in every state, leaders can learn from one another’s experiences.</a:t>
            </a:r>
          </a:p>
          <a:p>
            <a:pPr marL="0" marR="0">
              <a:lnSpc>
                <a:spcPct val="107000"/>
              </a:lnSpc>
              <a:spcBef>
                <a:spcPts val="0"/>
              </a:spcBef>
              <a:spcAft>
                <a:spcPts val="800"/>
              </a:spcAft>
            </a:pPr>
            <a:r>
              <a:rPr lang="en-US" sz="1800">
                <a:effectLst/>
                <a:latin typeface="Calibri" panose="020F0502020204030204" pitchFamily="34" charset="0"/>
                <a:ea typeface="Calibri" panose="020F0502020204030204" pitchFamily="34" charset="0"/>
                <a:cs typeface="Arial" panose="020B0604020202020204" pitchFamily="34" charset="0"/>
              </a:rPr>
              <a:t>On a personal note, before heading to ECS, I worked for 11 years in the nonpartisan bill drafting office for the Colorado legislature, including 9 sessions as the amendment clerk for the Colorado house, so I understand and appreciate how much you have on your plates right now and just how important it is to have good, accurate, unbiased information on hand as you talk through the solutions that are going to work best for the students of Connecticut.</a:t>
            </a:r>
          </a:p>
          <a:p>
            <a:pPr marL="0" marR="0">
              <a:lnSpc>
                <a:spcPct val="107000"/>
              </a:lnSpc>
              <a:spcBef>
                <a:spcPts val="0"/>
              </a:spcBef>
              <a:spcAft>
                <a:spcPts val="800"/>
              </a:spcAft>
            </a:pPr>
            <a:endParaRPr lang="en-US" sz="180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800">
                <a:effectLst/>
                <a:latin typeface="Calibri" panose="020F0502020204030204" pitchFamily="34" charset="0"/>
                <a:ea typeface="Calibri" panose="020F0502020204030204" pitchFamily="34" charset="0"/>
                <a:cs typeface="Arial" panose="020B0604020202020204" pitchFamily="34" charset="0"/>
              </a:rPr>
              <a:t>As I mentioned, we are nonpartisan and we do not advocate for any specific policy solutions. We can’t tell you what would work best for Connecticut, but we can tell you what 49 other states and the territories have done and what that looks like for them.  You know your state better than anyone.</a:t>
            </a:r>
          </a:p>
          <a:p>
            <a:pPr marL="0" marR="0">
              <a:lnSpc>
                <a:spcPct val="107000"/>
              </a:lnSpc>
              <a:spcBef>
                <a:spcPts val="0"/>
              </a:spcBef>
              <a:spcAft>
                <a:spcPts val="800"/>
              </a:spcAft>
            </a:pPr>
            <a:endParaRPr lang="en-US" sz="180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800">
                <a:effectLst/>
                <a:latin typeface="Calibri" panose="020F0502020204030204" pitchFamily="34" charset="0"/>
                <a:ea typeface="Calibri" panose="020F0502020204030204" pitchFamily="34" charset="0"/>
                <a:cs typeface="Arial" panose="020B0604020202020204" pitchFamily="34" charset="0"/>
              </a:rPr>
              <a:t>We are unique from other orgs in a couple of ways - in that we work across the entire education spectrum, from early learning to postsecondary and workforce, and unique in that we serve </a:t>
            </a:r>
            <a:r>
              <a:rPr lang="en-US" sz="1800" i="1">
                <a:effectLst/>
                <a:latin typeface="Calibri" panose="020F0502020204030204" pitchFamily="34" charset="0"/>
                <a:ea typeface="Calibri" panose="020F0502020204030204" pitchFamily="34" charset="0"/>
                <a:cs typeface="Arial" panose="020B0604020202020204" pitchFamily="34" charset="0"/>
              </a:rPr>
              <a:t>all</a:t>
            </a:r>
            <a:r>
              <a:rPr lang="en-US" sz="1800">
                <a:effectLst/>
                <a:latin typeface="Calibri" panose="020F0502020204030204" pitchFamily="34" charset="0"/>
                <a:ea typeface="Calibri" panose="020F0502020204030204" pitchFamily="34" charset="0"/>
                <a:cs typeface="Arial" panose="020B0604020202020204" pitchFamily="34" charset="0"/>
              </a:rPr>
              <a:t> education policymakers throughout the states. We have the opportunity to bring together Governor’s offices, state departments of education, state boards of education, higher education department and legislators.</a:t>
            </a:r>
          </a:p>
          <a:p>
            <a:endParaRPr lang="en-US" b="1" u="sng"/>
          </a:p>
        </p:txBody>
      </p:sp>
      <p:sp>
        <p:nvSpPr>
          <p:cNvPr id="4" name="Slide Number Placeholder 3"/>
          <p:cNvSpPr>
            <a:spLocks noGrp="1"/>
          </p:cNvSpPr>
          <p:nvPr>
            <p:ph type="sldNum" sz="quarter" idx="5"/>
          </p:nvPr>
        </p:nvSpPr>
        <p:spPr/>
        <p:txBody>
          <a:bodyPr/>
          <a:lstStyle/>
          <a:p>
            <a:pPr defTabSz="966506">
              <a:defRPr/>
            </a:pPr>
            <a:fld id="{10AF6ED2-A02A-E748-9AC4-2821364718C2}" type="slidenum">
              <a:rPr lang="en-US">
                <a:solidFill>
                  <a:prstClr val="black"/>
                </a:solidFill>
                <a:latin typeface="Calibri"/>
              </a:rPr>
              <a:pPr defTabSz="966506">
                <a:defRPr/>
              </a:pPr>
              <a:t>3</a:t>
            </a:fld>
            <a:endParaRPr lang="en-US">
              <a:solidFill>
                <a:prstClr val="black"/>
              </a:solidFill>
              <a:latin typeface="Calibri"/>
            </a:endParaRPr>
          </a:p>
        </p:txBody>
      </p:sp>
    </p:spTree>
    <p:extLst>
      <p:ext uri="{BB962C8B-B14F-4D97-AF65-F5344CB8AC3E}">
        <p14:creationId xmlns:p14="http://schemas.microsoft.com/office/powerpoint/2010/main" val="2368617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1800">
                <a:effectLst/>
                <a:latin typeface="Calibri" panose="020F0502020204030204" pitchFamily="34" charset="0"/>
                <a:ea typeface="Times New Roman" panose="02020603050405020304" pitchFamily="18" charset="0"/>
              </a:rPr>
              <a:t>Cell phone local</a:t>
            </a:r>
            <a:endParaRPr lang="en-US" sz="180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10AF6ED2-A02A-E748-9AC4-2821364718C2}" type="slidenum">
              <a:rPr lang="en-US" smtClean="0"/>
              <a:t>30</a:t>
            </a:fld>
            <a:endParaRPr lang="en-US"/>
          </a:p>
        </p:txBody>
      </p:sp>
    </p:spTree>
    <p:extLst>
      <p:ext uri="{BB962C8B-B14F-4D97-AF65-F5344CB8AC3E}">
        <p14:creationId xmlns:p14="http://schemas.microsoft.com/office/powerpoint/2010/main" val="12794238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fontAlgn="base">
              <a:spcBef>
                <a:spcPts val="0"/>
              </a:spcBef>
              <a:spcAft>
                <a:spcPts val="0"/>
              </a:spcAft>
              <a:buSzPts val="1000"/>
              <a:buFont typeface="Symbol" panose="05050102010706020507" pitchFamily="18" charset="2"/>
              <a:buNone/>
              <a:tabLst>
                <a:tab pos="228600" algn="l"/>
              </a:tabLst>
            </a:pPr>
            <a:r>
              <a:rPr lang="en-US" sz="1800" dirty="0">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342900" marR="0" lvl="0" indent="-342900" fontAlgn="base">
              <a:spcBef>
                <a:spcPts val="0"/>
              </a:spcBef>
              <a:spcAft>
                <a:spcPts val="0"/>
              </a:spcAft>
              <a:buSzPts val="1000"/>
              <a:buFont typeface="Courier New" panose="02070309020205020404" pitchFamily="49" charset="0"/>
              <a:buChar char="o"/>
              <a:tabLst>
                <a:tab pos="228600" algn="l"/>
              </a:tabLs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Some states have increased flexibility to allow students to take time off for mental health issues. </a:t>
            </a:r>
          </a:p>
          <a:p>
            <a:pPr marL="342900" marR="0" lvl="0" indent="-342900" fontAlgn="base">
              <a:spcBef>
                <a:spcPts val="0"/>
              </a:spcBef>
              <a:spcAft>
                <a:spcPts val="0"/>
              </a:spcAft>
              <a:buSzPts val="1000"/>
              <a:buFont typeface="Courier New" panose="02070309020205020404" pitchFamily="49" charset="0"/>
              <a:buChar char="o"/>
              <a:tabLst>
                <a:tab pos="228600" algn="l"/>
              </a:tabLst>
            </a:pPr>
            <a:r>
              <a:rPr lang="en-US" sz="1800" dirty="0">
                <a:effectLst/>
                <a:latin typeface="Calibri" panose="020F0502020204030204" pitchFamily="34" charset="0"/>
                <a:cs typeface="Times New Roman" panose="02020603050405020304" pitchFamily="18" charset="0"/>
              </a:rPr>
              <a:t>These allowances provide that days off for mental health will not count against students unexcused absence totals.</a:t>
            </a:r>
            <a:endParaRPr lang="en-US" dirty="0"/>
          </a:p>
        </p:txBody>
      </p:sp>
      <p:sp>
        <p:nvSpPr>
          <p:cNvPr id="4" name="Slide Number Placeholder 3"/>
          <p:cNvSpPr>
            <a:spLocks noGrp="1"/>
          </p:cNvSpPr>
          <p:nvPr>
            <p:ph type="sldNum" sz="quarter" idx="5"/>
          </p:nvPr>
        </p:nvSpPr>
        <p:spPr/>
        <p:txBody>
          <a:bodyPr/>
          <a:lstStyle/>
          <a:p>
            <a:pPr defTabSz="966506">
              <a:defRPr/>
            </a:pPr>
            <a:fld id="{10AF6ED2-A02A-E748-9AC4-2821364718C2}" type="slidenum">
              <a:rPr lang="en-US">
                <a:solidFill>
                  <a:prstClr val="black"/>
                </a:solidFill>
                <a:latin typeface="Calibri"/>
              </a:rPr>
              <a:pPr defTabSz="966506">
                <a:defRPr/>
              </a:pPr>
              <a:t>31</a:t>
            </a:fld>
            <a:endParaRPr lang="en-US">
              <a:solidFill>
                <a:prstClr val="black"/>
              </a:solidFill>
              <a:latin typeface="Calibri"/>
            </a:endParaRPr>
          </a:p>
        </p:txBody>
      </p:sp>
    </p:spTree>
    <p:extLst>
      <p:ext uri="{BB962C8B-B14F-4D97-AF65-F5344CB8AC3E}">
        <p14:creationId xmlns:p14="http://schemas.microsoft.com/office/powerpoint/2010/main" val="56737054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fontAlgn="base">
              <a:spcBef>
                <a:spcPts val="0"/>
              </a:spcBef>
              <a:spcAft>
                <a:spcPts val="0"/>
              </a:spcAft>
              <a:buSzPts val="1000"/>
              <a:buFont typeface="Courier New" panose="02070309020205020404" pitchFamily="49" charset="0"/>
              <a:buChar char="o"/>
              <a:tabLst>
                <a:tab pos="228600" algn="l"/>
              </a:tabLs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Illinois passed legislation to allow districts to provide students with relaxation activities to improve mental and physical health for at least 20 minutes a week.  </a:t>
            </a:r>
          </a:p>
          <a:p>
            <a:pPr marL="342900" marR="0" lvl="0" indent="-342900" fontAlgn="base">
              <a:spcBef>
                <a:spcPts val="0"/>
              </a:spcBef>
              <a:spcAft>
                <a:spcPts val="0"/>
              </a:spcAft>
              <a:buSzPts val="1000"/>
              <a:buFont typeface="Courier New" panose="02070309020205020404" pitchFamily="49" charset="0"/>
              <a:buChar char="o"/>
              <a:tabLst>
                <a:tab pos="228600" algn="l"/>
              </a:tabLst>
            </a:pP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fontAlgn="base">
              <a:spcBef>
                <a:spcPts val="0"/>
              </a:spcBef>
              <a:spcAft>
                <a:spcPts val="0"/>
              </a:spcAft>
              <a:buSzPts val="1000"/>
              <a:buFont typeface="Courier New" panose="02070309020205020404" pitchFamily="49" charset="0"/>
              <a:buChar char="o"/>
              <a:tabLst>
                <a:tab pos="228600" algn="l"/>
              </a:tabLs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The initial bill would have required it and made it more frequent. The final bill just allows it.  </a:t>
            </a:r>
          </a:p>
          <a:p>
            <a:pPr marL="342900" marR="0" lvl="0" indent="-342900" fontAlgn="base">
              <a:spcBef>
                <a:spcPts val="0"/>
              </a:spcBef>
              <a:spcAft>
                <a:spcPts val="0"/>
              </a:spcAft>
              <a:buSzPts val="1000"/>
              <a:buFont typeface="Courier New" panose="02070309020205020404" pitchFamily="49" charset="0"/>
              <a:buChar char="o"/>
              <a:tabLst>
                <a:tab pos="228600" algn="l"/>
              </a:tabLst>
            </a:pP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fontAlgn="base">
              <a:spcBef>
                <a:spcPts val="0"/>
              </a:spcBef>
              <a:spcAft>
                <a:spcPts val="0"/>
              </a:spcAft>
              <a:buSzPts val="1000"/>
              <a:buFont typeface="Courier New" panose="02070309020205020404" pitchFamily="49" charset="0"/>
              <a:buChar char="o"/>
              <a:tabLst>
                <a:tab pos="228600" algn="l"/>
              </a:tabLs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Provides that districts may partner with local community-based organizations to provide relaxation activities.  </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pPr defTabSz="966506">
              <a:defRPr/>
            </a:pPr>
            <a:fld id="{10AF6ED2-A02A-E748-9AC4-2821364718C2}" type="slidenum">
              <a:rPr lang="en-US">
                <a:solidFill>
                  <a:prstClr val="black"/>
                </a:solidFill>
                <a:latin typeface="Calibri"/>
              </a:rPr>
              <a:pPr defTabSz="966506">
                <a:defRPr/>
              </a:pPr>
              <a:t>32</a:t>
            </a:fld>
            <a:endParaRPr lang="en-US">
              <a:solidFill>
                <a:prstClr val="black"/>
              </a:solidFill>
              <a:latin typeface="Calibri"/>
            </a:endParaRPr>
          </a:p>
        </p:txBody>
      </p:sp>
    </p:spTree>
    <p:extLst>
      <p:ext uri="{BB962C8B-B14F-4D97-AF65-F5344CB8AC3E}">
        <p14:creationId xmlns:p14="http://schemas.microsoft.com/office/powerpoint/2010/main" val="8994447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efforts here have slowed down in recent years, some states have considered policies directed at adjacent issues related to teacher stress. </a:t>
            </a:r>
          </a:p>
          <a:p>
            <a:endParaRPr lang="en-US" dirty="0"/>
          </a:p>
          <a:p>
            <a:r>
              <a:rPr lang="en-US" dirty="0"/>
              <a:t>In 2021, Washington enacted legislation requiring the state and districts to provide teachers with resources to combat secondary trauma – or compassion fatigue – to address secondary stress. </a:t>
            </a:r>
          </a:p>
          <a:p>
            <a:endParaRPr lang="en-US" dirty="0"/>
          </a:p>
          <a:p>
            <a:r>
              <a:rPr lang="en-US" dirty="0"/>
              <a:t>States have also looked at teacher mentorship as a solution to make teachers feel supported in their career or at implementing planning time and reduced work hours. </a:t>
            </a:r>
          </a:p>
        </p:txBody>
      </p:sp>
      <p:sp>
        <p:nvSpPr>
          <p:cNvPr id="4" name="Slide Number Placeholder 3"/>
          <p:cNvSpPr>
            <a:spLocks noGrp="1"/>
          </p:cNvSpPr>
          <p:nvPr>
            <p:ph type="sldNum" sz="quarter" idx="5"/>
          </p:nvPr>
        </p:nvSpPr>
        <p:spPr/>
        <p:txBody>
          <a:bodyPr/>
          <a:lstStyle/>
          <a:p>
            <a:pPr defTabSz="966506">
              <a:defRPr/>
            </a:pPr>
            <a:fld id="{10AF6ED2-A02A-E748-9AC4-2821364718C2}" type="slidenum">
              <a:rPr lang="en-US">
                <a:solidFill>
                  <a:prstClr val="black"/>
                </a:solidFill>
                <a:latin typeface="Calibri"/>
              </a:rPr>
              <a:pPr defTabSz="966506">
                <a:defRPr/>
              </a:pPr>
              <a:t>33</a:t>
            </a:fld>
            <a:endParaRPr lang="en-US">
              <a:solidFill>
                <a:prstClr val="black"/>
              </a:solidFill>
              <a:latin typeface="Calibri"/>
            </a:endParaRPr>
          </a:p>
        </p:txBody>
      </p:sp>
    </p:spTree>
    <p:extLst>
      <p:ext uri="{BB962C8B-B14F-4D97-AF65-F5344CB8AC3E}">
        <p14:creationId xmlns:p14="http://schemas.microsoft.com/office/powerpoint/2010/main" val="228719965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 a way to address the underlying factors that cause chronic absenteeism, Maryland undertook a series of approaches related to wellness, mental health, and bullying, among others. The Maryland Mental Health Response Program includes the Maryland School Mental Health Team which supports districts and schools through professional support and consultation services to enhance the work of school psychologists, counselors, social workers, and other professionals. </a:t>
            </a:r>
          </a:p>
        </p:txBody>
      </p:sp>
      <p:sp>
        <p:nvSpPr>
          <p:cNvPr id="4" name="Slide Number Placeholder 3"/>
          <p:cNvSpPr>
            <a:spLocks noGrp="1"/>
          </p:cNvSpPr>
          <p:nvPr>
            <p:ph type="sldNum" sz="quarter" idx="5"/>
          </p:nvPr>
        </p:nvSpPr>
        <p:spPr/>
        <p:txBody>
          <a:bodyPr/>
          <a:lstStyle/>
          <a:p>
            <a:pPr defTabSz="966506">
              <a:defRPr/>
            </a:pPr>
            <a:fld id="{10AF6ED2-A02A-E748-9AC4-2821364718C2}" type="slidenum">
              <a:rPr lang="en-US">
                <a:solidFill>
                  <a:prstClr val="black"/>
                </a:solidFill>
                <a:latin typeface="Calibri"/>
              </a:rPr>
              <a:pPr defTabSz="966506">
                <a:defRPr/>
              </a:pPr>
              <a:t>34</a:t>
            </a:fld>
            <a:endParaRPr lang="en-US">
              <a:solidFill>
                <a:prstClr val="black"/>
              </a:solidFill>
              <a:latin typeface="Calibri"/>
            </a:endParaRPr>
          </a:p>
        </p:txBody>
      </p:sp>
    </p:spTree>
    <p:extLst>
      <p:ext uri="{BB962C8B-B14F-4D97-AF65-F5344CB8AC3E}">
        <p14:creationId xmlns:p14="http://schemas.microsoft.com/office/powerpoint/2010/main" val="23287246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fontAlgn="base">
              <a:spcBef>
                <a:spcPts val="0"/>
              </a:spcBef>
              <a:spcAft>
                <a:spcPts val="0"/>
              </a:spcAft>
              <a:buSzPts val="1000"/>
              <a:buFont typeface="Symbol" panose="05050102010706020507" pitchFamily="18" charset="2"/>
              <a:buChar char=""/>
              <a:tabLst>
                <a:tab pos="228600" algn="l"/>
              </a:tabLst>
            </a:pPr>
            <a:r>
              <a:rPr lang="en-US" sz="1800" dirty="0">
                <a:effectLst/>
                <a:latin typeface="Calibri" panose="020F0502020204030204" pitchFamily="34" charset="0"/>
                <a:ea typeface="Times New Roman" panose="02020603050405020304" pitchFamily="18" charset="0"/>
              </a:rPr>
              <a:t>West Virginia legislation on eating disorders:  </a:t>
            </a:r>
            <a:endParaRPr lang="en-US" sz="1800" dirty="0">
              <a:effectLst/>
              <a:latin typeface="Times New Roman" panose="02020603050405020304" pitchFamily="18" charset="0"/>
              <a:ea typeface="Times New Roman" panose="02020603050405020304" pitchFamily="18" charset="0"/>
            </a:endParaRPr>
          </a:p>
          <a:p>
            <a:pPr marL="342900" marR="0" lvl="0" indent="-342900" fontAlgn="base">
              <a:spcBef>
                <a:spcPts val="0"/>
              </a:spcBef>
              <a:spcAft>
                <a:spcPts val="0"/>
              </a:spcAft>
              <a:buSzPts val="1000"/>
              <a:buFont typeface="Courier New" panose="02070309020205020404" pitchFamily="49" charset="0"/>
              <a:buChar char="o"/>
              <a:tabLst>
                <a:tab pos="228600" algn="l"/>
              </a:tabLs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Requires all school employees and school district volunteers to complete training every three years on how to recognize, prevent, and respond to student’s eating disorders and self-harm behaviors. WVDE also created guidance for educators and employees with training and related resources.  </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pPr defTabSz="966506">
              <a:defRPr/>
            </a:pPr>
            <a:fld id="{10AF6ED2-A02A-E748-9AC4-2821364718C2}" type="slidenum">
              <a:rPr lang="en-US">
                <a:solidFill>
                  <a:prstClr val="black"/>
                </a:solidFill>
                <a:latin typeface="Calibri"/>
              </a:rPr>
              <a:pPr defTabSz="966506">
                <a:defRPr/>
              </a:pPr>
              <a:t>35</a:t>
            </a:fld>
            <a:endParaRPr lang="en-US">
              <a:solidFill>
                <a:prstClr val="black"/>
              </a:solidFill>
              <a:latin typeface="Calibri"/>
            </a:endParaRPr>
          </a:p>
        </p:txBody>
      </p:sp>
    </p:spTree>
    <p:extLst>
      <p:ext uri="{BB962C8B-B14F-4D97-AF65-F5344CB8AC3E}">
        <p14:creationId xmlns:p14="http://schemas.microsoft.com/office/powerpoint/2010/main" val="366100103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fontAlgn="base">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We know you have a busy day and a full agenda ahead of you, with lots of different education topics to choose from. Whether we’re talking about improvements in fundamental subjects like math and reading, about student engagement and attendance, or about efforts to move students through the education to workforce spectrum, the physical and mental wellbeing of students and staff lies at the heart of all of those issues.  </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As you consider these issues today and as you head back to work to implement what you’ve learned, we hope you keep these students in mind and feel inspired by the efforts we shared today.</a:t>
            </a: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 We understand that many of you are educators in the school or at the district, and discussions of state policy may appear distant from your daily work. We share this national perspective in the hope that you, as the individuals who are often left to implement the policy that has been developed, are aware of these trends so that you can advocate for what you know to be the best interest of your students. </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800" dirty="0">
                <a:effectLst/>
                <a:latin typeface="Times New Roman" panose="02020603050405020304" pitchFamily="18" charset="0"/>
                <a:ea typeface="Calibri" panose="020F0502020204030204" pitchFamily="34" charset="0"/>
              </a:rPr>
              <a:t>W</a:t>
            </a:r>
            <a:r>
              <a:rPr lang="en-US" sz="1800" dirty="0">
                <a:effectLst/>
                <a:latin typeface="Calibri" panose="020F0502020204030204" pitchFamily="34" charset="0"/>
                <a:ea typeface="Calibri" panose="020F0502020204030204" pitchFamily="34" charset="0"/>
              </a:rPr>
              <a:t>hile we won’t have time for Q&amp;A, Joel and I will be around most of this morning. Feel free to find us today or to reach out by email if you have any questions. Thank you!</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AF6ED2-A02A-E748-9AC4-2821364718C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5312791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03550" y="273050"/>
            <a:ext cx="1308100" cy="735013"/>
          </a:xfrm>
          <a:prstGeom prst="rect">
            <a:avLst/>
          </a:prstGeom>
          <a:noFill/>
          <a:ln w="12700">
            <a:solidFill>
              <a:prstClr val="black"/>
            </a:solidFill>
          </a:ln>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defTabSz="966506">
              <a:defRPr/>
            </a:pPr>
            <a:fld id="{D18A6A0F-31F6-4158-8CF8-2E4890FF01A5}" type="slidenum">
              <a:rPr lang="en-US">
                <a:solidFill>
                  <a:prstClr val="black"/>
                </a:solidFill>
                <a:latin typeface="Calibri"/>
              </a:rPr>
              <a:pPr defTabSz="966506">
                <a:defRPr/>
              </a:pPr>
              <a:t>37</a:t>
            </a:fld>
            <a:endParaRPr lang="en-US">
              <a:solidFill>
                <a:prstClr val="black"/>
              </a:solidFill>
              <a:latin typeface="Calibri"/>
            </a:endParaRPr>
          </a:p>
        </p:txBody>
      </p:sp>
    </p:spTree>
    <p:extLst>
      <p:ext uri="{BB962C8B-B14F-4D97-AF65-F5344CB8AC3E}">
        <p14:creationId xmlns:p14="http://schemas.microsoft.com/office/powerpoint/2010/main" val="17409691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a:effectLst/>
                <a:latin typeface="Calibri" panose="020F0502020204030204" pitchFamily="34" charset="0"/>
                <a:ea typeface="Calibri" panose="020F0502020204030204" pitchFamily="34" charset="0"/>
                <a:cs typeface="Arial" panose="020B0604020202020204" pitchFamily="34" charset="0"/>
              </a:rPr>
              <a:t>A bit about how we do that, we have an amazing policy team that’s reviewing every piece of introduced education-related legislation around the country and maintains a databases with summaries of enacted legislation on education policies from preschool through postsecondary and the workforce.  They’re also looking at things like state department initiatives, governor’s initiatives, and work of state boards of ed and higher ed.</a:t>
            </a:r>
          </a:p>
          <a:p>
            <a:pPr marL="0" marR="0">
              <a:lnSpc>
                <a:spcPct val="107000"/>
              </a:lnSpc>
              <a:spcBef>
                <a:spcPts val="0"/>
              </a:spcBef>
              <a:spcAft>
                <a:spcPts val="800"/>
              </a:spcAft>
            </a:pPr>
            <a:endParaRPr lang="en-US" sz="180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800">
                <a:effectLst/>
                <a:latin typeface="Calibri" panose="020F0502020204030204" pitchFamily="34" charset="0"/>
                <a:ea typeface="Calibri" panose="020F0502020204030204" pitchFamily="34" charset="0"/>
                <a:cs typeface="Arial" panose="020B0604020202020204" pitchFamily="34" charset="0"/>
              </a:rPr>
              <a:t>And they’re using those to inform monthly policy releases. Some of the most utilized of these are our 50-state comparisons, where our policy team takes an issue and digs into a number of key questions within that issue to create a state-by-state database that allows you to look across all the states on a particular policy. A good example of this is our 50-State Comparison on teacher recruitment and retention policies, which covers 23 unique data points including things like teacher residencies and Grow Your Own, to mentoring and pathways, paraprofessionals, compensation and incentives. Obviously this issue has been top of mind for policymakers across the country, but it’s just one example.</a:t>
            </a:r>
          </a:p>
          <a:p>
            <a:endParaRPr lang="en-US" b="1" u="sng"/>
          </a:p>
        </p:txBody>
      </p:sp>
      <p:sp>
        <p:nvSpPr>
          <p:cNvPr id="4" name="Slide Number Placeholder 3"/>
          <p:cNvSpPr>
            <a:spLocks noGrp="1"/>
          </p:cNvSpPr>
          <p:nvPr>
            <p:ph type="sldNum" sz="quarter" idx="5"/>
          </p:nvPr>
        </p:nvSpPr>
        <p:spPr/>
        <p:txBody>
          <a:bodyPr/>
          <a:lstStyle/>
          <a:p>
            <a:pPr defTabSz="966506">
              <a:defRPr/>
            </a:pPr>
            <a:fld id="{10AF6ED2-A02A-E748-9AC4-2821364718C2}" type="slidenum">
              <a:rPr lang="en-US">
                <a:solidFill>
                  <a:prstClr val="black"/>
                </a:solidFill>
                <a:latin typeface="Calibri"/>
              </a:rPr>
              <a:pPr defTabSz="966506">
                <a:defRPr/>
              </a:pPr>
              <a:t>4</a:t>
            </a:fld>
            <a:endParaRPr lang="en-US">
              <a:solidFill>
                <a:prstClr val="black"/>
              </a:solidFill>
              <a:latin typeface="Calibri"/>
            </a:endParaRPr>
          </a:p>
        </p:txBody>
      </p:sp>
    </p:spTree>
    <p:extLst>
      <p:ext uri="{BB962C8B-B14F-4D97-AF65-F5344CB8AC3E}">
        <p14:creationId xmlns:p14="http://schemas.microsoft.com/office/powerpoint/2010/main" val="14438640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a:effectLst/>
                <a:latin typeface="Calibri" panose="020F0502020204030204" pitchFamily="34" charset="0"/>
                <a:ea typeface="Calibri" panose="020F0502020204030204" pitchFamily="34" charset="0"/>
                <a:cs typeface="Arial" panose="020B0604020202020204" pitchFamily="34" charset="0"/>
              </a:rPr>
              <a:t>If there’s ever a question that we don’t have an immediate policy resource for you, one of our unique services that may be particularly useful to you all as educators is our information request service, where you reach out with a state education policy question, and our policy team members can usually respond with a written memo answering that question, often in about 72 hours. I am ECS’ liaison to the policymakers and educators in Connecticut, so please always feel free to reach directly out to me with any questions  and I’ll help get you to the right resources or have our Policy Team develop a personalize memo for you. </a:t>
            </a:r>
          </a:p>
          <a:p>
            <a:pPr marL="0" marR="0">
              <a:lnSpc>
                <a:spcPct val="107000"/>
              </a:lnSpc>
              <a:spcBef>
                <a:spcPts val="0"/>
              </a:spcBef>
              <a:spcAft>
                <a:spcPts val="800"/>
              </a:spcAft>
            </a:pPr>
            <a:endParaRPr lang="en-US" sz="180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800">
                <a:effectLst/>
                <a:latin typeface="Calibri" panose="020F0502020204030204" pitchFamily="34" charset="0"/>
                <a:ea typeface="Calibri" panose="020F0502020204030204" pitchFamily="34" charset="0"/>
                <a:cs typeface="Arial" panose="020B0604020202020204" pitchFamily="34" charset="0"/>
              </a:rPr>
              <a:t>Ultimately, we know that each of you are busy, you have a lot on your plates, but I want you to know that ECS exists to serve as an education policy resource and support for each of you. </a:t>
            </a:r>
          </a:p>
          <a:p>
            <a:endParaRPr lang="en-US" b="1" u="sng"/>
          </a:p>
        </p:txBody>
      </p:sp>
      <p:sp>
        <p:nvSpPr>
          <p:cNvPr id="4" name="Slide Number Placeholder 3"/>
          <p:cNvSpPr>
            <a:spLocks noGrp="1"/>
          </p:cNvSpPr>
          <p:nvPr>
            <p:ph type="sldNum" sz="quarter" idx="5"/>
          </p:nvPr>
        </p:nvSpPr>
        <p:spPr/>
        <p:txBody>
          <a:bodyPr/>
          <a:lstStyle/>
          <a:p>
            <a:pPr defTabSz="966506">
              <a:defRPr/>
            </a:pPr>
            <a:fld id="{10AF6ED2-A02A-E748-9AC4-2821364718C2}" type="slidenum">
              <a:rPr lang="en-US">
                <a:solidFill>
                  <a:prstClr val="black"/>
                </a:solidFill>
                <a:latin typeface="Calibri"/>
              </a:rPr>
              <a:pPr defTabSz="966506">
                <a:defRPr/>
              </a:pPr>
              <a:t>5</a:t>
            </a:fld>
            <a:endParaRPr lang="en-US">
              <a:solidFill>
                <a:prstClr val="black"/>
              </a:solidFill>
              <a:latin typeface="Calibri"/>
            </a:endParaRPr>
          </a:p>
        </p:txBody>
      </p:sp>
    </p:spTree>
    <p:extLst>
      <p:ext uri="{BB962C8B-B14F-4D97-AF65-F5344CB8AC3E}">
        <p14:creationId xmlns:p14="http://schemas.microsoft.com/office/powerpoint/2010/main" val="40713592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15000"/>
              </a:lnSpc>
              <a:spcBef>
                <a:spcPts val="0"/>
              </a:spcBef>
              <a:spcAft>
                <a:spcPts val="1000"/>
              </a:spcAft>
              <a:buFont typeface="Symbol" panose="05050102010706020507" pitchFamily="18" charset="2"/>
              <a:buNone/>
            </a:pPr>
            <a:r>
              <a:rPr lang="en-US" sz="1800">
                <a:effectLst/>
                <a:latin typeface="Calibri" panose="020F0502020204030204" pitchFamily="34" charset="0"/>
                <a:ea typeface="Calibri" panose="020F0502020204030204" pitchFamily="34" charset="0"/>
                <a:cs typeface="Times New Roman" panose="02020603050405020304" pitchFamily="18" charset="0"/>
              </a:rPr>
              <a:t>   </a:t>
            </a:r>
            <a:endParaRPr lang="en-US" sz="1800">
              <a:effectLst/>
              <a:latin typeface="Century Gothic" panose="020B050202020202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a:effectLst/>
                <a:latin typeface="Calibri" panose="020F0502020204030204" pitchFamily="34" charset="0"/>
                <a:ea typeface="Calibri" panose="020F0502020204030204" pitchFamily="34" charset="0"/>
                <a:cs typeface="Arial" panose="020B0604020202020204" pitchFamily="34" charset="0"/>
              </a:rPr>
              <a:t>Turning to the matters at hand – Performance Matters, specifically. </a:t>
            </a:r>
          </a:p>
          <a:p>
            <a:pPr marL="0" marR="0">
              <a:lnSpc>
                <a:spcPct val="107000"/>
              </a:lnSpc>
              <a:spcBef>
                <a:spcPts val="0"/>
              </a:spcBef>
              <a:spcAft>
                <a:spcPts val="800"/>
              </a:spcAft>
            </a:pPr>
            <a:r>
              <a:rPr lang="en-US" sz="1800">
                <a:effectLst/>
                <a:latin typeface="Calibri" panose="020F0502020204030204" pitchFamily="34" charset="0"/>
                <a:ea typeface="Calibri" panose="020F0502020204030204" pitchFamily="34" charset="0"/>
                <a:cs typeface="Arial" panose="020B0604020202020204" pitchFamily="34" charset="0"/>
              </a:rPr>
              <a:t>I want to acknowledge the amazing work of Deputy Commissioner Hewes and CSDE in building the agenda for this meeting. </a:t>
            </a:r>
            <a:r>
              <a:rPr lang="en-US" sz="1800">
                <a:effectLst/>
                <a:latin typeface="Segoe UI" panose="020B0502040204020203" pitchFamily="34" charset="0"/>
                <a:ea typeface="Calibri" panose="020F0502020204030204" pitchFamily="34" charset="0"/>
                <a:cs typeface="Segoe UI" panose="020B0502040204020203" pitchFamily="34" charset="0"/>
              </a:rPr>
              <a:t>We understand the emphasis of this Summit is student health and wellness. The Commissioner asked us to share a view of what is happening nationally.</a:t>
            </a:r>
            <a:r>
              <a:rPr lang="en-US" sz="1800">
                <a:effectLst/>
                <a:latin typeface="Calibri" panose="020F0502020204030204" pitchFamily="34" charset="0"/>
                <a:ea typeface="Calibri" panose="020F0502020204030204" pitchFamily="34" charset="0"/>
                <a:cs typeface="Arial" panose="020B0604020202020204" pitchFamily="34" charset="0"/>
              </a:rPr>
              <a:t> You will also have the opportunity to dig deeper into related topics in the sessions that are available to you, including  alternative education, student equity, attendance issues, social-emotional learning, student engagement, and behavioral health. A great thank you to Deputy Commissioner Hewes and CSDE for their thoughtful coordination of these sessions. And thank you to all the presenters an panelists for having the courage to share best practice.</a:t>
            </a:r>
          </a:p>
          <a:p>
            <a:pPr marL="0" marR="0">
              <a:lnSpc>
                <a:spcPct val="107000"/>
              </a:lnSpc>
              <a:spcBef>
                <a:spcPts val="0"/>
              </a:spcBef>
              <a:spcAft>
                <a:spcPts val="800"/>
              </a:spcAft>
            </a:pPr>
            <a:r>
              <a:rPr lang="en-US" sz="1800">
                <a:effectLst/>
                <a:latin typeface="Calibri" panose="020F0502020204030204" pitchFamily="34" charset="0"/>
                <a:ea typeface="Calibri" panose="020F0502020204030204" pitchFamily="34" charset="0"/>
                <a:cs typeface="Arial" panose="020B0604020202020204" pitchFamily="34" charset="0"/>
              </a:rPr>
              <a:t>I know that a lot of you came in this morning with a set plan for your meetings, and some of you are also looking through your options right now.  As we share for the next few minutes, give some thought to what’s most important to you and your school and what sessions might be helpful for you to share your experience or where you can build on what you may already know.</a:t>
            </a:r>
          </a:p>
          <a:p>
            <a:pPr marL="0" marR="0">
              <a:lnSpc>
                <a:spcPct val="107000"/>
              </a:lnSpc>
              <a:spcBef>
                <a:spcPts val="0"/>
              </a:spcBef>
              <a:spcAft>
                <a:spcPts val="800"/>
              </a:spcAft>
            </a:pPr>
            <a:r>
              <a:rPr lang="en-US" sz="1800">
                <a:effectLst/>
                <a:latin typeface="Calibri" panose="020F0502020204030204" pitchFamily="34" charset="0"/>
                <a:ea typeface="Calibri" panose="020F0502020204030204" pitchFamily="34" charset="0"/>
                <a:cs typeface="Arial" panose="020B0604020202020204" pitchFamily="34" charset="0"/>
              </a:rPr>
              <a:t>Even though in many ways times have changed significantly, we know that students today face a great number of health and mental health challenges, some newer – including technology and social media – but all of which have been exacerbated in the time during and since COVID-19.</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AF6ED2-A02A-E748-9AC4-2821364718C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727373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a:lnSpc>
                <a:spcPct val="107000"/>
              </a:lnSpc>
              <a:spcBef>
                <a:spcPts val="0"/>
              </a:spcBef>
              <a:spcAft>
                <a:spcPts val="800"/>
              </a:spcAft>
            </a:pPr>
            <a:r>
              <a:rPr lang="en-US" sz="1800">
                <a:effectLst/>
                <a:latin typeface="Calibri" panose="020F0502020204030204" pitchFamily="34" charset="0"/>
                <a:ea typeface="Calibri" panose="020F0502020204030204" pitchFamily="34" charset="0"/>
                <a:cs typeface="Arial" panose="020B0604020202020204" pitchFamily="34" charset="0"/>
              </a:rPr>
              <a:t>Recent CDC data tells us a lot of really distressing information, including that –</a:t>
            </a:r>
          </a:p>
          <a:p>
            <a:pPr marL="0" marR="0">
              <a:lnSpc>
                <a:spcPct val="107000"/>
              </a:lnSpc>
              <a:spcBef>
                <a:spcPts val="0"/>
              </a:spcBef>
              <a:spcAft>
                <a:spcPts val="800"/>
              </a:spcAft>
            </a:pPr>
            <a:r>
              <a:rPr lang="en-US" sz="1800">
                <a:effectLst/>
                <a:latin typeface="Calibri" panose="020F0502020204030204" pitchFamily="34" charset="0"/>
                <a:ea typeface="Calibri" panose="020F0502020204030204" pitchFamily="34" charset="0"/>
                <a:cs typeface="Arial" panose="020B0604020202020204" pitchFamily="34" charset="0"/>
              </a:rPr>
              <a:t>More than 40% of US high school students reported feeling persistently sad or hopeless, and that nearly 1/3 reported experiencing poor mental health.</a:t>
            </a:r>
          </a:p>
          <a:p>
            <a:pPr marL="0" marR="0">
              <a:lnSpc>
                <a:spcPct val="107000"/>
              </a:lnSpc>
              <a:spcBef>
                <a:spcPts val="0"/>
              </a:spcBef>
              <a:spcAft>
                <a:spcPts val="800"/>
              </a:spcAft>
            </a:pPr>
            <a:r>
              <a:rPr lang="en-US" sz="1800">
                <a:effectLst/>
                <a:latin typeface="Calibri" panose="020F0502020204030204" pitchFamily="34" charset="0"/>
                <a:ea typeface="Calibri" panose="020F0502020204030204" pitchFamily="34" charset="0"/>
                <a:cs typeface="Arial" panose="020B0604020202020204" pitchFamily="34" charset="0"/>
              </a:rPr>
              <a:t>In 2021, more than 1 in 5 students reported seriously considering attempting suicide, and 1 in 10 made an attempt.</a:t>
            </a:r>
          </a:p>
          <a:p>
            <a:pPr marL="0" marR="0">
              <a:lnSpc>
                <a:spcPct val="107000"/>
              </a:lnSpc>
              <a:spcBef>
                <a:spcPts val="0"/>
              </a:spcBef>
              <a:spcAft>
                <a:spcPts val="800"/>
              </a:spcAft>
            </a:pPr>
            <a:r>
              <a:rPr lang="en-US" sz="1800">
                <a:effectLst/>
                <a:latin typeface="Calibri" panose="020F0502020204030204" pitchFamily="34" charset="0"/>
                <a:ea typeface="Calibri" panose="020F0502020204030204" pitchFamily="34" charset="0"/>
                <a:cs typeface="Arial" panose="020B0604020202020204" pitchFamily="34" charset="0"/>
              </a:rPr>
              <a:t>Nearly 40% of students either occasionally or frequently reported being hungry but being unable to afford food.</a:t>
            </a:r>
          </a:p>
          <a:p>
            <a:pPr marL="0" marR="0">
              <a:lnSpc>
                <a:spcPct val="107000"/>
              </a:lnSpc>
              <a:spcBef>
                <a:spcPts val="0"/>
              </a:spcBef>
              <a:spcAft>
                <a:spcPts val="800"/>
              </a:spcAft>
            </a:pPr>
            <a:r>
              <a:rPr lang="en-US" sz="1800">
                <a:effectLst/>
                <a:latin typeface="Calibri" panose="020F0502020204030204" pitchFamily="34" charset="0"/>
                <a:ea typeface="Calibri" panose="020F0502020204030204" pitchFamily="34" charset="0"/>
                <a:cs typeface="Arial" panose="020B0604020202020204" pitchFamily="34" charset="0"/>
              </a:rPr>
              <a:t>More than 40% reported that they felt like they were unable to talk to a school health professional when they needed to.</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AF6ED2-A02A-E748-9AC4-2821364718C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917196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a:effectLst/>
                <a:latin typeface="Calibri" panose="020F0502020204030204" pitchFamily="34" charset="0"/>
                <a:ea typeface="Calibri" panose="020F0502020204030204" pitchFamily="34" charset="0"/>
                <a:cs typeface="Arial" panose="020B0604020202020204" pitchFamily="34" charset="0"/>
              </a:rPr>
              <a:t>Looking at physical health,</a:t>
            </a:r>
          </a:p>
          <a:p>
            <a:pPr marL="0" marR="0">
              <a:lnSpc>
                <a:spcPct val="107000"/>
              </a:lnSpc>
              <a:spcBef>
                <a:spcPts val="0"/>
              </a:spcBef>
              <a:spcAft>
                <a:spcPts val="800"/>
              </a:spcAft>
            </a:pPr>
            <a:r>
              <a:rPr lang="en-US" sz="1800">
                <a:effectLst/>
                <a:latin typeface="Calibri" panose="020F0502020204030204" pitchFamily="34" charset="0"/>
                <a:ea typeface="Calibri" panose="020F0502020204030204" pitchFamily="34" charset="0"/>
                <a:cs typeface="Arial" panose="020B0604020202020204" pitchFamily="34" charset="0"/>
              </a:rPr>
              <a:t>Only about a quarter of high school students engage in the recommended amount of daily physical activity, and </a:t>
            </a:r>
          </a:p>
          <a:p>
            <a:pPr marL="0" marR="0">
              <a:lnSpc>
                <a:spcPct val="107000"/>
              </a:lnSpc>
              <a:spcBef>
                <a:spcPts val="0"/>
              </a:spcBef>
              <a:spcAft>
                <a:spcPts val="800"/>
              </a:spcAft>
            </a:pPr>
            <a:r>
              <a:rPr lang="en-US" sz="1800">
                <a:effectLst/>
                <a:latin typeface="Calibri" panose="020F0502020204030204" pitchFamily="34" charset="0"/>
                <a:ea typeface="Calibri" panose="020F0502020204030204" pitchFamily="34" charset="0"/>
                <a:cs typeface="Arial" panose="020B0604020202020204" pitchFamily="34" charset="0"/>
              </a:rPr>
              <a:t>Only about half of high school students attend one physical education course in a week.</a:t>
            </a:r>
          </a:p>
          <a:p>
            <a:pPr marL="0" marR="0">
              <a:lnSpc>
                <a:spcPct val="107000"/>
              </a:lnSpc>
              <a:spcBef>
                <a:spcPts val="0"/>
              </a:spcBef>
              <a:spcAft>
                <a:spcPts val="800"/>
              </a:spcAft>
            </a:pPr>
            <a:r>
              <a:rPr lang="en-US" sz="1800">
                <a:effectLst/>
                <a:latin typeface="Calibri" panose="020F0502020204030204" pitchFamily="34" charset="0"/>
                <a:ea typeface="Calibri" panose="020F0502020204030204" pitchFamily="34" charset="0"/>
                <a:cs typeface="Arial" panose="020B0604020202020204" pitchFamily="34" charset="0"/>
              </a:rPr>
              <a:t>And we know that certain student groups, including LGBT students, students from lower-income households, and minority groups are more at risk.</a:t>
            </a:r>
          </a:p>
          <a:p>
            <a:pPr marL="0" marR="0">
              <a:lnSpc>
                <a:spcPct val="107000"/>
              </a:lnSpc>
              <a:spcBef>
                <a:spcPts val="0"/>
              </a:spcBef>
              <a:spcAft>
                <a:spcPts val="800"/>
              </a:spcAft>
            </a:pPr>
            <a:r>
              <a:rPr lang="en-US" sz="1800">
                <a:effectLst/>
                <a:latin typeface="Calibri" panose="020F0502020204030204" pitchFamily="34" charset="0"/>
                <a:ea typeface="Calibri" panose="020F0502020204030204" pitchFamily="34" charset="0"/>
                <a:cs typeface="Arial" panose="020B0604020202020204" pitchFamily="34" charset="0"/>
              </a:rPr>
              <a:t>We know that these student experiences affect their performance in the classroom. </a:t>
            </a:r>
          </a:p>
          <a:p>
            <a:pPr marL="0" marR="0">
              <a:lnSpc>
                <a:spcPct val="107000"/>
              </a:lnSpc>
              <a:spcBef>
                <a:spcPts val="0"/>
              </a:spcBef>
              <a:spcAft>
                <a:spcPts val="800"/>
              </a:spcAft>
            </a:pPr>
            <a:r>
              <a:rPr lang="en-US" sz="1800">
                <a:effectLst/>
                <a:latin typeface="Calibri" panose="020F0502020204030204" pitchFamily="34" charset="0"/>
                <a:ea typeface="Calibri" panose="020F0502020204030204" pitchFamily="34" charset="0"/>
                <a:cs typeface="Arial" panose="020B0604020202020204" pitchFamily="34" charset="0"/>
              </a:rPr>
              <a:t>These realities for students also impact how educators’ experiences teaching and working with their learners.  </a:t>
            </a:r>
          </a:p>
          <a:p>
            <a:pPr marL="0" marR="0">
              <a:lnSpc>
                <a:spcPct val="107000"/>
              </a:lnSpc>
              <a:spcBef>
                <a:spcPts val="0"/>
              </a:spcBef>
              <a:spcAft>
                <a:spcPts val="800"/>
              </a:spcAft>
            </a:pPr>
            <a:r>
              <a:rPr lang="en-US" sz="1800">
                <a:effectLst/>
                <a:latin typeface="Calibri" panose="020F0502020204030204" pitchFamily="34" charset="0"/>
                <a:ea typeface="Calibri" panose="020F0502020204030204" pitchFamily="34" charset="0"/>
                <a:cs typeface="Arial" panose="020B0604020202020204" pitchFamily="34" charset="0"/>
              </a:rPr>
              <a:t>In a survey of Delaware teachers earlier this year, 75 percent reported that they’ve experienced verbal outbursts from students that disrupted learning.  Nearly 60 percent reported having personal property damaged by students, and 20 percent reported having been physical hurt by a student.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AF6ED2-A02A-E748-9AC4-2821364718C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362536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It can all seem so overwhelming – so what can we do? The good news is that it’s not all bad news.</a:t>
            </a:r>
          </a:p>
          <a:p>
            <a:r>
              <a:rPr lang="en-US"/>
              <a:t>While there is no one solution that is going to solve every problem or work for every student, we do know that supports for students and positive physical and mental health result in better student outcomes and better student engagement, both in terms of getting students into the classroom and in having them as part of the learning process while there.</a:t>
            </a:r>
          </a:p>
          <a:p>
            <a:r>
              <a:rPr lang="en-US"/>
              <a:t>Healthy students are more likely to attend school and engage in learning, and the policies that our state and local education systems enact can positively impact students’ physical, mental, and behavioral health. </a:t>
            </a:r>
          </a:p>
        </p:txBody>
      </p:sp>
      <p:sp>
        <p:nvSpPr>
          <p:cNvPr id="4" name="Slide Number Placeholder 3"/>
          <p:cNvSpPr>
            <a:spLocks noGrp="1"/>
          </p:cNvSpPr>
          <p:nvPr>
            <p:ph type="sldNum" sz="quarter" idx="5"/>
          </p:nvPr>
        </p:nvSpPr>
        <p:spPr/>
        <p:txBody>
          <a:bodyPr/>
          <a:lstStyle/>
          <a:p>
            <a:fld id="{64FF0F14-AEB0-4ACD-998D-D27DF943D5EA}" type="slidenum">
              <a:rPr lang="en-US" smtClean="0"/>
              <a:t>9</a:t>
            </a:fld>
            <a:endParaRPr lang="en-US"/>
          </a:p>
        </p:txBody>
      </p:sp>
    </p:spTree>
    <p:extLst>
      <p:ext uri="{BB962C8B-B14F-4D97-AF65-F5344CB8AC3E}">
        <p14:creationId xmlns:p14="http://schemas.microsoft.com/office/powerpoint/2010/main" val="32006271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eg"/><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jpeg"/><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e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jpeg"/><Relationship Id="rId1" Type="http://schemas.openxmlformats.org/officeDocument/2006/relationships/slideMaster" Target="../slideMasters/slideMaster2.xml"/><Relationship Id="rId4" Type="http://schemas.openxmlformats.org/officeDocument/2006/relationships/image" Target="../media/image13.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eg"/><Relationship Id="rId1" Type="http://schemas.openxmlformats.org/officeDocument/2006/relationships/slideMaster" Target="../slideMasters/slideMaster5.xml"/><Relationship Id="rId4" Type="http://schemas.openxmlformats.org/officeDocument/2006/relationships/image" Target="../media/image11.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Master" Target="../slideMasters/slideMaster5.xml"/><Relationship Id="rId4" Type="http://schemas.openxmlformats.org/officeDocument/2006/relationships/image" Target="../media/image9.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5.xml"/><Relationship Id="rId4" Type="http://schemas.openxmlformats.org/officeDocument/2006/relationships/image" Target="../media/image7.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Master" Target="../slideMasters/slideMaster5.xml"/><Relationship Id="rId4" Type="http://schemas.openxmlformats.org/officeDocument/2006/relationships/image" Target="../media/image9.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eg"/><Relationship Id="rId1" Type="http://schemas.openxmlformats.org/officeDocument/2006/relationships/slideMaster" Target="../slideMasters/slideMaster5.xml"/><Relationship Id="rId4" Type="http://schemas.openxmlformats.org/officeDocument/2006/relationships/image" Target="../media/image11.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jpeg"/><Relationship Id="rId1" Type="http://schemas.openxmlformats.org/officeDocument/2006/relationships/slideMaster" Target="../slideMasters/slideMaster5.xml"/><Relationship Id="rId4" Type="http://schemas.openxmlformats.org/officeDocument/2006/relationships/image" Target="../media/image13.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Master" Target="../slideMasters/slideMaster8.xml"/><Relationship Id="rId4" Type="http://schemas.openxmlformats.org/officeDocument/2006/relationships/image" Target="../media/image15.sv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8.xml"/><Relationship Id="rId4" Type="http://schemas.openxmlformats.org/officeDocument/2006/relationships/image" Target="../media/image1.pn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8.xml"/><Relationship Id="rId4" Type="http://schemas.openxmlformats.org/officeDocument/2006/relationships/image" Target="../media/image1.pn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8.xml"/><Relationship Id="rId4" Type="http://schemas.openxmlformats.org/officeDocument/2006/relationships/image" Target="../media/image7.pn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eg"/><Relationship Id="rId1" Type="http://schemas.openxmlformats.org/officeDocument/2006/relationships/slideMaster" Target="../slideMasters/slideMaster8.xml"/><Relationship Id="rId4" Type="http://schemas.openxmlformats.org/officeDocument/2006/relationships/image" Target="../media/image11.png"/></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Master" Target="../slideMasters/slideMaster8.xml"/><Relationship Id="rId4" Type="http://schemas.openxmlformats.org/officeDocument/2006/relationships/image" Target="../media/image9.png"/></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jpeg"/><Relationship Id="rId1" Type="http://schemas.openxmlformats.org/officeDocument/2006/relationships/slideMaster" Target="../slideMasters/slideMaster8.xml"/><Relationship Id="rId4" Type="http://schemas.openxmlformats.org/officeDocument/2006/relationships/image" Target="../media/image13.pn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F8044-7602-A0E1-400E-882C5C29B91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A817769-F241-2DFE-A9BE-8425108FC07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E3F11A3-74D7-481E-89C3-1F94E1056629}"/>
              </a:ext>
            </a:extLst>
          </p:cNvPr>
          <p:cNvSpPr>
            <a:spLocks noGrp="1"/>
          </p:cNvSpPr>
          <p:nvPr>
            <p:ph type="dt" sz="half" idx="10"/>
          </p:nvPr>
        </p:nvSpPr>
        <p:spPr/>
        <p:txBody>
          <a:bodyPr/>
          <a:lstStyle/>
          <a:p>
            <a:fld id="{616C0621-912C-4EFB-A882-C54A5130C676}" type="datetimeFigureOut">
              <a:rPr lang="en-US" smtClean="0"/>
              <a:t>10/21/2024</a:t>
            </a:fld>
            <a:endParaRPr lang="en-US"/>
          </a:p>
        </p:txBody>
      </p:sp>
      <p:sp>
        <p:nvSpPr>
          <p:cNvPr id="5" name="Footer Placeholder 4">
            <a:extLst>
              <a:ext uri="{FF2B5EF4-FFF2-40B4-BE49-F238E27FC236}">
                <a16:creationId xmlns:a16="http://schemas.microsoft.com/office/drawing/2014/main" id="{9E3A070C-3F84-8335-7F29-92CB0D8BB0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77D115-B38B-EB2E-BC94-90C8763C7D6D}"/>
              </a:ext>
            </a:extLst>
          </p:cNvPr>
          <p:cNvSpPr>
            <a:spLocks noGrp="1"/>
          </p:cNvSpPr>
          <p:nvPr>
            <p:ph type="sldNum" sz="quarter" idx="12"/>
          </p:nvPr>
        </p:nvSpPr>
        <p:spPr/>
        <p:txBody>
          <a:bodyPr/>
          <a:lstStyle/>
          <a:p>
            <a:fld id="{ABC3BA32-75F2-45BF-88E7-CFB29A979740}" type="slidenum">
              <a:rPr lang="en-US" smtClean="0"/>
              <a:t>‹#›</a:t>
            </a:fld>
            <a:endParaRPr lang="en-US"/>
          </a:p>
        </p:txBody>
      </p:sp>
    </p:spTree>
    <p:extLst>
      <p:ext uri="{BB962C8B-B14F-4D97-AF65-F5344CB8AC3E}">
        <p14:creationId xmlns:p14="http://schemas.microsoft.com/office/powerpoint/2010/main" val="41148714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88EF9-6D4E-2A09-D0FF-16AD083E03D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56E003-625B-78D8-2732-7B3FA11A07F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2AA272-CD6B-D1EF-4AF6-A1B151F12201}"/>
              </a:ext>
            </a:extLst>
          </p:cNvPr>
          <p:cNvSpPr>
            <a:spLocks noGrp="1"/>
          </p:cNvSpPr>
          <p:nvPr>
            <p:ph type="dt" sz="half" idx="10"/>
          </p:nvPr>
        </p:nvSpPr>
        <p:spPr/>
        <p:txBody>
          <a:bodyPr/>
          <a:lstStyle/>
          <a:p>
            <a:fld id="{616C0621-912C-4EFB-A882-C54A5130C676}" type="datetimeFigureOut">
              <a:rPr lang="en-US" smtClean="0"/>
              <a:t>10/21/2024</a:t>
            </a:fld>
            <a:endParaRPr lang="en-US"/>
          </a:p>
        </p:txBody>
      </p:sp>
      <p:sp>
        <p:nvSpPr>
          <p:cNvPr id="5" name="Footer Placeholder 4">
            <a:extLst>
              <a:ext uri="{FF2B5EF4-FFF2-40B4-BE49-F238E27FC236}">
                <a16:creationId xmlns:a16="http://schemas.microsoft.com/office/drawing/2014/main" id="{E37949D7-651D-E56A-0B21-959961CE94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53C15F-819C-B9EC-FA93-A458A84823E7}"/>
              </a:ext>
            </a:extLst>
          </p:cNvPr>
          <p:cNvSpPr>
            <a:spLocks noGrp="1"/>
          </p:cNvSpPr>
          <p:nvPr>
            <p:ph type="sldNum" sz="quarter" idx="12"/>
          </p:nvPr>
        </p:nvSpPr>
        <p:spPr/>
        <p:txBody>
          <a:bodyPr/>
          <a:lstStyle/>
          <a:p>
            <a:fld id="{ABC3BA32-75F2-45BF-88E7-CFB29A979740}" type="slidenum">
              <a:rPr lang="en-US" smtClean="0"/>
              <a:t>‹#›</a:t>
            </a:fld>
            <a:endParaRPr lang="en-US"/>
          </a:p>
        </p:txBody>
      </p:sp>
    </p:spTree>
    <p:extLst>
      <p:ext uri="{BB962C8B-B14F-4D97-AF65-F5344CB8AC3E}">
        <p14:creationId xmlns:p14="http://schemas.microsoft.com/office/powerpoint/2010/main" val="118281660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3_Custom Layout">
    <p:bg>
      <p:bgPr>
        <a:gradFill>
          <a:gsLst>
            <a:gs pos="0">
              <a:srgbClr val="E48123"/>
            </a:gs>
            <a:gs pos="100000">
              <a:srgbClr val="CA5622"/>
            </a:gs>
          </a:gsLst>
          <a:lin ang="2700000" scaled="0"/>
        </a:gra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a:xfrm>
            <a:off x="711200" y="1092200"/>
            <a:ext cx="10972800" cy="3962400"/>
          </a:xfrm>
        </p:spPr>
        <p:txBody>
          <a:bodyPr/>
          <a:lstStyle>
            <a:lvl1pPr algn="ctr">
              <a:defRPr/>
            </a:lvl1pPr>
          </a:lstStyle>
          <a:p>
            <a:r>
              <a:rPr lang="en-US"/>
              <a:t>Click to edit Master title style</a:t>
            </a:r>
          </a:p>
        </p:txBody>
      </p:sp>
      <p:sp>
        <p:nvSpPr>
          <p:cNvPr id="3" name="Footer Placeholder 2">
            <a:extLst>
              <a:ext uri="{FF2B5EF4-FFF2-40B4-BE49-F238E27FC236}">
                <a16:creationId xmlns:a16="http://schemas.microsoft.com/office/drawing/2014/main" id="{526D5842-B53A-7A43-9BC6-BDA959E3545C}"/>
              </a:ext>
            </a:extLst>
          </p:cNvPr>
          <p:cNvSpPr>
            <a:spLocks noGrp="1"/>
          </p:cNvSpPr>
          <p:nvPr>
            <p:ph type="ftr" sz="quarter" idx="10"/>
          </p:nvPr>
        </p:nvSpPr>
        <p:spPr/>
        <p:txBody>
          <a:bodyPr/>
          <a:lstStyle/>
          <a:p>
            <a:r>
              <a:rPr lang="en-US"/>
              <a:t>ecs.org    |    @EdCommission</a:t>
            </a:r>
          </a:p>
        </p:txBody>
      </p:sp>
    </p:spTree>
    <p:extLst>
      <p:ext uri="{BB962C8B-B14F-4D97-AF65-F5344CB8AC3E}">
        <p14:creationId xmlns:p14="http://schemas.microsoft.com/office/powerpoint/2010/main" val="347550529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B5D72-4AD5-D349-B363-064DABDF677F}"/>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46E79DE0-2F39-CE45-82CF-9B447E75673B}"/>
              </a:ext>
            </a:extLst>
          </p:cNvPr>
          <p:cNvSpPr>
            <a:spLocks noGrp="1"/>
          </p:cNvSpPr>
          <p:nvPr>
            <p:ph type="ftr" sz="quarter" idx="10"/>
          </p:nvPr>
        </p:nvSpPr>
        <p:spPr/>
        <p:txBody>
          <a:bodyPr/>
          <a:lstStyle/>
          <a:p>
            <a:r>
              <a:rPr lang="en-US"/>
              <a:t>ecs.org    |    @EdCommission</a:t>
            </a:r>
          </a:p>
        </p:txBody>
      </p:sp>
    </p:spTree>
    <p:extLst>
      <p:ext uri="{BB962C8B-B14F-4D97-AF65-F5344CB8AC3E}">
        <p14:creationId xmlns:p14="http://schemas.microsoft.com/office/powerpoint/2010/main" val="76107618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F7FD211-A8FB-6C49-9F84-5E9D5FEE2F67}"/>
              </a:ext>
            </a:extLst>
          </p:cNvPr>
          <p:cNvSpPr>
            <a:spLocks noGrp="1"/>
          </p:cNvSpPr>
          <p:nvPr>
            <p:ph type="dt" sz="half" idx="10"/>
          </p:nvPr>
        </p:nvSpPr>
        <p:spPr/>
        <p:txBody>
          <a:bodyPr/>
          <a:lstStyle/>
          <a:p>
            <a:fld id="{E5C47A01-DB78-734F-B683-6A2F92936136}" type="datetimeFigureOut">
              <a:rPr lang="en-US" smtClean="0"/>
              <a:t>10/21/2024</a:t>
            </a:fld>
            <a:endParaRPr lang="en-US"/>
          </a:p>
        </p:txBody>
      </p:sp>
      <p:sp>
        <p:nvSpPr>
          <p:cNvPr id="3" name="Footer Placeholder 2">
            <a:extLst>
              <a:ext uri="{FF2B5EF4-FFF2-40B4-BE49-F238E27FC236}">
                <a16:creationId xmlns:a16="http://schemas.microsoft.com/office/drawing/2014/main" id="{767A4A89-7162-3D42-9DF2-3E051C271EA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AB8C3B3-22BC-0F4F-A659-86B7DE201576}"/>
              </a:ext>
            </a:extLst>
          </p:cNvPr>
          <p:cNvSpPr>
            <a:spLocks noGrp="1"/>
          </p:cNvSpPr>
          <p:nvPr>
            <p:ph type="sldNum" sz="quarter" idx="12"/>
          </p:nvPr>
        </p:nvSpPr>
        <p:spPr/>
        <p:txBody>
          <a:bodyPr/>
          <a:lstStyle/>
          <a:p>
            <a:fld id="{B832E7BB-AB43-574C-B247-EC85B72DCA68}" type="slidenum">
              <a:rPr lang="en-US" smtClean="0"/>
              <a:t>‹#›</a:t>
            </a:fld>
            <a:endParaRPr lang="en-US"/>
          </a:p>
        </p:txBody>
      </p:sp>
    </p:spTree>
    <p:extLst>
      <p:ext uri="{BB962C8B-B14F-4D97-AF65-F5344CB8AC3E}">
        <p14:creationId xmlns:p14="http://schemas.microsoft.com/office/powerpoint/2010/main" val="288034333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D7DFE4E-D059-8847-A183-60ED301BBD99}"/>
              </a:ext>
            </a:extLst>
          </p:cNvPr>
          <p:cNvSpPr>
            <a:spLocks noGrp="1"/>
          </p:cNvSpPr>
          <p:nvPr>
            <p:ph type="title" hasCustomPrompt="1"/>
          </p:nvPr>
        </p:nvSpPr>
        <p:spPr>
          <a:xfrm>
            <a:off x="831850" y="663602"/>
            <a:ext cx="7909194" cy="2852737"/>
          </a:xfrm>
        </p:spPr>
        <p:txBody>
          <a:bodyPr anchor="b"/>
          <a:lstStyle>
            <a:lvl1pPr>
              <a:defRPr sz="6000">
                <a:solidFill>
                  <a:schemeClr val="bg1"/>
                </a:solidFill>
              </a:defRPr>
            </a:lvl1pPr>
          </a:lstStyle>
          <a:p>
            <a:r>
              <a:rPr lang="en-US"/>
              <a:t>Introduce a main concept here.</a:t>
            </a:r>
          </a:p>
        </p:txBody>
      </p:sp>
      <p:sp>
        <p:nvSpPr>
          <p:cNvPr id="10" name="Text Placeholder 2">
            <a:extLst>
              <a:ext uri="{FF2B5EF4-FFF2-40B4-BE49-F238E27FC236}">
                <a16:creationId xmlns:a16="http://schemas.microsoft.com/office/drawing/2014/main" id="{AA1AADCA-9991-2041-B7F8-94FAFF152282}"/>
              </a:ext>
            </a:extLst>
          </p:cNvPr>
          <p:cNvSpPr>
            <a:spLocks noGrp="1"/>
          </p:cNvSpPr>
          <p:nvPr>
            <p:ph type="body" idx="1" hasCustomPrompt="1"/>
          </p:nvPr>
        </p:nvSpPr>
        <p:spPr>
          <a:xfrm>
            <a:off x="831850" y="4263998"/>
            <a:ext cx="10515600" cy="1500187"/>
          </a:xfrm>
        </p:spPr>
        <p:txBody>
          <a:bodyPr>
            <a:normAutofit/>
          </a:bodyPr>
          <a:lstStyle>
            <a:lvl1pPr marL="0" indent="0">
              <a:buNone/>
              <a:defRPr sz="2800">
                <a:solidFill>
                  <a:schemeClr val="bg1">
                    <a:alpha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Give some brief additional context or delete this box if unnecessary.</a:t>
            </a:r>
          </a:p>
        </p:txBody>
      </p:sp>
      <p:cxnSp>
        <p:nvCxnSpPr>
          <p:cNvPr id="11" name="Straight Connector 10">
            <a:extLst>
              <a:ext uri="{FF2B5EF4-FFF2-40B4-BE49-F238E27FC236}">
                <a16:creationId xmlns:a16="http://schemas.microsoft.com/office/drawing/2014/main" id="{5E141E47-09AC-A247-9868-DE2106336F07}"/>
              </a:ext>
            </a:extLst>
          </p:cNvPr>
          <p:cNvCxnSpPr>
            <a:cxnSpLocks/>
          </p:cNvCxnSpPr>
          <p:nvPr userDrawn="1"/>
        </p:nvCxnSpPr>
        <p:spPr>
          <a:xfrm>
            <a:off x="831850" y="3890075"/>
            <a:ext cx="6711950" cy="0"/>
          </a:xfrm>
          <a:prstGeom prst="line">
            <a:avLst/>
          </a:prstGeom>
          <a:ln w="28575" cap="rnd">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832165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25C8D-3F87-424F-BBC3-FD3E06E583A9}"/>
              </a:ext>
            </a:extLst>
          </p:cNvPr>
          <p:cNvSpPr>
            <a:spLocks noGrp="1"/>
          </p:cNvSpPr>
          <p:nvPr>
            <p:ph type="ctrTitle" hasCustomPrompt="1"/>
          </p:nvPr>
        </p:nvSpPr>
        <p:spPr>
          <a:xfrm>
            <a:off x="4425696" y="1122363"/>
            <a:ext cx="6784848" cy="2387600"/>
          </a:xfrm>
        </p:spPr>
        <p:txBody>
          <a:bodyPr anchor="b"/>
          <a:lstStyle>
            <a:lvl1pPr algn="l">
              <a:defRPr sz="6000"/>
            </a:lvl1pPr>
          </a:lstStyle>
          <a:p>
            <a:r>
              <a:rPr lang="en-US"/>
              <a:t>Pair this template with a symbol to the left. </a:t>
            </a:r>
          </a:p>
        </p:txBody>
      </p:sp>
      <p:sp>
        <p:nvSpPr>
          <p:cNvPr id="3" name="Subtitle 2">
            <a:extLst>
              <a:ext uri="{FF2B5EF4-FFF2-40B4-BE49-F238E27FC236}">
                <a16:creationId xmlns:a16="http://schemas.microsoft.com/office/drawing/2014/main" id="{6FCE011D-4370-8D4A-A1EB-DC5D2A62F6B0}"/>
              </a:ext>
            </a:extLst>
          </p:cNvPr>
          <p:cNvSpPr>
            <a:spLocks noGrp="1"/>
          </p:cNvSpPr>
          <p:nvPr>
            <p:ph type="subTitle" idx="1" hasCustomPrompt="1"/>
          </p:nvPr>
        </p:nvSpPr>
        <p:spPr>
          <a:xfrm>
            <a:off x="4425696" y="4041648"/>
            <a:ext cx="6242304" cy="121615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Additional context, or a definition fits well here.</a:t>
            </a:r>
          </a:p>
        </p:txBody>
      </p:sp>
      <p:cxnSp>
        <p:nvCxnSpPr>
          <p:cNvPr id="6" name="Straight Connector 5">
            <a:extLst>
              <a:ext uri="{FF2B5EF4-FFF2-40B4-BE49-F238E27FC236}">
                <a16:creationId xmlns:a16="http://schemas.microsoft.com/office/drawing/2014/main" id="{414B0E05-51AA-0045-BEAA-58E806011370}"/>
              </a:ext>
            </a:extLst>
          </p:cNvPr>
          <p:cNvCxnSpPr/>
          <p:nvPr userDrawn="1"/>
        </p:nvCxnSpPr>
        <p:spPr>
          <a:xfrm>
            <a:off x="4425696" y="3758184"/>
            <a:ext cx="6784848" cy="0"/>
          </a:xfrm>
          <a:prstGeom prst="line">
            <a:avLst/>
          </a:prstGeom>
          <a:ln w="28575" cap="rnd">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697842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4EB5F-F77A-ED4D-9D45-B2DA141F647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047555F-BD59-C847-8EB9-29BA5772660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0344527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326CB-A565-9B41-BD7A-F1FBAF973173}"/>
              </a:ext>
            </a:extLst>
          </p:cNvPr>
          <p:cNvSpPr>
            <a:spLocks noGrp="1"/>
          </p:cNvSpPr>
          <p:nvPr>
            <p:ph type="title" hasCustomPrompt="1"/>
          </p:nvPr>
        </p:nvSpPr>
        <p:spPr>
          <a:xfrm>
            <a:off x="887691" y="1161287"/>
            <a:ext cx="4273296" cy="1463040"/>
          </a:xfrm>
        </p:spPr>
        <p:txBody>
          <a:bodyPr anchor="ctr" anchorCtr="0">
            <a:noAutofit/>
          </a:bodyPr>
          <a:lstStyle>
            <a:lvl1pPr>
              <a:defRPr sz="13800"/>
            </a:lvl1pPr>
          </a:lstStyle>
          <a:p>
            <a:r>
              <a:rPr lang="en-US"/>
              <a:t>X%</a:t>
            </a:r>
          </a:p>
        </p:txBody>
      </p:sp>
      <p:sp>
        <p:nvSpPr>
          <p:cNvPr id="11" name="Text Placeholder 10">
            <a:extLst>
              <a:ext uri="{FF2B5EF4-FFF2-40B4-BE49-F238E27FC236}">
                <a16:creationId xmlns:a16="http://schemas.microsoft.com/office/drawing/2014/main" id="{1CA7E6F0-A3DB-464F-A3EC-3651643D9ED2}"/>
              </a:ext>
            </a:extLst>
          </p:cNvPr>
          <p:cNvSpPr>
            <a:spLocks noGrp="1"/>
          </p:cNvSpPr>
          <p:nvPr>
            <p:ph type="body" sz="quarter" idx="11" hasCustomPrompt="1"/>
          </p:nvPr>
        </p:nvSpPr>
        <p:spPr>
          <a:xfrm>
            <a:off x="887413" y="2816225"/>
            <a:ext cx="4273550" cy="960120"/>
          </a:xfrm>
        </p:spPr>
        <p:txBody>
          <a:bodyPr anchor="ctr" anchorCtr="0"/>
          <a:lstStyle>
            <a:lvl1pPr marL="0" indent="0">
              <a:buNone/>
              <a:defRPr sz="7200" b="1"/>
            </a:lvl1pPr>
          </a:lstStyle>
          <a:p>
            <a:pPr lvl="0"/>
            <a:r>
              <a:rPr lang="en-US"/>
              <a:t>States</a:t>
            </a:r>
          </a:p>
        </p:txBody>
      </p:sp>
      <p:sp>
        <p:nvSpPr>
          <p:cNvPr id="13" name="Text Placeholder 12">
            <a:extLst>
              <a:ext uri="{FF2B5EF4-FFF2-40B4-BE49-F238E27FC236}">
                <a16:creationId xmlns:a16="http://schemas.microsoft.com/office/drawing/2014/main" id="{7DE9194C-63D1-3E4B-8B34-C8A02792BA31}"/>
              </a:ext>
            </a:extLst>
          </p:cNvPr>
          <p:cNvSpPr>
            <a:spLocks noGrp="1"/>
          </p:cNvSpPr>
          <p:nvPr>
            <p:ph type="body" sz="quarter" idx="12" hasCustomPrompt="1"/>
          </p:nvPr>
        </p:nvSpPr>
        <p:spPr>
          <a:xfrm>
            <a:off x="887413" y="3968750"/>
            <a:ext cx="4273550" cy="1033463"/>
          </a:xfrm>
        </p:spPr>
        <p:txBody>
          <a:bodyPr anchor="ctr" anchorCtr="0"/>
          <a:lstStyle>
            <a:lvl1pPr marL="0" indent="0">
              <a:buNone/>
              <a:defRPr/>
            </a:lvl1pPr>
          </a:lstStyle>
          <a:p>
            <a:r>
              <a:rPr lang="en-US" sz="2800" b="0"/>
              <a:t>This is what they do or what the % means.</a:t>
            </a:r>
          </a:p>
        </p:txBody>
      </p:sp>
    </p:spTree>
    <p:extLst>
      <p:ext uri="{BB962C8B-B14F-4D97-AF65-F5344CB8AC3E}">
        <p14:creationId xmlns:p14="http://schemas.microsoft.com/office/powerpoint/2010/main" val="99207033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1_Custom Layout">
    <p:bg>
      <p:bgPr>
        <a:gradFill>
          <a:gsLst>
            <a:gs pos="0">
              <a:srgbClr val="84BD00"/>
            </a:gs>
            <a:gs pos="100000">
              <a:srgbClr val="078415"/>
            </a:gs>
          </a:gsLst>
          <a:lin ang="2700000" scaled="0"/>
        </a:gradFill>
        <a:effectLst/>
      </p:bgPr>
    </p:bg>
    <p:spTree>
      <p:nvGrpSpPr>
        <p:cNvPr id="1" name=""/>
        <p:cNvGrpSpPr/>
        <p:nvPr/>
      </p:nvGrpSpPr>
      <p:grpSpPr>
        <a:xfrm>
          <a:off x="0" y="0"/>
          <a:ext cx="0" cy="0"/>
          <a:chOff x="0" y="0"/>
          <a:chExt cx="0" cy="0"/>
        </a:xfrm>
      </p:grpSpPr>
      <p:sp>
        <p:nvSpPr>
          <p:cNvPr id="4" name="Title 5"/>
          <p:cNvSpPr>
            <a:spLocks noGrp="1"/>
          </p:cNvSpPr>
          <p:nvPr>
            <p:ph type="title"/>
          </p:nvPr>
        </p:nvSpPr>
        <p:spPr>
          <a:xfrm>
            <a:off x="711200" y="1092200"/>
            <a:ext cx="10972800" cy="3962400"/>
          </a:xfrm>
        </p:spPr>
        <p:txBody>
          <a:bodyPr/>
          <a:lstStyle>
            <a:lvl1pPr algn="ctr">
              <a:defRPr/>
            </a:lvl1pPr>
          </a:lstStyle>
          <a:p>
            <a:r>
              <a:rPr lang="en-US"/>
              <a:t>Click to edit Master title style</a:t>
            </a:r>
          </a:p>
        </p:txBody>
      </p:sp>
    </p:spTree>
    <p:extLst>
      <p:ext uri="{BB962C8B-B14F-4D97-AF65-F5344CB8AC3E}">
        <p14:creationId xmlns:p14="http://schemas.microsoft.com/office/powerpoint/2010/main" val="96116041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Blank">
    <p:bg>
      <p:bgPr>
        <a:gradFill>
          <a:gsLst>
            <a:gs pos="0">
              <a:srgbClr val="84BD00"/>
            </a:gs>
            <a:gs pos="99000">
              <a:srgbClr val="078415"/>
            </a:gs>
          </a:gsLst>
          <a:lin ang="2700000" scaled="0"/>
        </a:gra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18B9174-2BE3-5949-B02D-1E483CCE0EE0}"/>
              </a:ext>
            </a:extLst>
          </p:cNvPr>
          <p:cNvSpPr>
            <a:spLocks noGrp="1"/>
          </p:cNvSpPr>
          <p:nvPr>
            <p:ph type="title"/>
          </p:nvPr>
        </p:nvSpPr>
        <p:spPr>
          <a:xfrm>
            <a:off x="838200" y="365125"/>
            <a:ext cx="10515600" cy="1325563"/>
          </a:xfrm>
        </p:spPr>
        <p:txBody>
          <a:bodyPr/>
          <a:lstStyle/>
          <a:p>
            <a:r>
              <a:rPr lang="en-US"/>
              <a:t>Click to edit Master title style</a:t>
            </a:r>
          </a:p>
        </p:txBody>
      </p:sp>
    </p:spTree>
    <p:extLst>
      <p:ext uri="{BB962C8B-B14F-4D97-AF65-F5344CB8AC3E}">
        <p14:creationId xmlns:p14="http://schemas.microsoft.com/office/powerpoint/2010/main" val="104755043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10"/>
        <p:cNvGrpSpPr/>
        <p:nvPr/>
      </p:nvGrpSpPr>
      <p:grpSpPr>
        <a:xfrm>
          <a:off x="0" y="0"/>
          <a:ext cx="0" cy="0"/>
          <a:chOff x="0" y="0"/>
          <a:chExt cx="0" cy="0"/>
        </a:xfrm>
      </p:grpSpPr>
      <p:pic>
        <p:nvPicPr>
          <p:cNvPr id="9" name="Picture 8">
            <a:extLst>
              <a:ext uri="{FF2B5EF4-FFF2-40B4-BE49-F238E27FC236}">
                <a16:creationId xmlns:a16="http://schemas.microsoft.com/office/drawing/2014/main" id="{403C3434-AEBA-4406-8135-33FA2E6D9B16}"/>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tretch>
            <a:fillRect/>
          </a:stretch>
        </p:blipFill>
        <p:spPr>
          <a:xfrm>
            <a:off x="9487165" y="6186657"/>
            <a:ext cx="2512019" cy="542983"/>
          </a:xfrm>
          <a:prstGeom prst="rect">
            <a:avLst/>
          </a:prstGeom>
        </p:spPr>
      </p:pic>
      <p:sp>
        <p:nvSpPr>
          <p:cNvPr id="11" name="Google Shape;11;p58"/>
          <p:cNvSpPr txBox="1">
            <a:spLocks noGrp="1"/>
          </p:cNvSpPr>
          <p:nvPr>
            <p:ph type="title"/>
          </p:nvPr>
        </p:nvSpPr>
        <p:spPr>
          <a:xfrm>
            <a:off x="831849" y="663604"/>
            <a:ext cx="7909195"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Century Gothic"/>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 name="Google Shape;12;p58"/>
          <p:cNvSpPr txBox="1">
            <a:spLocks noGrp="1"/>
          </p:cNvSpPr>
          <p:nvPr>
            <p:ph type="body" idx="1"/>
          </p:nvPr>
        </p:nvSpPr>
        <p:spPr>
          <a:xfrm>
            <a:off x="831851" y="4263999"/>
            <a:ext cx="10515600" cy="1500187"/>
          </a:xfrm>
          <a:prstGeom prst="rect">
            <a:avLst/>
          </a:prstGeom>
          <a:noFill/>
          <a:ln>
            <a:noFill/>
          </a:ln>
        </p:spPr>
        <p:txBody>
          <a:bodyPr spcFirstLastPara="1" wrap="square" lIns="91425" tIns="45700" rIns="91425" bIns="45700" anchor="t" anchorCtr="0">
            <a:normAutofit/>
          </a:bodyPr>
          <a:lstStyle>
            <a:lvl1pPr marL="609585" lvl="0" indent="-304792" algn="l">
              <a:lnSpc>
                <a:spcPct val="90000"/>
              </a:lnSpc>
              <a:spcBef>
                <a:spcPts val="1000"/>
              </a:spcBef>
              <a:spcAft>
                <a:spcPts val="0"/>
              </a:spcAft>
              <a:buClr>
                <a:schemeClr val="lt1"/>
              </a:buClr>
              <a:buSzPts val="2100"/>
              <a:buNone/>
              <a:defRPr sz="2800">
                <a:solidFill>
                  <a:schemeClr val="lt1"/>
                </a:solidFill>
              </a:defRPr>
            </a:lvl1pPr>
            <a:lvl2pPr marL="1219170" lvl="1" indent="-304792" algn="l">
              <a:lnSpc>
                <a:spcPct val="90000"/>
              </a:lnSpc>
              <a:spcBef>
                <a:spcPts val="500"/>
              </a:spcBef>
              <a:spcAft>
                <a:spcPts val="0"/>
              </a:spcAft>
              <a:buClr>
                <a:srgbClr val="888888"/>
              </a:buClr>
              <a:buSzPts val="1500"/>
              <a:buNone/>
              <a:defRPr sz="2000">
                <a:solidFill>
                  <a:srgbClr val="888888"/>
                </a:solidFill>
              </a:defRPr>
            </a:lvl2pPr>
            <a:lvl3pPr marL="1828754" lvl="2" indent="-304792" algn="l">
              <a:lnSpc>
                <a:spcPct val="90000"/>
              </a:lnSpc>
              <a:spcBef>
                <a:spcPts val="500"/>
              </a:spcBef>
              <a:spcAft>
                <a:spcPts val="0"/>
              </a:spcAft>
              <a:buClr>
                <a:srgbClr val="888888"/>
              </a:buClr>
              <a:buSzPts val="1350"/>
              <a:buNone/>
              <a:defRPr sz="1800">
                <a:solidFill>
                  <a:srgbClr val="888888"/>
                </a:solidFill>
              </a:defRPr>
            </a:lvl3pPr>
            <a:lvl4pPr marL="2438339" lvl="3" indent="-304792" algn="l">
              <a:lnSpc>
                <a:spcPct val="90000"/>
              </a:lnSpc>
              <a:spcBef>
                <a:spcPts val="500"/>
              </a:spcBef>
              <a:spcAft>
                <a:spcPts val="0"/>
              </a:spcAft>
              <a:buClr>
                <a:srgbClr val="888888"/>
              </a:buClr>
              <a:buSzPts val="1200"/>
              <a:buNone/>
              <a:defRPr sz="1600">
                <a:solidFill>
                  <a:srgbClr val="888888"/>
                </a:solidFill>
              </a:defRPr>
            </a:lvl4pPr>
            <a:lvl5pPr marL="3047924" lvl="4" indent="-304792" algn="l">
              <a:lnSpc>
                <a:spcPct val="90000"/>
              </a:lnSpc>
              <a:spcBef>
                <a:spcPts val="500"/>
              </a:spcBef>
              <a:spcAft>
                <a:spcPts val="0"/>
              </a:spcAft>
              <a:buClr>
                <a:srgbClr val="888888"/>
              </a:buClr>
              <a:buSzPts val="1200"/>
              <a:buNone/>
              <a:defRPr sz="1600">
                <a:solidFill>
                  <a:srgbClr val="888888"/>
                </a:solidFill>
              </a:defRPr>
            </a:lvl5pPr>
            <a:lvl6pPr marL="3657509" lvl="5" indent="-304792" algn="l">
              <a:lnSpc>
                <a:spcPct val="90000"/>
              </a:lnSpc>
              <a:spcBef>
                <a:spcPts val="500"/>
              </a:spcBef>
              <a:spcAft>
                <a:spcPts val="0"/>
              </a:spcAft>
              <a:buClr>
                <a:srgbClr val="888888"/>
              </a:buClr>
              <a:buSzPts val="1200"/>
              <a:buNone/>
              <a:defRPr sz="1600">
                <a:solidFill>
                  <a:srgbClr val="888888"/>
                </a:solidFill>
              </a:defRPr>
            </a:lvl6pPr>
            <a:lvl7pPr marL="4267093" lvl="6" indent="-304792" algn="l">
              <a:lnSpc>
                <a:spcPct val="90000"/>
              </a:lnSpc>
              <a:spcBef>
                <a:spcPts val="500"/>
              </a:spcBef>
              <a:spcAft>
                <a:spcPts val="0"/>
              </a:spcAft>
              <a:buClr>
                <a:srgbClr val="888888"/>
              </a:buClr>
              <a:buSzPts val="1200"/>
              <a:buNone/>
              <a:defRPr sz="1600">
                <a:solidFill>
                  <a:srgbClr val="888888"/>
                </a:solidFill>
              </a:defRPr>
            </a:lvl7pPr>
            <a:lvl8pPr marL="4876678" lvl="7" indent="-304792" algn="l">
              <a:lnSpc>
                <a:spcPct val="90000"/>
              </a:lnSpc>
              <a:spcBef>
                <a:spcPts val="500"/>
              </a:spcBef>
              <a:spcAft>
                <a:spcPts val="0"/>
              </a:spcAft>
              <a:buClr>
                <a:srgbClr val="888888"/>
              </a:buClr>
              <a:buSzPts val="1200"/>
              <a:buNone/>
              <a:defRPr sz="1600">
                <a:solidFill>
                  <a:srgbClr val="888888"/>
                </a:solidFill>
              </a:defRPr>
            </a:lvl8pPr>
            <a:lvl9pPr marL="5486263" lvl="8" indent="-304792" algn="l">
              <a:lnSpc>
                <a:spcPct val="90000"/>
              </a:lnSpc>
              <a:spcBef>
                <a:spcPts val="500"/>
              </a:spcBef>
              <a:spcAft>
                <a:spcPts val="0"/>
              </a:spcAft>
              <a:buClr>
                <a:srgbClr val="888888"/>
              </a:buClr>
              <a:buSzPts val="1200"/>
              <a:buNone/>
              <a:defRPr sz="1600">
                <a:solidFill>
                  <a:srgbClr val="888888"/>
                </a:solidFill>
              </a:defRPr>
            </a:lvl9pPr>
          </a:lstStyle>
          <a:p>
            <a:endParaRPr/>
          </a:p>
        </p:txBody>
      </p:sp>
      <p:cxnSp>
        <p:nvCxnSpPr>
          <p:cNvPr id="13" name="Google Shape;13;p58"/>
          <p:cNvCxnSpPr>
            <a:cxnSpLocks/>
          </p:cNvCxnSpPr>
          <p:nvPr/>
        </p:nvCxnSpPr>
        <p:spPr>
          <a:xfrm>
            <a:off x="831850" y="3890075"/>
            <a:ext cx="4356839" cy="0"/>
          </a:xfrm>
          <a:prstGeom prst="straightConnector1">
            <a:avLst/>
          </a:prstGeom>
          <a:noFill/>
          <a:ln w="28575" cap="rnd" cmpd="sng">
            <a:solidFill>
              <a:schemeClr val="lt1"/>
            </a:solidFill>
            <a:prstDash val="solid"/>
            <a:miter lim="800000"/>
            <a:headEnd type="none" w="sm" len="sm"/>
            <a:tailEnd type="none" w="sm" len="sm"/>
          </a:ln>
        </p:spPr>
      </p:cxnSp>
      <p:sp>
        <p:nvSpPr>
          <p:cNvPr id="14" name="Google Shape;14;p58"/>
          <p:cNvSpPr txBox="1">
            <a:spLocks noGrp="1"/>
          </p:cNvSpPr>
          <p:nvPr>
            <p:ph type="ftr" idx="11"/>
          </p:nvPr>
        </p:nvSpPr>
        <p:spPr>
          <a:xfrm>
            <a:off x="106681" y="6363372"/>
            <a:ext cx="2400945"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056018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C12DCD0-9E22-7A40-3864-25B4A1A681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80DD21D-7E76-1327-333E-05B1F49CE2D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C46F94-B118-6365-E285-86D93B0C6A28}"/>
              </a:ext>
            </a:extLst>
          </p:cNvPr>
          <p:cNvSpPr>
            <a:spLocks noGrp="1"/>
          </p:cNvSpPr>
          <p:nvPr>
            <p:ph type="dt" sz="half" idx="10"/>
          </p:nvPr>
        </p:nvSpPr>
        <p:spPr/>
        <p:txBody>
          <a:bodyPr/>
          <a:lstStyle/>
          <a:p>
            <a:fld id="{616C0621-912C-4EFB-A882-C54A5130C676}" type="datetimeFigureOut">
              <a:rPr lang="en-US" smtClean="0"/>
              <a:t>10/21/2024</a:t>
            </a:fld>
            <a:endParaRPr lang="en-US"/>
          </a:p>
        </p:txBody>
      </p:sp>
      <p:sp>
        <p:nvSpPr>
          <p:cNvPr id="5" name="Footer Placeholder 4">
            <a:extLst>
              <a:ext uri="{FF2B5EF4-FFF2-40B4-BE49-F238E27FC236}">
                <a16:creationId xmlns:a16="http://schemas.microsoft.com/office/drawing/2014/main" id="{66A48FC0-FB5C-F3DE-DCD4-4AE2BB06C9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EE257A-0611-C726-0F64-DAA9182289D1}"/>
              </a:ext>
            </a:extLst>
          </p:cNvPr>
          <p:cNvSpPr>
            <a:spLocks noGrp="1"/>
          </p:cNvSpPr>
          <p:nvPr>
            <p:ph type="sldNum" sz="quarter" idx="12"/>
          </p:nvPr>
        </p:nvSpPr>
        <p:spPr/>
        <p:txBody>
          <a:bodyPr/>
          <a:lstStyle/>
          <a:p>
            <a:fld id="{ABC3BA32-75F2-45BF-88E7-CFB29A979740}" type="slidenum">
              <a:rPr lang="en-US" smtClean="0"/>
              <a:t>‹#›</a:t>
            </a:fld>
            <a:endParaRPr lang="en-US"/>
          </a:p>
        </p:txBody>
      </p:sp>
    </p:spTree>
    <p:extLst>
      <p:ext uri="{BB962C8B-B14F-4D97-AF65-F5344CB8AC3E}">
        <p14:creationId xmlns:p14="http://schemas.microsoft.com/office/powerpoint/2010/main" val="331774752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2_Custom Layou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D6AB69-E353-C749-8464-C59DA123B293}"/>
              </a:ext>
            </a:extLst>
          </p:cNvPr>
          <p:cNvSpPr/>
          <p:nvPr userDrawn="1"/>
        </p:nvSpPr>
        <p:spPr>
          <a:xfrm>
            <a:off x="0" y="0"/>
            <a:ext cx="3990753" cy="6858000"/>
          </a:xfrm>
          <a:prstGeom prst="rect">
            <a:avLst/>
          </a:prstGeom>
          <a:gradFill>
            <a:gsLst>
              <a:gs pos="0">
                <a:srgbClr val="97478A"/>
              </a:gs>
              <a:gs pos="100000">
                <a:srgbClr val="5C3077"/>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5"/>
          <p:cNvSpPr>
            <a:spLocks noGrp="1"/>
          </p:cNvSpPr>
          <p:nvPr>
            <p:ph type="title"/>
          </p:nvPr>
        </p:nvSpPr>
        <p:spPr>
          <a:xfrm>
            <a:off x="508000" y="685800"/>
            <a:ext cx="2946400" cy="4876800"/>
          </a:xfrm>
          <a:prstGeom prst="rect">
            <a:avLst/>
          </a:prstGeom>
        </p:spPr>
        <p:txBody>
          <a:bodyPr/>
          <a:lstStyle>
            <a:lvl1pPr algn="ctr">
              <a:defRPr>
                <a:solidFill>
                  <a:schemeClr val="bg1"/>
                </a:solidFill>
              </a:defRPr>
            </a:lvl1pPr>
          </a:lstStyle>
          <a:p>
            <a:r>
              <a:rPr lang="en-US"/>
              <a:t>Click to edit Master title style</a:t>
            </a:r>
          </a:p>
        </p:txBody>
      </p:sp>
      <p:sp>
        <p:nvSpPr>
          <p:cNvPr id="3" name="Text Placeholder 9">
            <a:extLst>
              <a:ext uri="{FF2B5EF4-FFF2-40B4-BE49-F238E27FC236}">
                <a16:creationId xmlns:a16="http://schemas.microsoft.com/office/drawing/2014/main" id="{10A18A1D-2AAD-5740-89F3-E79B4D74220E}"/>
              </a:ext>
            </a:extLst>
          </p:cNvPr>
          <p:cNvSpPr>
            <a:spLocks noGrp="1"/>
          </p:cNvSpPr>
          <p:nvPr>
            <p:ph type="body" sz="quarter" idx="10" hasCustomPrompt="1"/>
          </p:nvPr>
        </p:nvSpPr>
        <p:spPr>
          <a:xfrm>
            <a:off x="4572000" y="685800"/>
            <a:ext cx="7010400" cy="5080000"/>
          </a:xfrm>
          <a:prstGeom prst="rect">
            <a:avLst/>
          </a:prstGeom>
        </p:spPr>
        <p:txBody>
          <a:bodyPr/>
          <a:lstStyle>
            <a:lvl1pPr marL="0" indent="0">
              <a:lnSpc>
                <a:spcPct val="130000"/>
              </a:lnSpc>
              <a:buNone/>
              <a:defRPr baseline="0">
                <a:latin typeface="Century Gothic" panose="020B0502020202020204" pitchFamily="34" charset="0"/>
              </a:defRPr>
            </a:lvl1pPr>
          </a:lstStyle>
          <a:p>
            <a:pPr lvl="0"/>
            <a:r>
              <a:rPr lang="en-US"/>
              <a:t>Standard text </a:t>
            </a:r>
          </a:p>
        </p:txBody>
      </p:sp>
      <p:sp>
        <p:nvSpPr>
          <p:cNvPr id="6" name="TextBox 5">
            <a:extLst>
              <a:ext uri="{FF2B5EF4-FFF2-40B4-BE49-F238E27FC236}">
                <a16:creationId xmlns:a16="http://schemas.microsoft.com/office/drawing/2014/main" id="{BCA4FD69-803B-DF44-BCDC-26B1F8DA2123}"/>
              </a:ext>
            </a:extLst>
          </p:cNvPr>
          <p:cNvSpPr txBox="1"/>
          <p:nvPr userDrawn="1"/>
        </p:nvSpPr>
        <p:spPr>
          <a:xfrm>
            <a:off x="106680" y="6423917"/>
            <a:ext cx="2421924"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solidFill>
                <a:effectLst/>
                <a:uLnTx/>
                <a:uFillTx/>
                <a:latin typeface="Century Gothic" panose="020B0502020202020204" pitchFamily="34" charset="0"/>
                <a:ea typeface="+mn-ea"/>
                <a:cs typeface="+mn-cs"/>
              </a:rPr>
              <a:t>ecs.org    |    @EdCommission</a:t>
            </a:r>
          </a:p>
        </p:txBody>
      </p:sp>
    </p:spTree>
    <p:extLst>
      <p:ext uri="{BB962C8B-B14F-4D97-AF65-F5344CB8AC3E}">
        <p14:creationId xmlns:p14="http://schemas.microsoft.com/office/powerpoint/2010/main" val="34736338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5_Custom Layou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D6AB69-E353-C749-8464-C59DA123B293}"/>
              </a:ext>
            </a:extLst>
          </p:cNvPr>
          <p:cNvSpPr/>
          <p:nvPr userDrawn="1"/>
        </p:nvSpPr>
        <p:spPr>
          <a:xfrm>
            <a:off x="0" y="0"/>
            <a:ext cx="3990753" cy="6858000"/>
          </a:xfrm>
          <a:prstGeom prst="rect">
            <a:avLst/>
          </a:prstGeom>
          <a:gradFill>
            <a:gsLst>
              <a:gs pos="0">
                <a:srgbClr val="796E65"/>
              </a:gs>
              <a:gs pos="100000">
                <a:schemeClr val="bg2">
                  <a:lumMod val="2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5"/>
          <p:cNvSpPr>
            <a:spLocks noGrp="1"/>
          </p:cNvSpPr>
          <p:nvPr>
            <p:ph type="title"/>
          </p:nvPr>
        </p:nvSpPr>
        <p:spPr>
          <a:xfrm>
            <a:off x="508000" y="685800"/>
            <a:ext cx="2946400" cy="4876800"/>
          </a:xfrm>
          <a:prstGeom prst="rect">
            <a:avLst/>
          </a:prstGeom>
        </p:spPr>
        <p:txBody>
          <a:bodyPr/>
          <a:lstStyle>
            <a:lvl1pPr algn="ctr">
              <a:defRPr>
                <a:solidFill>
                  <a:schemeClr val="bg1"/>
                </a:solidFill>
              </a:defRPr>
            </a:lvl1pPr>
          </a:lstStyle>
          <a:p>
            <a:r>
              <a:rPr lang="en-US"/>
              <a:t>Click to edit Master title style</a:t>
            </a:r>
          </a:p>
        </p:txBody>
      </p:sp>
      <p:sp>
        <p:nvSpPr>
          <p:cNvPr id="3" name="Text Placeholder 9">
            <a:extLst>
              <a:ext uri="{FF2B5EF4-FFF2-40B4-BE49-F238E27FC236}">
                <a16:creationId xmlns:a16="http://schemas.microsoft.com/office/drawing/2014/main" id="{10A18A1D-2AAD-5740-89F3-E79B4D74220E}"/>
              </a:ext>
            </a:extLst>
          </p:cNvPr>
          <p:cNvSpPr>
            <a:spLocks noGrp="1"/>
          </p:cNvSpPr>
          <p:nvPr>
            <p:ph type="body" sz="quarter" idx="10" hasCustomPrompt="1"/>
          </p:nvPr>
        </p:nvSpPr>
        <p:spPr>
          <a:xfrm>
            <a:off x="4572000" y="685800"/>
            <a:ext cx="7010400" cy="5080000"/>
          </a:xfrm>
          <a:prstGeom prst="rect">
            <a:avLst/>
          </a:prstGeom>
        </p:spPr>
        <p:txBody>
          <a:bodyPr/>
          <a:lstStyle>
            <a:lvl1pPr marL="0" indent="0">
              <a:lnSpc>
                <a:spcPct val="130000"/>
              </a:lnSpc>
              <a:buNone/>
              <a:defRPr baseline="0">
                <a:latin typeface="Century Gothic" panose="020B0502020202020204" pitchFamily="34" charset="0"/>
              </a:defRPr>
            </a:lvl1pPr>
          </a:lstStyle>
          <a:p>
            <a:pPr lvl="0"/>
            <a:r>
              <a:rPr lang="en-US"/>
              <a:t>Standard text </a:t>
            </a:r>
          </a:p>
        </p:txBody>
      </p:sp>
      <p:sp>
        <p:nvSpPr>
          <p:cNvPr id="4" name="TextBox 3">
            <a:extLst>
              <a:ext uri="{FF2B5EF4-FFF2-40B4-BE49-F238E27FC236}">
                <a16:creationId xmlns:a16="http://schemas.microsoft.com/office/drawing/2014/main" id="{8D473D66-3A6D-BB47-A630-32367CEF13BC}"/>
              </a:ext>
            </a:extLst>
          </p:cNvPr>
          <p:cNvSpPr txBox="1"/>
          <p:nvPr userDrawn="1"/>
        </p:nvSpPr>
        <p:spPr>
          <a:xfrm>
            <a:off x="106680" y="6423917"/>
            <a:ext cx="2421924"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solidFill>
                <a:effectLst/>
                <a:uLnTx/>
                <a:uFillTx/>
                <a:latin typeface="Century Gothic" panose="020B0502020202020204" pitchFamily="34" charset="0"/>
                <a:ea typeface="+mn-ea"/>
                <a:cs typeface="+mn-cs"/>
              </a:rPr>
              <a:t>ecs.org    |    @EdCommission</a:t>
            </a:r>
          </a:p>
        </p:txBody>
      </p:sp>
    </p:spTree>
    <p:extLst>
      <p:ext uri="{BB962C8B-B14F-4D97-AF65-F5344CB8AC3E}">
        <p14:creationId xmlns:p14="http://schemas.microsoft.com/office/powerpoint/2010/main" val="247330726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4_Custom Layou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D6AB69-E353-C749-8464-C59DA123B293}"/>
              </a:ext>
            </a:extLst>
          </p:cNvPr>
          <p:cNvSpPr/>
          <p:nvPr userDrawn="1"/>
        </p:nvSpPr>
        <p:spPr>
          <a:xfrm>
            <a:off x="0" y="0"/>
            <a:ext cx="3990753" cy="6858000"/>
          </a:xfrm>
          <a:prstGeom prst="rect">
            <a:avLst/>
          </a:prstGeom>
          <a:gradFill>
            <a:gsLst>
              <a:gs pos="0">
                <a:srgbClr val="84BD00"/>
              </a:gs>
              <a:gs pos="99000">
                <a:srgbClr val="078415"/>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5"/>
          <p:cNvSpPr>
            <a:spLocks noGrp="1"/>
          </p:cNvSpPr>
          <p:nvPr>
            <p:ph type="title"/>
          </p:nvPr>
        </p:nvSpPr>
        <p:spPr>
          <a:xfrm>
            <a:off x="508000" y="685800"/>
            <a:ext cx="2946400" cy="4876800"/>
          </a:xfrm>
          <a:prstGeom prst="rect">
            <a:avLst/>
          </a:prstGeom>
        </p:spPr>
        <p:txBody>
          <a:bodyPr/>
          <a:lstStyle>
            <a:lvl1pPr algn="ctr">
              <a:defRPr>
                <a:solidFill>
                  <a:schemeClr val="bg1"/>
                </a:solidFill>
              </a:defRPr>
            </a:lvl1pPr>
          </a:lstStyle>
          <a:p>
            <a:r>
              <a:rPr lang="en-US"/>
              <a:t>Click to edit Master title style</a:t>
            </a:r>
          </a:p>
        </p:txBody>
      </p:sp>
      <p:sp>
        <p:nvSpPr>
          <p:cNvPr id="3" name="Text Placeholder 9">
            <a:extLst>
              <a:ext uri="{FF2B5EF4-FFF2-40B4-BE49-F238E27FC236}">
                <a16:creationId xmlns:a16="http://schemas.microsoft.com/office/drawing/2014/main" id="{10A18A1D-2AAD-5740-89F3-E79B4D74220E}"/>
              </a:ext>
            </a:extLst>
          </p:cNvPr>
          <p:cNvSpPr>
            <a:spLocks noGrp="1"/>
          </p:cNvSpPr>
          <p:nvPr>
            <p:ph type="body" sz="quarter" idx="10" hasCustomPrompt="1"/>
          </p:nvPr>
        </p:nvSpPr>
        <p:spPr>
          <a:xfrm>
            <a:off x="4572000" y="685800"/>
            <a:ext cx="7010400" cy="5080000"/>
          </a:xfrm>
          <a:prstGeom prst="rect">
            <a:avLst/>
          </a:prstGeom>
        </p:spPr>
        <p:txBody>
          <a:bodyPr/>
          <a:lstStyle>
            <a:lvl1pPr marL="0" indent="0">
              <a:lnSpc>
                <a:spcPct val="130000"/>
              </a:lnSpc>
              <a:buNone/>
              <a:defRPr baseline="0">
                <a:latin typeface="Century Gothic" panose="020B0502020202020204" pitchFamily="34" charset="0"/>
              </a:defRPr>
            </a:lvl1pPr>
          </a:lstStyle>
          <a:p>
            <a:pPr lvl="0"/>
            <a:r>
              <a:rPr lang="en-US"/>
              <a:t>Standard text </a:t>
            </a:r>
          </a:p>
        </p:txBody>
      </p:sp>
      <p:sp>
        <p:nvSpPr>
          <p:cNvPr id="7" name="TextBox 6">
            <a:extLst>
              <a:ext uri="{FF2B5EF4-FFF2-40B4-BE49-F238E27FC236}">
                <a16:creationId xmlns:a16="http://schemas.microsoft.com/office/drawing/2014/main" id="{645B78D4-F135-5E48-94C1-4AC7BB41E726}"/>
              </a:ext>
            </a:extLst>
          </p:cNvPr>
          <p:cNvSpPr txBox="1"/>
          <p:nvPr userDrawn="1"/>
        </p:nvSpPr>
        <p:spPr>
          <a:xfrm>
            <a:off x="106680" y="6423917"/>
            <a:ext cx="2421924"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solidFill>
                <a:effectLst/>
                <a:uLnTx/>
                <a:uFillTx/>
                <a:latin typeface="Century Gothic" panose="020B0502020202020204" pitchFamily="34" charset="0"/>
                <a:ea typeface="+mn-ea"/>
                <a:cs typeface="+mn-cs"/>
              </a:rPr>
              <a:t>ecs.org    |    @EdCommission</a:t>
            </a:r>
          </a:p>
        </p:txBody>
      </p:sp>
    </p:spTree>
    <p:extLst>
      <p:ext uri="{BB962C8B-B14F-4D97-AF65-F5344CB8AC3E}">
        <p14:creationId xmlns:p14="http://schemas.microsoft.com/office/powerpoint/2010/main" val="423667996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Blank">
    <p:bg>
      <p:bgPr>
        <a:solidFill>
          <a:schemeClr val="bg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18B9174-2BE3-5949-B02D-1E483CCE0EE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2" name="Footer Placeholder 1">
            <a:extLst>
              <a:ext uri="{FF2B5EF4-FFF2-40B4-BE49-F238E27FC236}">
                <a16:creationId xmlns:a16="http://schemas.microsoft.com/office/drawing/2014/main" id="{427D8E11-6763-8644-8763-82C509CB39A6}"/>
              </a:ext>
            </a:extLst>
          </p:cNvPr>
          <p:cNvSpPr>
            <a:spLocks noGrp="1"/>
          </p:cNvSpPr>
          <p:nvPr>
            <p:ph type="ftr" sz="quarter" idx="10"/>
          </p:nvPr>
        </p:nvSpPr>
        <p:spPr/>
        <p:txBody>
          <a:bodyPr/>
          <a:lstStyle/>
          <a:p>
            <a:r>
              <a:rPr lang="en-US"/>
              <a:t>ecs.org    |    @EdCommission</a:t>
            </a:r>
          </a:p>
        </p:txBody>
      </p:sp>
    </p:spTree>
    <p:extLst>
      <p:ext uri="{BB962C8B-B14F-4D97-AF65-F5344CB8AC3E}">
        <p14:creationId xmlns:p14="http://schemas.microsoft.com/office/powerpoint/2010/main" val="89663116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3_Custom Layou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D6AB69-E353-C749-8464-C59DA123B293}"/>
              </a:ext>
            </a:extLst>
          </p:cNvPr>
          <p:cNvSpPr/>
          <p:nvPr userDrawn="1"/>
        </p:nvSpPr>
        <p:spPr>
          <a:xfrm>
            <a:off x="0" y="0"/>
            <a:ext cx="3990753" cy="6858000"/>
          </a:xfrm>
          <a:prstGeom prst="rect">
            <a:avLst/>
          </a:prstGeom>
          <a:gradFill>
            <a:gsLst>
              <a:gs pos="0">
                <a:srgbClr val="ED8B00"/>
              </a:gs>
              <a:gs pos="100000">
                <a:srgbClr val="CA5623"/>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5"/>
          <p:cNvSpPr>
            <a:spLocks noGrp="1"/>
          </p:cNvSpPr>
          <p:nvPr>
            <p:ph type="title"/>
          </p:nvPr>
        </p:nvSpPr>
        <p:spPr>
          <a:xfrm>
            <a:off x="508000" y="685800"/>
            <a:ext cx="2946400" cy="4876800"/>
          </a:xfrm>
          <a:prstGeom prst="rect">
            <a:avLst/>
          </a:prstGeom>
        </p:spPr>
        <p:txBody>
          <a:bodyPr/>
          <a:lstStyle>
            <a:lvl1pPr algn="ctr">
              <a:defRPr>
                <a:solidFill>
                  <a:schemeClr val="bg1"/>
                </a:solidFill>
              </a:defRPr>
            </a:lvl1pPr>
          </a:lstStyle>
          <a:p>
            <a:r>
              <a:rPr lang="en-US"/>
              <a:t>Click to edit Master title style</a:t>
            </a:r>
          </a:p>
        </p:txBody>
      </p:sp>
      <p:sp>
        <p:nvSpPr>
          <p:cNvPr id="3" name="Text Placeholder 9">
            <a:extLst>
              <a:ext uri="{FF2B5EF4-FFF2-40B4-BE49-F238E27FC236}">
                <a16:creationId xmlns:a16="http://schemas.microsoft.com/office/drawing/2014/main" id="{10A18A1D-2AAD-5740-89F3-E79B4D74220E}"/>
              </a:ext>
            </a:extLst>
          </p:cNvPr>
          <p:cNvSpPr>
            <a:spLocks noGrp="1"/>
          </p:cNvSpPr>
          <p:nvPr>
            <p:ph type="body" sz="quarter" idx="10" hasCustomPrompt="1"/>
          </p:nvPr>
        </p:nvSpPr>
        <p:spPr>
          <a:xfrm>
            <a:off x="4572000" y="685800"/>
            <a:ext cx="7010400" cy="5080000"/>
          </a:xfrm>
          <a:prstGeom prst="rect">
            <a:avLst/>
          </a:prstGeom>
        </p:spPr>
        <p:txBody>
          <a:bodyPr/>
          <a:lstStyle>
            <a:lvl1pPr marL="0" indent="0">
              <a:lnSpc>
                <a:spcPct val="130000"/>
              </a:lnSpc>
              <a:buNone/>
              <a:defRPr baseline="0">
                <a:latin typeface="Century Gothic" panose="020B0502020202020204" pitchFamily="34" charset="0"/>
              </a:defRPr>
            </a:lvl1pPr>
          </a:lstStyle>
          <a:p>
            <a:pPr lvl="0"/>
            <a:r>
              <a:rPr lang="en-US"/>
              <a:t>Standard text </a:t>
            </a:r>
          </a:p>
        </p:txBody>
      </p:sp>
      <p:sp>
        <p:nvSpPr>
          <p:cNvPr id="6" name="TextBox 5">
            <a:extLst>
              <a:ext uri="{FF2B5EF4-FFF2-40B4-BE49-F238E27FC236}">
                <a16:creationId xmlns:a16="http://schemas.microsoft.com/office/drawing/2014/main" id="{417ABFAC-D835-BE41-BBFB-91088FAB6E28}"/>
              </a:ext>
            </a:extLst>
          </p:cNvPr>
          <p:cNvSpPr txBox="1"/>
          <p:nvPr userDrawn="1"/>
        </p:nvSpPr>
        <p:spPr>
          <a:xfrm>
            <a:off x="106680" y="6423917"/>
            <a:ext cx="2421924"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solidFill>
                <a:effectLst/>
                <a:uLnTx/>
                <a:uFillTx/>
                <a:latin typeface="Century Gothic" panose="020B0502020202020204" pitchFamily="34" charset="0"/>
                <a:ea typeface="+mn-ea"/>
                <a:cs typeface="+mn-cs"/>
              </a:rPr>
              <a:t>ecs.org    |    @EdCommission</a:t>
            </a:r>
          </a:p>
        </p:txBody>
      </p:sp>
    </p:spTree>
    <p:extLst>
      <p:ext uri="{BB962C8B-B14F-4D97-AF65-F5344CB8AC3E}">
        <p14:creationId xmlns:p14="http://schemas.microsoft.com/office/powerpoint/2010/main" val="40389667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D7DFE4E-D059-8847-A183-60ED301BBD99}"/>
              </a:ext>
            </a:extLst>
          </p:cNvPr>
          <p:cNvSpPr>
            <a:spLocks noGrp="1"/>
          </p:cNvSpPr>
          <p:nvPr>
            <p:ph type="title" hasCustomPrompt="1"/>
          </p:nvPr>
        </p:nvSpPr>
        <p:spPr>
          <a:xfrm>
            <a:off x="831850" y="663602"/>
            <a:ext cx="7909194" cy="2852737"/>
          </a:xfrm>
          <a:prstGeom prst="rect">
            <a:avLst/>
          </a:prstGeom>
        </p:spPr>
        <p:txBody>
          <a:bodyPr anchor="b"/>
          <a:lstStyle>
            <a:lvl1pPr>
              <a:defRPr sz="6000">
                <a:solidFill>
                  <a:schemeClr val="tx1"/>
                </a:solidFill>
              </a:defRPr>
            </a:lvl1pPr>
          </a:lstStyle>
          <a:p>
            <a:r>
              <a:rPr lang="en-US"/>
              <a:t>Introduce a main concept here.</a:t>
            </a:r>
          </a:p>
        </p:txBody>
      </p:sp>
      <p:sp>
        <p:nvSpPr>
          <p:cNvPr id="10" name="Text Placeholder 2">
            <a:extLst>
              <a:ext uri="{FF2B5EF4-FFF2-40B4-BE49-F238E27FC236}">
                <a16:creationId xmlns:a16="http://schemas.microsoft.com/office/drawing/2014/main" id="{AA1AADCA-9991-2041-B7F8-94FAFF152282}"/>
              </a:ext>
            </a:extLst>
          </p:cNvPr>
          <p:cNvSpPr>
            <a:spLocks noGrp="1"/>
          </p:cNvSpPr>
          <p:nvPr>
            <p:ph type="body" idx="1" hasCustomPrompt="1"/>
          </p:nvPr>
        </p:nvSpPr>
        <p:spPr>
          <a:xfrm>
            <a:off x="831850" y="4263998"/>
            <a:ext cx="10515600" cy="1500187"/>
          </a:xfrm>
          <a:prstGeom prst="rect">
            <a:avLst/>
          </a:prstGeom>
        </p:spPr>
        <p:txBody>
          <a:bodyPr>
            <a:normAutofit/>
          </a:bodyPr>
          <a:lstStyle>
            <a:lvl1pPr marL="0" indent="0">
              <a:buNone/>
              <a:defRPr sz="2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Give some brief additional context or delete this box if unnecessary.</a:t>
            </a:r>
          </a:p>
        </p:txBody>
      </p:sp>
      <p:cxnSp>
        <p:nvCxnSpPr>
          <p:cNvPr id="11" name="Straight Connector 10">
            <a:extLst>
              <a:ext uri="{FF2B5EF4-FFF2-40B4-BE49-F238E27FC236}">
                <a16:creationId xmlns:a16="http://schemas.microsoft.com/office/drawing/2014/main" id="{5E141E47-09AC-A247-9868-DE2106336F07}"/>
              </a:ext>
            </a:extLst>
          </p:cNvPr>
          <p:cNvCxnSpPr>
            <a:cxnSpLocks/>
          </p:cNvCxnSpPr>
          <p:nvPr userDrawn="1"/>
        </p:nvCxnSpPr>
        <p:spPr>
          <a:xfrm>
            <a:off x="831850" y="3890075"/>
            <a:ext cx="6711950" cy="0"/>
          </a:xfrm>
          <a:prstGeom prst="line">
            <a:avLst/>
          </a:prstGeom>
          <a:ln w="28575"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9CBEC32D-2F2C-4344-82E9-52F67CD8A495}"/>
              </a:ext>
            </a:extLst>
          </p:cNvPr>
          <p:cNvSpPr>
            <a:spLocks noGrp="1"/>
          </p:cNvSpPr>
          <p:nvPr>
            <p:ph type="ftr" sz="quarter" idx="10"/>
          </p:nvPr>
        </p:nvSpPr>
        <p:spPr/>
        <p:txBody>
          <a:bodyPr/>
          <a:lstStyle/>
          <a:p>
            <a:r>
              <a:rPr lang="en-US"/>
              <a:t>ecs.org    |    @EdCommission</a:t>
            </a:r>
          </a:p>
        </p:txBody>
      </p:sp>
    </p:spTree>
    <p:extLst>
      <p:ext uri="{BB962C8B-B14F-4D97-AF65-F5344CB8AC3E}">
        <p14:creationId xmlns:p14="http://schemas.microsoft.com/office/powerpoint/2010/main" val="97362077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25C8D-3F87-424F-BBC3-FD3E06E583A9}"/>
              </a:ext>
            </a:extLst>
          </p:cNvPr>
          <p:cNvSpPr>
            <a:spLocks noGrp="1"/>
          </p:cNvSpPr>
          <p:nvPr>
            <p:ph type="ctrTitle" hasCustomPrompt="1"/>
          </p:nvPr>
        </p:nvSpPr>
        <p:spPr>
          <a:xfrm>
            <a:off x="4425696" y="1122363"/>
            <a:ext cx="6784848" cy="2387600"/>
          </a:xfrm>
          <a:prstGeom prst="rect">
            <a:avLst/>
          </a:prstGeom>
        </p:spPr>
        <p:txBody>
          <a:bodyPr anchor="b"/>
          <a:lstStyle>
            <a:lvl1pPr algn="l">
              <a:defRPr sz="6000"/>
            </a:lvl1pPr>
          </a:lstStyle>
          <a:p>
            <a:r>
              <a:rPr lang="en-US"/>
              <a:t>Pair this template with a symbol to the left. </a:t>
            </a:r>
          </a:p>
        </p:txBody>
      </p:sp>
      <p:sp>
        <p:nvSpPr>
          <p:cNvPr id="3" name="Subtitle 2">
            <a:extLst>
              <a:ext uri="{FF2B5EF4-FFF2-40B4-BE49-F238E27FC236}">
                <a16:creationId xmlns:a16="http://schemas.microsoft.com/office/drawing/2014/main" id="{6FCE011D-4370-8D4A-A1EB-DC5D2A62F6B0}"/>
              </a:ext>
            </a:extLst>
          </p:cNvPr>
          <p:cNvSpPr>
            <a:spLocks noGrp="1"/>
          </p:cNvSpPr>
          <p:nvPr>
            <p:ph type="subTitle" idx="1" hasCustomPrompt="1"/>
          </p:nvPr>
        </p:nvSpPr>
        <p:spPr>
          <a:xfrm>
            <a:off x="4425696" y="4041648"/>
            <a:ext cx="6242304" cy="1216152"/>
          </a:xfrm>
          <a:prstGeom prst="rect">
            <a:avLst/>
          </a:prstGeo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Additional context, or a definition fits well here.</a:t>
            </a:r>
          </a:p>
        </p:txBody>
      </p:sp>
      <p:cxnSp>
        <p:nvCxnSpPr>
          <p:cNvPr id="6" name="Straight Connector 5">
            <a:extLst>
              <a:ext uri="{FF2B5EF4-FFF2-40B4-BE49-F238E27FC236}">
                <a16:creationId xmlns:a16="http://schemas.microsoft.com/office/drawing/2014/main" id="{414B0E05-51AA-0045-BEAA-58E806011370}"/>
              </a:ext>
            </a:extLst>
          </p:cNvPr>
          <p:cNvCxnSpPr/>
          <p:nvPr userDrawn="1"/>
        </p:nvCxnSpPr>
        <p:spPr>
          <a:xfrm>
            <a:off x="4425696" y="3758184"/>
            <a:ext cx="6784848" cy="0"/>
          </a:xfrm>
          <a:prstGeom prst="line">
            <a:avLst/>
          </a:prstGeom>
          <a:ln w="28575"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DCB679BA-FBF2-6E4E-B06F-2922C9C02889}"/>
              </a:ext>
            </a:extLst>
          </p:cNvPr>
          <p:cNvSpPr>
            <a:spLocks noGrp="1"/>
          </p:cNvSpPr>
          <p:nvPr>
            <p:ph type="ftr" sz="quarter" idx="10"/>
          </p:nvPr>
        </p:nvSpPr>
        <p:spPr/>
        <p:txBody>
          <a:bodyPr/>
          <a:lstStyle/>
          <a:p>
            <a:r>
              <a:rPr lang="en-US"/>
              <a:t>ecs.org    |    @EdCommission</a:t>
            </a:r>
          </a:p>
        </p:txBody>
      </p:sp>
    </p:spTree>
    <p:extLst>
      <p:ext uri="{BB962C8B-B14F-4D97-AF65-F5344CB8AC3E}">
        <p14:creationId xmlns:p14="http://schemas.microsoft.com/office/powerpoint/2010/main" val="287505391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4EB5F-F77A-ED4D-9D45-B2DA141F6470}"/>
              </a:ext>
            </a:extLst>
          </p:cNvPr>
          <p:cNvSpPr>
            <a:spLocks noGrp="1"/>
          </p:cNvSpPr>
          <p:nvPr>
            <p:ph type="title"/>
          </p:nvPr>
        </p:nvSpPr>
        <p:spPr>
          <a:xfrm>
            <a:off x="838200" y="365125"/>
            <a:ext cx="10515600" cy="1460500"/>
          </a:xfrm>
          <a:prstGeom prst="rect">
            <a:avLst/>
          </a:prstGeom>
        </p:spPr>
        <p:txBody>
          <a:bodyPr>
            <a:normAutofit/>
          </a:bodyPr>
          <a:lstStyle>
            <a:lvl1pPr>
              <a:defRPr sz="4500"/>
            </a:lvl1pPr>
          </a:lstStyle>
          <a:p>
            <a:r>
              <a:rPr lang="en-US"/>
              <a:t>Click to edit Master title style</a:t>
            </a:r>
          </a:p>
        </p:txBody>
      </p:sp>
      <p:sp>
        <p:nvSpPr>
          <p:cNvPr id="3" name="Content Placeholder 2">
            <a:extLst>
              <a:ext uri="{FF2B5EF4-FFF2-40B4-BE49-F238E27FC236}">
                <a16:creationId xmlns:a16="http://schemas.microsoft.com/office/drawing/2014/main" id="{D047555F-BD59-C847-8EB9-29BA57726601}"/>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628D47EC-124A-3848-9E06-94775F0A75F0}"/>
              </a:ext>
            </a:extLst>
          </p:cNvPr>
          <p:cNvSpPr>
            <a:spLocks noGrp="1"/>
          </p:cNvSpPr>
          <p:nvPr>
            <p:ph type="ftr" sz="quarter" idx="10"/>
          </p:nvPr>
        </p:nvSpPr>
        <p:spPr/>
        <p:txBody>
          <a:bodyPr/>
          <a:lstStyle/>
          <a:p>
            <a:r>
              <a:rPr lang="en-US"/>
              <a:t>ecs.org    |    @EdCommission</a:t>
            </a:r>
          </a:p>
        </p:txBody>
      </p:sp>
    </p:spTree>
    <p:extLst>
      <p:ext uri="{BB962C8B-B14F-4D97-AF65-F5344CB8AC3E}">
        <p14:creationId xmlns:p14="http://schemas.microsoft.com/office/powerpoint/2010/main" val="233974033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326CB-A565-9B41-BD7A-F1FBAF973173}"/>
              </a:ext>
            </a:extLst>
          </p:cNvPr>
          <p:cNvSpPr>
            <a:spLocks noGrp="1"/>
          </p:cNvSpPr>
          <p:nvPr>
            <p:ph type="title" hasCustomPrompt="1"/>
          </p:nvPr>
        </p:nvSpPr>
        <p:spPr>
          <a:xfrm>
            <a:off x="887691" y="1161287"/>
            <a:ext cx="4273296" cy="1463040"/>
          </a:xfrm>
          <a:prstGeom prst="rect">
            <a:avLst/>
          </a:prstGeom>
        </p:spPr>
        <p:txBody>
          <a:bodyPr anchor="ctr" anchorCtr="0">
            <a:noAutofit/>
          </a:bodyPr>
          <a:lstStyle>
            <a:lvl1pPr>
              <a:defRPr sz="13800"/>
            </a:lvl1pPr>
          </a:lstStyle>
          <a:p>
            <a:r>
              <a:rPr lang="en-US"/>
              <a:t>X%</a:t>
            </a:r>
          </a:p>
        </p:txBody>
      </p:sp>
      <p:sp>
        <p:nvSpPr>
          <p:cNvPr id="11" name="Text Placeholder 10">
            <a:extLst>
              <a:ext uri="{FF2B5EF4-FFF2-40B4-BE49-F238E27FC236}">
                <a16:creationId xmlns:a16="http://schemas.microsoft.com/office/drawing/2014/main" id="{1CA7E6F0-A3DB-464F-A3EC-3651643D9ED2}"/>
              </a:ext>
            </a:extLst>
          </p:cNvPr>
          <p:cNvSpPr>
            <a:spLocks noGrp="1"/>
          </p:cNvSpPr>
          <p:nvPr>
            <p:ph type="body" sz="quarter" idx="11" hasCustomPrompt="1"/>
          </p:nvPr>
        </p:nvSpPr>
        <p:spPr>
          <a:xfrm>
            <a:off x="887413" y="2816225"/>
            <a:ext cx="4273550" cy="960120"/>
          </a:xfrm>
          <a:prstGeom prst="rect">
            <a:avLst/>
          </a:prstGeom>
        </p:spPr>
        <p:txBody>
          <a:bodyPr anchor="ctr" anchorCtr="0"/>
          <a:lstStyle>
            <a:lvl1pPr marL="0" indent="0">
              <a:buNone/>
              <a:defRPr sz="7200" b="1"/>
            </a:lvl1pPr>
          </a:lstStyle>
          <a:p>
            <a:pPr lvl="0"/>
            <a:r>
              <a:rPr lang="en-US"/>
              <a:t>States</a:t>
            </a:r>
          </a:p>
        </p:txBody>
      </p:sp>
      <p:sp>
        <p:nvSpPr>
          <p:cNvPr id="13" name="Text Placeholder 12">
            <a:extLst>
              <a:ext uri="{FF2B5EF4-FFF2-40B4-BE49-F238E27FC236}">
                <a16:creationId xmlns:a16="http://schemas.microsoft.com/office/drawing/2014/main" id="{7DE9194C-63D1-3E4B-8B34-C8A02792BA31}"/>
              </a:ext>
            </a:extLst>
          </p:cNvPr>
          <p:cNvSpPr>
            <a:spLocks noGrp="1"/>
          </p:cNvSpPr>
          <p:nvPr>
            <p:ph type="body" sz="quarter" idx="12" hasCustomPrompt="1"/>
          </p:nvPr>
        </p:nvSpPr>
        <p:spPr>
          <a:xfrm>
            <a:off x="887413" y="3968750"/>
            <a:ext cx="4273550" cy="1033463"/>
          </a:xfrm>
          <a:prstGeom prst="rect">
            <a:avLst/>
          </a:prstGeom>
        </p:spPr>
        <p:txBody>
          <a:bodyPr anchor="ctr" anchorCtr="0"/>
          <a:lstStyle>
            <a:lvl1pPr marL="0" indent="0">
              <a:buNone/>
              <a:defRPr/>
            </a:lvl1pPr>
          </a:lstStyle>
          <a:p>
            <a:r>
              <a:rPr lang="en-US" sz="2800" b="0"/>
              <a:t>This is what they do or what the % means.</a:t>
            </a:r>
          </a:p>
        </p:txBody>
      </p:sp>
      <p:pic>
        <p:nvPicPr>
          <p:cNvPr id="6" name="Picture 5">
            <a:extLst>
              <a:ext uri="{FF2B5EF4-FFF2-40B4-BE49-F238E27FC236}">
                <a16:creationId xmlns:a16="http://schemas.microsoft.com/office/drawing/2014/main" id="{626320F5-A63C-3D41-8574-4737044AE4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89482" y="6185515"/>
            <a:ext cx="2512016" cy="542981"/>
          </a:xfrm>
          <a:prstGeom prst="rect">
            <a:avLst/>
          </a:prstGeom>
        </p:spPr>
      </p:pic>
      <p:sp>
        <p:nvSpPr>
          <p:cNvPr id="3" name="Footer Placeholder 2">
            <a:extLst>
              <a:ext uri="{FF2B5EF4-FFF2-40B4-BE49-F238E27FC236}">
                <a16:creationId xmlns:a16="http://schemas.microsoft.com/office/drawing/2014/main" id="{EBA864FD-0B73-E441-A089-085E829C9EE0}"/>
              </a:ext>
            </a:extLst>
          </p:cNvPr>
          <p:cNvSpPr>
            <a:spLocks noGrp="1"/>
          </p:cNvSpPr>
          <p:nvPr>
            <p:ph type="ftr" sz="quarter" idx="13"/>
          </p:nvPr>
        </p:nvSpPr>
        <p:spPr/>
        <p:txBody>
          <a:bodyPr/>
          <a:lstStyle/>
          <a:p>
            <a:r>
              <a:rPr lang="en-US"/>
              <a:t>ecs.org    |    @EdCommission</a:t>
            </a:r>
          </a:p>
        </p:txBody>
      </p:sp>
    </p:spTree>
    <p:extLst>
      <p:ext uri="{BB962C8B-B14F-4D97-AF65-F5344CB8AC3E}">
        <p14:creationId xmlns:p14="http://schemas.microsoft.com/office/powerpoint/2010/main" val="137728921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5_Custom Layout">
    <p:bg>
      <p:bgPr>
        <a:solidFill>
          <a:schemeClr val="bg1"/>
        </a:solidFill>
        <a:effectLst/>
      </p:bgPr>
    </p:bg>
    <p:spTree>
      <p:nvGrpSpPr>
        <p:cNvPr id="1" name=""/>
        <p:cNvGrpSpPr/>
        <p:nvPr/>
      </p:nvGrpSpPr>
      <p:grpSpPr>
        <a:xfrm>
          <a:off x="0" y="0"/>
          <a:ext cx="0" cy="0"/>
          <a:chOff x="0" y="0"/>
          <a:chExt cx="0" cy="0"/>
        </a:xfrm>
      </p:grpSpPr>
      <p:sp>
        <p:nvSpPr>
          <p:cNvPr id="4" name="Title 5"/>
          <p:cNvSpPr>
            <a:spLocks noGrp="1"/>
          </p:cNvSpPr>
          <p:nvPr>
            <p:ph type="title"/>
          </p:nvPr>
        </p:nvSpPr>
        <p:spPr>
          <a:xfrm>
            <a:off x="711200" y="1092200"/>
            <a:ext cx="10972800" cy="3962400"/>
          </a:xfrm>
          <a:prstGeom prst="rect">
            <a:avLst/>
          </a:prstGeom>
        </p:spPr>
        <p:txBody>
          <a:bodyPr/>
          <a:lstStyle>
            <a:lvl1pPr algn="ctr">
              <a:defRPr/>
            </a:lvl1pPr>
          </a:lstStyle>
          <a:p>
            <a:r>
              <a:rPr lang="en-US"/>
              <a:t>Click to edit Master title style</a:t>
            </a:r>
          </a:p>
        </p:txBody>
      </p:sp>
      <p:pic>
        <p:nvPicPr>
          <p:cNvPr id="3" name="Picture 2">
            <a:extLst>
              <a:ext uri="{FF2B5EF4-FFF2-40B4-BE49-F238E27FC236}">
                <a16:creationId xmlns:a16="http://schemas.microsoft.com/office/drawing/2014/main" id="{8CD3D558-577D-2740-93DE-757165700EC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89482" y="6185515"/>
            <a:ext cx="2512016" cy="542981"/>
          </a:xfrm>
          <a:prstGeom prst="rect">
            <a:avLst/>
          </a:prstGeom>
        </p:spPr>
      </p:pic>
      <p:sp>
        <p:nvSpPr>
          <p:cNvPr id="2" name="Footer Placeholder 1">
            <a:extLst>
              <a:ext uri="{FF2B5EF4-FFF2-40B4-BE49-F238E27FC236}">
                <a16:creationId xmlns:a16="http://schemas.microsoft.com/office/drawing/2014/main" id="{3019486A-8A91-874C-A98B-21349CA04571}"/>
              </a:ext>
            </a:extLst>
          </p:cNvPr>
          <p:cNvSpPr>
            <a:spLocks noGrp="1"/>
          </p:cNvSpPr>
          <p:nvPr>
            <p:ph type="ftr" sz="quarter" idx="10"/>
          </p:nvPr>
        </p:nvSpPr>
        <p:spPr/>
        <p:txBody>
          <a:bodyPr/>
          <a:lstStyle/>
          <a:p>
            <a:r>
              <a:rPr lang="en-US"/>
              <a:t>ecs.org    |    @EdCommission</a:t>
            </a:r>
          </a:p>
        </p:txBody>
      </p:sp>
    </p:spTree>
    <p:extLst>
      <p:ext uri="{BB962C8B-B14F-4D97-AF65-F5344CB8AC3E}">
        <p14:creationId xmlns:p14="http://schemas.microsoft.com/office/powerpoint/2010/main" val="31717088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D7DFE4E-D059-8847-A183-60ED301BBD99}"/>
              </a:ext>
            </a:extLst>
          </p:cNvPr>
          <p:cNvSpPr>
            <a:spLocks noGrp="1"/>
          </p:cNvSpPr>
          <p:nvPr>
            <p:ph type="title" hasCustomPrompt="1"/>
          </p:nvPr>
        </p:nvSpPr>
        <p:spPr>
          <a:xfrm>
            <a:off x="831850" y="663602"/>
            <a:ext cx="7909194" cy="2852737"/>
          </a:xfrm>
          <a:prstGeom prst="rect">
            <a:avLst/>
          </a:prstGeom>
        </p:spPr>
        <p:txBody>
          <a:bodyPr anchor="b"/>
          <a:lstStyle>
            <a:lvl1pPr>
              <a:defRPr sz="6000">
                <a:solidFill>
                  <a:schemeClr val="tx1"/>
                </a:solidFill>
              </a:defRPr>
            </a:lvl1pPr>
          </a:lstStyle>
          <a:p>
            <a:r>
              <a:rPr lang="en-US"/>
              <a:t>Introduce a main concept here.</a:t>
            </a:r>
          </a:p>
        </p:txBody>
      </p:sp>
      <p:sp>
        <p:nvSpPr>
          <p:cNvPr id="10" name="Text Placeholder 2">
            <a:extLst>
              <a:ext uri="{FF2B5EF4-FFF2-40B4-BE49-F238E27FC236}">
                <a16:creationId xmlns:a16="http://schemas.microsoft.com/office/drawing/2014/main" id="{AA1AADCA-9991-2041-B7F8-94FAFF152282}"/>
              </a:ext>
            </a:extLst>
          </p:cNvPr>
          <p:cNvSpPr>
            <a:spLocks noGrp="1"/>
          </p:cNvSpPr>
          <p:nvPr>
            <p:ph type="body" idx="1" hasCustomPrompt="1"/>
          </p:nvPr>
        </p:nvSpPr>
        <p:spPr>
          <a:xfrm>
            <a:off x="831850" y="4263998"/>
            <a:ext cx="10515600" cy="1500187"/>
          </a:xfrm>
          <a:prstGeom prst="rect">
            <a:avLst/>
          </a:prstGeom>
        </p:spPr>
        <p:txBody>
          <a:bodyPr>
            <a:normAutofit/>
          </a:bodyPr>
          <a:lstStyle>
            <a:lvl1pPr marL="0" indent="0">
              <a:buNone/>
              <a:defRPr sz="2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Give some brief additional context or delete this box if unnecessary.</a:t>
            </a:r>
          </a:p>
        </p:txBody>
      </p:sp>
      <p:cxnSp>
        <p:nvCxnSpPr>
          <p:cNvPr id="11" name="Straight Connector 10">
            <a:extLst>
              <a:ext uri="{FF2B5EF4-FFF2-40B4-BE49-F238E27FC236}">
                <a16:creationId xmlns:a16="http://schemas.microsoft.com/office/drawing/2014/main" id="{5E141E47-09AC-A247-9868-DE2106336F07}"/>
              </a:ext>
            </a:extLst>
          </p:cNvPr>
          <p:cNvCxnSpPr>
            <a:cxnSpLocks/>
          </p:cNvCxnSpPr>
          <p:nvPr userDrawn="1"/>
        </p:nvCxnSpPr>
        <p:spPr>
          <a:xfrm>
            <a:off x="831850" y="3890075"/>
            <a:ext cx="6711950" cy="0"/>
          </a:xfrm>
          <a:prstGeom prst="line">
            <a:avLst/>
          </a:prstGeom>
          <a:ln w="28575"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9CBEC32D-2F2C-4344-82E9-52F67CD8A495}"/>
              </a:ext>
            </a:extLst>
          </p:cNvPr>
          <p:cNvSpPr>
            <a:spLocks noGrp="1"/>
          </p:cNvSpPr>
          <p:nvPr>
            <p:ph type="ftr" sz="quarter" idx="10"/>
          </p:nvPr>
        </p:nvSpPr>
        <p:spPr>
          <a:xfrm>
            <a:off x="106680" y="6363372"/>
            <a:ext cx="2400945" cy="365125"/>
          </a:xfrm>
          <a:prstGeom prst="rect">
            <a:avLst/>
          </a:prstGeom>
        </p:spPr>
        <p:txBody>
          <a:bodyPr/>
          <a:lstStyle/>
          <a:p>
            <a:r>
              <a:rPr lang="en-US"/>
              <a:t>ecs.org    |    @EdCommission</a:t>
            </a:r>
          </a:p>
        </p:txBody>
      </p:sp>
    </p:spTree>
    <p:extLst>
      <p:ext uri="{BB962C8B-B14F-4D97-AF65-F5344CB8AC3E}">
        <p14:creationId xmlns:p14="http://schemas.microsoft.com/office/powerpoint/2010/main" val="282867492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2_Blank">
    <p:bg>
      <p:bgPr>
        <a:solidFill>
          <a:schemeClr val="bg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18B9174-2BE3-5949-B02D-1E483CCE0EE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pic>
        <p:nvPicPr>
          <p:cNvPr id="4" name="Picture 3">
            <a:extLst>
              <a:ext uri="{FF2B5EF4-FFF2-40B4-BE49-F238E27FC236}">
                <a16:creationId xmlns:a16="http://schemas.microsoft.com/office/drawing/2014/main" id="{ED3817AF-624F-AD4D-8CD3-0B77DE03BED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89482" y="6185515"/>
            <a:ext cx="2512016" cy="542981"/>
          </a:xfrm>
          <a:prstGeom prst="rect">
            <a:avLst/>
          </a:prstGeom>
        </p:spPr>
      </p:pic>
      <p:sp>
        <p:nvSpPr>
          <p:cNvPr id="2" name="Footer Placeholder 1">
            <a:extLst>
              <a:ext uri="{FF2B5EF4-FFF2-40B4-BE49-F238E27FC236}">
                <a16:creationId xmlns:a16="http://schemas.microsoft.com/office/drawing/2014/main" id="{427D8E11-6763-8644-8763-82C509CB39A6}"/>
              </a:ext>
            </a:extLst>
          </p:cNvPr>
          <p:cNvSpPr>
            <a:spLocks noGrp="1"/>
          </p:cNvSpPr>
          <p:nvPr>
            <p:ph type="ftr" sz="quarter" idx="10"/>
          </p:nvPr>
        </p:nvSpPr>
        <p:spPr/>
        <p:txBody>
          <a:bodyPr/>
          <a:lstStyle/>
          <a:p>
            <a:r>
              <a:rPr lang="en-US"/>
              <a:t>ecs.org    |    @EdCommission</a:t>
            </a:r>
          </a:p>
        </p:txBody>
      </p:sp>
    </p:spTree>
    <p:extLst>
      <p:ext uri="{BB962C8B-B14F-4D97-AF65-F5344CB8AC3E}">
        <p14:creationId xmlns:p14="http://schemas.microsoft.com/office/powerpoint/2010/main" val="91353199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04912F1-032D-FC4C-8FE0-1C7C9F53C5F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35888"/>
            <a:ext cx="12209943" cy="5022112"/>
          </a:xfrm>
          <a:prstGeom prst="rect">
            <a:avLst/>
          </a:prstGeom>
        </p:spPr>
      </p:pic>
      <p:sp>
        <p:nvSpPr>
          <p:cNvPr id="2" name="Title 1">
            <a:extLst>
              <a:ext uri="{FF2B5EF4-FFF2-40B4-BE49-F238E27FC236}">
                <a16:creationId xmlns:a16="http://schemas.microsoft.com/office/drawing/2014/main" id="{7CE3139F-BE8B-9040-AAE5-1EA63B31DE18}"/>
              </a:ext>
            </a:extLst>
          </p:cNvPr>
          <p:cNvSpPr>
            <a:spLocks noGrp="1"/>
          </p:cNvSpPr>
          <p:nvPr>
            <p:ph type="title" hasCustomPrompt="1"/>
          </p:nvPr>
        </p:nvSpPr>
        <p:spPr>
          <a:xfrm>
            <a:off x="838200" y="951279"/>
            <a:ext cx="5573889" cy="1322998"/>
          </a:xfrm>
          <a:prstGeom prst="rect">
            <a:avLst/>
          </a:prstGeom>
        </p:spPr>
        <p:txBody>
          <a:bodyPr/>
          <a:lstStyle/>
          <a:p>
            <a:r>
              <a:rPr lang="en-US"/>
              <a:t>Who we are.</a:t>
            </a:r>
          </a:p>
        </p:txBody>
      </p:sp>
      <p:sp>
        <p:nvSpPr>
          <p:cNvPr id="4" name="Title 1">
            <a:extLst>
              <a:ext uri="{FF2B5EF4-FFF2-40B4-BE49-F238E27FC236}">
                <a16:creationId xmlns:a16="http://schemas.microsoft.com/office/drawing/2014/main" id="{9067CF44-FD2E-BF4D-816A-19A931003A04}"/>
              </a:ext>
            </a:extLst>
          </p:cNvPr>
          <p:cNvSpPr txBox="1">
            <a:spLocks/>
          </p:cNvSpPr>
          <p:nvPr userDrawn="1"/>
        </p:nvSpPr>
        <p:spPr>
          <a:xfrm>
            <a:off x="838200" y="2960729"/>
            <a:ext cx="5573889" cy="18340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6000" b="1" i="0" kern="1200">
                <a:solidFill>
                  <a:schemeClr val="tx1"/>
                </a:solidFill>
                <a:latin typeface="Century Gothic" panose="020B0502020202020204" pitchFamily="34" charset="0"/>
                <a:ea typeface="+mj-ea"/>
                <a:cs typeface="+mj-cs"/>
              </a:defRPr>
            </a:lvl1pPr>
          </a:lstStyle>
          <a:p>
            <a:pPr>
              <a:lnSpc>
                <a:spcPct val="130000"/>
              </a:lnSpc>
            </a:pPr>
            <a:r>
              <a:rPr lang="en-US" sz="3000" b="0"/>
              <a:t>The essential, indispensable member of any team addressing education policy.</a:t>
            </a:r>
          </a:p>
        </p:txBody>
      </p:sp>
      <p:cxnSp>
        <p:nvCxnSpPr>
          <p:cNvPr id="7" name="Straight Connector 6">
            <a:extLst>
              <a:ext uri="{FF2B5EF4-FFF2-40B4-BE49-F238E27FC236}">
                <a16:creationId xmlns:a16="http://schemas.microsoft.com/office/drawing/2014/main" id="{C2607D15-E294-F840-8CDB-0BE7F439EB73}"/>
              </a:ext>
            </a:extLst>
          </p:cNvPr>
          <p:cNvCxnSpPr/>
          <p:nvPr userDrawn="1"/>
        </p:nvCxnSpPr>
        <p:spPr>
          <a:xfrm>
            <a:off x="838199" y="2890390"/>
            <a:ext cx="5573889" cy="0"/>
          </a:xfrm>
          <a:prstGeom prst="line">
            <a:avLst/>
          </a:prstGeom>
          <a:ln w="38100" cap="rnd">
            <a:solidFill>
              <a:srgbClr val="97478A"/>
            </a:solidFill>
            <a:round/>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9FC305AF-409F-3F4F-96BE-69DB6921B2F3}"/>
              </a:ext>
            </a:extLst>
          </p:cNvPr>
          <p:cNvPicPr>
            <a:picLocks noChangeAspect="1"/>
          </p:cNvPicPr>
          <p:nvPr userDrawn="1"/>
        </p:nvPicPr>
        <p:blipFill>
          <a:blip r:embed="rId3">
            <a:biLevel thresh="25000"/>
            <a:extLst>
              <a:ext uri="{28A0092B-C50C-407E-A947-70E740481C1C}">
                <a14:useLocalDpi xmlns:a14="http://schemas.microsoft.com/office/drawing/2010/main" val="0"/>
              </a:ext>
            </a:extLst>
          </a:blip>
          <a:stretch>
            <a:fillRect/>
          </a:stretch>
        </p:blipFill>
        <p:spPr>
          <a:xfrm>
            <a:off x="9489482" y="6185515"/>
            <a:ext cx="2512016" cy="542982"/>
          </a:xfrm>
          <a:prstGeom prst="rect">
            <a:avLst/>
          </a:prstGeom>
        </p:spPr>
      </p:pic>
      <p:sp>
        <p:nvSpPr>
          <p:cNvPr id="10" name="TextBox 9">
            <a:extLst>
              <a:ext uri="{FF2B5EF4-FFF2-40B4-BE49-F238E27FC236}">
                <a16:creationId xmlns:a16="http://schemas.microsoft.com/office/drawing/2014/main" id="{3313A521-0FE6-6544-8C5F-285E92F83CD5}"/>
              </a:ext>
            </a:extLst>
          </p:cNvPr>
          <p:cNvSpPr txBox="1"/>
          <p:nvPr userDrawn="1"/>
        </p:nvSpPr>
        <p:spPr>
          <a:xfrm>
            <a:off x="106680" y="6423917"/>
            <a:ext cx="2421924"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solidFill>
                <a:effectLst/>
                <a:uLnTx/>
                <a:uFillTx/>
                <a:latin typeface="Century Gothic" panose="020B0502020202020204" pitchFamily="34" charset="0"/>
                <a:ea typeface="+mn-ea"/>
                <a:cs typeface="+mn-cs"/>
              </a:rPr>
              <a:t>www.ecs.org    |    @EdCommission</a:t>
            </a:r>
          </a:p>
        </p:txBody>
      </p:sp>
    </p:spTree>
    <p:extLst>
      <p:ext uri="{BB962C8B-B14F-4D97-AF65-F5344CB8AC3E}">
        <p14:creationId xmlns:p14="http://schemas.microsoft.com/office/powerpoint/2010/main" val="228961845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8" name="Picture 7" descr="A picture containing object&#10;&#10;Description automatically generated">
            <a:extLst>
              <a:ext uri="{FF2B5EF4-FFF2-40B4-BE49-F238E27FC236}">
                <a16:creationId xmlns:a16="http://schemas.microsoft.com/office/drawing/2014/main" id="{DAD53F92-483B-2C42-8F7D-0272BB2E85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37205"/>
            <a:ext cx="12192000" cy="6019800"/>
          </a:xfrm>
          <a:prstGeom prst="rect">
            <a:avLst/>
          </a:prstGeom>
        </p:spPr>
      </p:pic>
      <p:sp>
        <p:nvSpPr>
          <p:cNvPr id="2" name="Title 1">
            <a:extLst>
              <a:ext uri="{FF2B5EF4-FFF2-40B4-BE49-F238E27FC236}">
                <a16:creationId xmlns:a16="http://schemas.microsoft.com/office/drawing/2014/main" id="{7CE3139F-BE8B-9040-AAE5-1EA63B31DE18}"/>
              </a:ext>
            </a:extLst>
          </p:cNvPr>
          <p:cNvSpPr>
            <a:spLocks noGrp="1"/>
          </p:cNvSpPr>
          <p:nvPr>
            <p:ph type="title" hasCustomPrompt="1"/>
          </p:nvPr>
        </p:nvSpPr>
        <p:spPr>
          <a:xfrm>
            <a:off x="838200" y="951279"/>
            <a:ext cx="5573889" cy="1322998"/>
          </a:xfrm>
          <a:prstGeom prst="rect">
            <a:avLst/>
          </a:prstGeom>
        </p:spPr>
        <p:txBody>
          <a:bodyPr/>
          <a:lstStyle/>
          <a:p>
            <a:r>
              <a:rPr lang="en-US"/>
              <a:t>What we do.</a:t>
            </a:r>
          </a:p>
        </p:txBody>
      </p:sp>
      <p:sp>
        <p:nvSpPr>
          <p:cNvPr id="4" name="Title 1">
            <a:extLst>
              <a:ext uri="{FF2B5EF4-FFF2-40B4-BE49-F238E27FC236}">
                <a16:creationId xmlns:a16="http://schemas.microsoft.com/office/drawing/2014/main" id="{9067CF44-FD2E-BF4D-816A-19A931003A04}"/>
              </a:ext>
            </a:extLst>
          </p:cNvPr>
          <p:cNvSpPr txBox="1">
            <a:spLocks/>
          </p:cNvSpPr>
          <p:nvPr userDrawn="1"/>
        </p:nvSpPr>
        <p:spPr>
          <a:xfrm>
            <a:off x="838198" y="3050604"/>
            <a:ext cx="6379725" cy="1834011"/>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6000" b="1" i="0" kern="1200">
                <a:solidFill>
                  <a:schemeClr val="tx1"/>
                </a:solidFill>
                <a:latin typeface="Century Gothic" panose="020B0502020202020204" pitchFamily="34" charset="0"/>
                <a:ea typeface="+mj-ea"/>
                <a:cs typeface="+mj-cs"/>
              </a:defRPr>
            </a:lvl1pPr>
          </a:lstStyle>
          <a:p>
            <a:pPr algn="l">
              <a:lnSpc>
                <a:spcPct val="140000"/>
              </a:lnSpc>
            </a:pPr>
            <a:r>
              <a:rPr lang="en-US" sz="2400" b="0">
                <a:solidFill>
                  <a:schemeClr val="tx1"/>
                </a:solidFill>
                <a:latin typeface="Century Gothic" charset="0"/>
                <a:ea typeface="Century Gothic" charset="0"/>
                <a:cs typeface="Century Gothic" charset="0"/>
              </a:rPr>
              <a:t>We believe in the power of learning from experience and we know informed policymakers create better education policy.</a:t>
            </a:r>
            <a:endParaRPr lang="en-US" sz="2400" b="0" baseline="30000">
              <a:solidFill>
                <a:schemeClr val="tx1"/>
              </a:solidFill>
              <a:latin typeface="Century Gothic" charset="0"/>
              <a:ea typeface="Century Gothic" charset="0"/>
              <a:cs typeface="Century Gothic" charset="0"/>
            </a:endParaRPr>
          </a:p>
        </p:txBody>
      </p:sp>
      <p:cxnSp>
        <p:nvCxnSpPr>
          <p:cNvPr id="7" name="Straight Connector 6">
            <a:extLst>
              <a:ext uri="{FF2B5EF4-FFF2-40B4-BE49-F238E27FC236}">
                <a16:creationId xmlns:a16="http://schemas.microsoft.com/office/drawing/2014/main" id="{C2607D15-E294-F840-8CDB-0BE7F439EB73}"/>
              </a:ext>
            </a:extLst>
          </p:cNvPr>
          <p:cNvCxnSpPr/>
          <p:nvPr userDrawn="1"/>
        </p:nvCxnSpPr>
        <p:spPr>
          <a:xfrm>
            <a:off x="838199" y="2890390"/>
            <a:ext cx="5573889" cy="0"/>
          </a:xfrm>
          <a:prstGeom prst="line">
            <a:avLst/>
          </a:prstGeom>
          <a:ln w="38100" cap="rnd">
            <a:solidFill>
              <a:srgbClr val="E48123"/>
            </a:solidFill>
            <a:round/>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A52FB15B-719F-7649-B87D-09470889F888}"/>
              </a:ext>
            </a:extLst>
          </p:cNvPr>
          <p:cNvSpPr>
            <a:spLocks noGrp="1"/>
          </p:cNvSpPr>
          <p:nvPr>
            <p:ph type="ftr" sz="quarter" idx="10"/>
          </p:nvPr>
        </p:nvSpPr>
        <p:spPr/>
        <p:txBody>
          <a:bodyPr/>
          <a:lstStyle/>
          <a:p>
            <a:r>
              <a:rPr lang="en-US"/>
              <a:t>ecs.org    |    @EdCommission</a:t>
            </a:r>
          </a:p>
        </p:txBody>
      </p:sp>
    </p:spTree>
    <p:extLst>
      <p:ext uri="{BB962C8B-B14F-4D97-AF65-F5344CB8AC3E}">
        <p14:creationId xmlns:p14="http://schemas.microsoft.com/office/powerpoint/2010/main" val="7627970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3" name="Picture 2" descr="A picture containing LEGO&#10;&#10;Description automatically generated">
            <a:extLst>
              <a:ext uri="{FF2B5EF4-FFF2-40B4-BE49-F238E27FC236}">
                <a16:creationId xmlns:a16="http://schemas.microsoft.com/office/drawing/2014/main" id="{5A99341A-BAF9-1847-B54F-4F05DC73BA3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6705599" y="292024"/>
            <a:ext cx="5486401" cy="6562432"/>
          </a:xfrm>
          <a:prstGeom prst="rect">
            <a:avLst/>
          </a:prstGeom>
        </p:spPr>
      </p:pic>
      <p:sp>
        <p:nvSpPr>
          <p:cNvPr id="10" name="Title 1">
            <a:extLst>
              <a:ext uri="{FF2B5EF4-FFF2-40B4-BE49-F238E27FC236}">
                <a16:creationId xmlns:a16="http://schemas.microsoft.com/office/drawing/2014/main" id="{92BBAF5D-6E19-044A-92E6-E37E27EE5746}"/>
              </a:ext>
            </a:extLst>
          </p:cNvPr>
          <p:cNvSpPr>
            <a:spLocks noGrp="1"/>
          </p:cNvSpPr>
          <p:nvPr>
            <p:ph type="title" hasCustomPrompt="1"/>
          </p:nvPr>
        </p:nvSpPr>
        <p:spPr>
          <a:xfrm>
            <a:off x="838200" y="951279"/>
            <a:ext cx="5573889" cy="1322998"/>
          </a:xfrm>
          <a:prstGeom prst="rect">
            <a:avLst/>
          </a:prstGeom>
        </p:spPr>
        <p:txBody>
          <a:bodyPr/>
          <a:lstStyle/>
          <a:p>
            <a:r>
              <a:rPr lang="en-US"/>
              <a:t>How we do it.</a:t>
            </a:r>
          </a:p>
        </p:txBody>
      </p:sp>
      <p:sp>
        <p:nvSpPr>
          <p:cNvPr id="11" name="Title 1">
            <a:extLst>
              <a:ext uri="{FF2B5EF4-FFF2-40B4-BE49-F238E27FC236}">
                <a16:creationId xmlns:a16="http://schemas.microsoft.com/office/drawing/2014/main" id="{9EE348DE-66C4-324F-8C55-3FFFCD11C06E}"/>
              </a:ext>
            </a:extLst>
          </p:cNvPr>
          <p:cNvSpPr txBox="1">
            <a:spLocks/>
          </p:cNvSpPr>
          <p:nvPr userDrawn="1"/>
        </p:nvSpPr>
        <p:spPr>
          <a:xfrm>
            <a:off x="838200" y="2960729"/>
            <a:ext cx="5573889" cy="18340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6000" b="1" i="0" kern="1200">
                <a:solidFill>
                  <a:schemeClr val="tx1"/>
                </a:solidFill>
                <a:latin typeface="Century Gothic" panose="020B0502020202020204" pitchFamily="34" charset="0"/>
                <a:ea typeface="+mj-ea"/>
                <a:cs typeface="+mj-cs"/>
              </a:defRPr>
            </a:lvl1pPr>
          </a:lstStyle>
          <a:p>
            <a:pPr>
              <a:lnSpc>
                <a:spcPct val="130000"/>
              </a:lnSpc>
            </a:pPr>
            <a:r>
              <a:rPr lang="en-US" sz="3000" b="0"/>
              <a:t>We research, report, convene and counsel.</a:t>
            </a:r>
          </a:p>
        </p:txBody>
      </p:sp>
      <p:cxnSp>
        <p:nvCxnSpPr>
          <p:cNvPr id="12" name="Straight Connector 11">
            <a:extLst>
              <a:ext uri="{FF2B5EF4-FFF2-40B4-BE49-F238E27FC236}">
                <a16:creationId xmlns:a16="http://schemas.microsoft.com/office/drawing/2014/main" id="{94DD3C55-454D-5740-8905-11F707073482}"/>
              </a:ext>
            </a:extLst>
          </p:cNvPr>
          <p:cNvCxnSpPr/>
          <p:nvPr userDrawn="1"/>
        </p:nvCxnSpPr>
        <p:spPr>
          <a:xfrm>
            <a:off x="838199" y="2890390"/>
            <a:ext cx="5573889" cy="0"/>
          </a:xfrm>
          <a:prstGeom prst="line">
            <a:avLst/>
          </a:prstGeom>
          <a:ln w="38100" cap="rnd">
            <a:solidFill>
              <a:srgbClr val="84BD00"/>
            </a:solidFill>
            <a:round/>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104A58AC-5FC1-1947-B8B1-BA612474B9B5}"/>
              </a:ext>
            </a:extLst>
          </p:cNvPr>
          <p:cNvSpPr>
            <a:spLocks noGrp="1"/>
          </p:cNvSpPr>
          <p:nvPr>
            <p:ph type="ftr" sz="quarter" idx="10"/>
          </p:nvPr>
        </p:nvSpPr>
        <p:spPr/>
        <p:txBody>
          <a:bodyPr/>
          <a:lstStyle/>
          <a:p>
            <a:r>
              <a:rPr lang="en-US"/>
              <a:t>ecs.org    |    @EdCommission</a:t>
            </a:r>
          </a:p>
        </p:txBody>
      </p:sp>
    </p:spTree>
    <p:extLst>
      <p:ext uri="{BB962C8B-B14F-4D97-AF65-F5344CB8AC3E}">
        <p14:creationId xmlns:p14="http://schemas.microsoft.com/office/powerpoint/2010/main" val="348242548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62" name="Title 1">
            <a:extLst>
              <a:ext uri="{FF2B5EF4-FFF2-40B4-BE49-F238E27FC236}">
                <a16:creationId xmlns:a16="http://schemas.microsoft.com/office/drawing/2014/main" id="{A4E7A7B3-B408-2B47-A657-BBB7E49172CC}"/>
              </a:ext>
            </a:extLst>
          </p:cNvPr>
          <p:cNvSpPr>
            <a:spLocks noGrp="1"/>
          </p:cNvSpPr>
          <p:nvPr>
            <p:ph type="title" hasCustomPrompt="1"/>
          </p:nvPr>
        </p:nvSpPr>
        <p:spPr>
          <a:xfrm>
            <a:off x="442784" y="300490"/>
            <a:ext cx="5573889" cy="1322998"/>
          </a:xfrm>
          <a:prstGeom prst="rect">
            <a:avLst/>
          </a:prstGeom>
        </p:spPr>
        <p:txBody>
          <a:bodyPr>
            <a:normAutofit/>
          </a:bodyPr>
          <a:lstStyle>
            <a:lvl1pPr>
              <a:defRPr sz="5000"/>
            </a:lvl1pPr>
          </a:lstStyle>
          <a:p>
            <a:r>
              <a:rPr lang="en-US"/>
              <a:t>Map Backup</a:t>
            </a:r>
          </a:p>
        </p:txBody>
      </p:sp>
      <p:sp>
        <p:nvSpPr>
          <p:cNvPr id="5" name="Freeform 24">
            <a:extLst>
              <a:ext uri="{FF2B5EF4-FFF2-40B4-BE49-F238E27FC236}">
                <a16:creationId xmlns:a16="http://schemas.microsoft.com/office/drawing/2014/main" id="{E02DEF37-37BF-F349-96D9-2F8E3C618EEA}"/>
              </a:ext>
            </a:extLst>
          </p:cNvPr>
          <p:cNvSpPr>
            <a:spLocks/>
          </p:cNvSpPr>
          <p:nvPr userDrawn="1"/>
        </p:nvSpPr>
        <p:spPr bwMode="auto">
          <a:xfrm>
            <a:off x="6798956" y="2815529"/>
            <a:ext cx="486960" cy="805331"/>
          </a:xfrm>
          <a:custGeom>
            <a:avLst/>
            <a:gdLst>
              <a:gd name="T0" fmla="*/ 40 w 1641"/>
              <a:gd name="T1" fmla="*/ 30 h 2721"/>
              <a:gd name="T2" fmla="*/ 56 w 1641"/>
              <a:gd name="T3" fmla="*/ 52 h 2721"/>
              <a:gd name="T4" fmla="*/ 76 w 1641"/>
              <a:gd name="T5" fmla="*/ 73 h 2721"/>
              <a:gd name="T6" fmla="*/ 83 w 1641"/>
              <a:gd name="T7" fmla="*/ 100 h 2721"/>
              <a:gd name="T8" fmla="*/ 63 w 1641"/>
              <a:gd name="T9" fmla="*/ 123 h 2721"/>
              <a:gd name="T10" fmla="*/ 38 w 1641"/>
              <a:gd name="T11" fmla="*/ 135 h 2721"/>
              <a:gd name="T12" fmla="*/ 12 w 1641"/>
              <a:gd name="T13" fmla="*/ 135 h 2721"/>
              <a:gd name="T14" fmla="*/ 28 w 1641"/>
              <a:gd name="T15" fmla="*/ 164 h 2721"/>
              <a:gd name="T16" fmla="*/ 20 w 1641"/>
              <a:gd name="T17" fmla="*/ 193 h 2721"/>
              <a:gd name="T18" fmla="*/ 6 w 1641"/>
              <a:gd name="T19" fmla="*/ 220 h 2721"/>
              <a:gd name="T20" fmla="*/ 0 w 1641"/>
              <a:gd name="T21" fmla="*/ 240 h 2721"/>
              <a:gd name="T22" fmla="*/ 6 w 1641"/>
              <a:gd name="T23" fmla="*/ 270 h 2721"/>
              <a:gd name="T24" fmla="*/ 23 w 1641"/>
              <a:gd name="T25" fmla="*/ 293 h 2721"/>
              <a:gd name="T26" fmla="*/ 41 w 1641"/>
              <a:gd name="T27" fmla="*/ 305 h 2721"/>
              <a:gd name="T28" fmla="*/ 63 w 1641"/>
              <a:gd name="T29" fmla="*/ 333 h 2721"/>
              <a:gd name="T30" fmla="*/ 82 w 1641"/>
              <a:gd name="T31" fmla="*/ 348 h 2721"/>
              <a:gd name="T32" fmla="*/ 100 w 1641"/>
              <a:gd name="T33" fmla="*/ 353 h 2721"/>
              <a:gd name="T34" fmla="*/ 115 w 1641"/>
              <a:gd name="T35" fmla="*/ 362 h 2721"/>
              <a:gd name="T36" fmla="*/ 111 w 1641"/>
              <a:gd name="T37" fmla="*/ 387 h 2721"/>
              <a:gd name="T38" fmla="*/ 103 w 1641"/>
              <a:gd name="T39" fmla="*/ 407 h 2721"/>
              <a:gd name="T40" fmla="*/ 121 w 1641"/>
              <a:gd name="T41" fmla="*/ 430 h 2721"/>
              <a:gd name="T42" fmla="*/ 143 w 1641"/>
              <a:gd name="T43" fmla="*/ 441 h 2721"/>
              <a:gd name="T44" fmla="*/ 172 w 1641"/>
              <a:gd name="T45" fmla="*/ 464 h 2721"/>
              <a:gd name="T46" fmla="*/ 177 w 1641"/>
              <a:gd name="T47" fmla="*/ 492 h 2721"/>
              <a:gd name="T48" fmla="*/ 194 w 1641"/>
              <a:gd name="T49" fmla="*/ 515 h 2721"/>
              <a:gd name="T50" fmla="*/ 194 w 1641"/>
              <a:gd name="T51" fmla="*/ 515 h 2721"/>
              <a:gd name="T52" fmla="*/ 220 w 1641"/>
              <a:gd name="T53" fmla="*/ 504 h 2721"/>
              <a:gd name="T54" fmla="*/ 235 w 1641"/>
              <a:gd name="T55" fmla="*/ 498 h 2721"/>
              <a:gd name="T56" fmla="*/ 254 w 1641"/>
              <a:gd name="T57" fmla="*/ 487 h 2721"/>
              <a:gd name="T58" fmla="*/ 271 w 1641"/>
              <a:gd name="T59" fmla="*/ 476 h 2721"/>
              <a:gd name="T60" fmla="*/ 285 w 1641"/>
              <a:gd name="T61" fmla="*/ 460 h 2721"/>
              <a:gd name="T62" fmla="*/ 284 w 1641"/>
              <a:gd name="T63" fmla="*/ 441 h 2721"/>
              <a:gd name="T64" fmla="*/ 285 w 1641"/>
              <a:gd name="T65" fmla="*/ 403 h 2721"/>
              <a:gd name="T66" fmla="*/ 305 w 1641"/>
              <a:gd name="T67" fmla="*/ 351 h 2721"/>
              <a:gd name="T68" fmla="*/ 300 w 1641"/>
              <a:gd name="T69" fmla="*/ 316 h 2721"/>
              <a:gd name="T70" fmla="*/ 294 w 1641"/>
              <a:gd name="T71" fmla="*/ 278 h 2721"/>
              <a:gd name="T72" fmla="*/ 311 w 1641"/>
              <a:gd name="T73" fmla="*/ 249 h 2721"/>
              <a:gd name="T74" fmla="*/ 300 w 1641"/>
              <a:gd name="T75" fmla="*/ 209 h 2721"/>
              <a:gd name="T76" fmla="*/ 298 w 1641"/>
              <a:gd name="T77" fmla="*/ 176 h 2721"/>
              <a:gd name="T78" fmla="*/ 285 w 1641"/>
              <a:gd name="T79" fmla="*/ 141 h 2721"/>
              <a:gd name="T80" fmla="*/ 273 w 1641"/>
              <a:gd name="T81" fmla="*/ 103 h 2721"/>
              <a:gd name="T82" fmla="*/ 271 w 1641"/>
              <a:gd name="T83" fmla="*/ 67 h 2721"/>
              <a:gd name="T84" fmla="*/ 248 w 1641"/>
              <a:gd name="T85" fmla="*/ 44 h 2721"/>
              <a:gd name="T86" fmla="*/ 236 w 1641"/>
              <a:gd name="T87" fmla="*/ 0 h 2721"/>
              <a:gd name="T88" fmla="*/ 40 w 1641"/>
              <a:gd name="T89" fmla="*/ 30 h 272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641" h="2721">
                <a:moveTo>
                  <a:pt x="213" y="160"/>
                </a:moveTo>
                <a:lnTo>
                  <a:pt x="298" y="274"/>
                </a:lnTo>
                <a:lnTo>
                  <a:pt x="399" y="384"/>
                </a:lnTo>
                <a:lnTo>
                  <a:pt x="438" y="529"/>
                </a:lnTo>
                <a:lnTo>
                  <a:pt x="333" y="652"/>
                </a:lnTo>
                <a:lnTo>
                  <a:pt x="201" y="712"/>
                </a:lnTo>
                <a:lnTo>
                  <a:pt x="61" y="711"/>
                </a:lnTo>
                <a:lnTo>
                  <a:pt x="150" y="864"/>
                </a:lnTo>
                <a:lnTo>
                  <a:pt x="105" y="1020"/>
                </a:lnTo>
                <a:lnTo>
                  <a:pt x="31" y="1162"/>
                </a:lnTo>
                <a:lnTo>
                  <a:pt x="0" y="1270"/>
                </a:lnTo>
                <a:lnTo>
                  <a:pt x="34" y="1428"/>
                </a:lnTo>
                <a:lnTo>
                  <a:pt x="120" y="1550"/>
                </a:lnTo>
                <a:lnTo>
                  <a:pt x="216" y="1611"/>
                </a:lnTo>
                <a:lnTo>
                  <a:pt x="333" y="1757"/>
                </a:lnTo>
                <a:lnTo>
                  <a:pt x="433" y="1839"/>
                </a:lnTo>
                <a:lnTo>
                  <a:pt x="529" y="1863"/>
                </a:lnTo>
                <a:lnTo>
                  <a:pt x="605" y="1910"/>
                </a:lnTo>
                <a:lnTo>
                  <a:pt x="587" y="2045"/>
                </a:lnTo>
                <a:lnTo>
                  <a:pt x="543" y="2153"/>
                </a:lnTo>
                <a:lnTo>
                  <a:pt x="636" y="2270"/>
                </a:lnTo>
                <a:lnTo>
                  <a:pt x="756" y="2331"/>
                </a:lnTo>
                <a:lnTo>
                  <a:pt x="906" y="2451"/>
                </a:lnTo>
                <a:lnTo>
                  <a:pt x="933" y="2597"/>
                </a:lnTo>
                <a:lnTo>
                  <a:pt x="1023" y="2720"/>
                </a:lnTo>
                <a:lnTo>
                  <a:pt x="1022" y="2721"/>
                </a:lnTo>
                <a:lnTo>
                  <a:pt x="1161" y="2664"/>
                </a:lnTo>
                <a:lnTo>
                  <a:pt x="1238" y="2631"/>
                </a:lnTo>
                <a:lnTo>
                  <a:pt x="1341" y="2574"/>
                </a:lnTo>
                <a:lnTo>
                  <a:pt x="1431" y="2514"/>
                </a:lnTo>
                <a:lnTo>
                  <a:pt x="1502" y="2431"/>
                </a:lnTo>
                <a:lnTo>
                  <a:pt x="1496" y="2330"/>
                </a:lnTo>
                <a:lnTo>
                  <a:pt x="1502" y="2127"/>
                </a:lnTo>
                <a:lnTo>
                  <a:pt x="1611" y="1854"/>
                </a:lnTo>
                <a:lnTo>
                  <a:pt x="1582" y="1671"/>
                </a:lnTo>
                <a:lnTo>
                  <a:pt x="1550" y="1471"/>
                </a:lnTo>
                <a:lnTo>
                  <a:pt x="1641" y="1314"/>
                </a:lnTo>
                <a:lnTo>
                  <a:pt x="1582" y="1104"/>
                </a:lnTo>
                <a:lnTo>
                  <a:pt x="1574" y="928"/>
                </a:lnTo>
                <a:lnTo>
                  <a:pt x="1502" y="744"/>
                </a:lnTo>
                <a:lnTo>
                  <a:pt x="1438" y="544"/>
                </a:lnTo>
                <a:lnTo>
                  <a:pt x="1431" y="354"/>
                </a:lnTo>
                <a:lnTo>
                  <a:pt x="1311" y="234"/>
                </a:lnTo>
                <a:lnTo>
                  <a:pt x="1246" y="0"/>
                </a:lnTo>
                <a:lnTo>
                  <a:pt x="213" y="16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6" name="Freeform 38">
            <a:extLst>
              <a:ext uri="{FF2B5EF4-FFF2-40B4-BE49-F238E27FC236}">
                <a16:creationId xmlns:a16="http://schemas.microsoft.com/office/drawing/2014/main" id="{9CE946A5-83BD-144F-9BAA-BF167818E8A7}"/>
              </a:ext>
            </a:extLst>
          </p:cNvPr>
          <p:cNvSpPr>
            <a:spLocks/>
          </p:cNvSpPr>
          <p:nvPr userDrawn="1"/>
        </p:nvSpPr>
        <p:spPr bwMode="auto">
          <a:xfrm>
            <a:off x="8587087" y="2573148"/>
            <a:ext cx="178499" cy="353407"/>
          </a:xfrm>
          <a:custGeom>
            <a:avLst/>
            <a:gdLst>
              <a:gd name="T0" fmla="*/ 10 w 601"/>
              <a:gd name="T1" fmla="*/ 23 h 1190"/>
              <a:gd name="T2" fmla="*/ 0 w 601"/>
              <a:gd name="T3" fmla="*/ 51 h 1190"/>
              <a:gd name="T4" fmla="*/ 20 w 601"/>
              <a:gd name="T5" fmla="*/ 84 h 1190"/>
              <a:gd name="T6" fmla="*/ 46 w 601"/>
              <a:gd name="T7" fmla="*/ 103 h 1190"/>
              <a:gd name="T8" fmla="*/ 47 w 601"/>
              <a:gd name="T9" fmla="*/ 119 h 1190"/>
              <a:gd name="T10" fmla="*/ 38 w 601"/>
              <a:gd name="T11" fmla="*/ 136 h 1190"/>
              <a:gd name="T12" fmla="*/ 30 w 601"/>
              <a:gd name="T13" fmla="*/ 156 h 1190"/>
              <a:gd name="T14" fmla="*/ 17 w 601"/>
              <a:gd name="T15" fmla="*/ 171 h 1190"/>
              <a:gd name="T16" fmla="*/ 27 w 601"/>
              <a:gd name="T17" fmla="*/ 201 h 1190"/>
              <a:gd name="T18" fmla="*/ 48 w 601"/>
              <a:gd name="T19" fmla="*/ 198 h 1190"/>
              <a:gd name="T20" fmla="*/ 66 w 601"/>
              <a:gd name="T21" fmla="*/ 216 h 1190"/>
              <a:gd name="T22" fmla="*/ 85 w 601"/>
              <a:gd name="T23" fmla="*/ 226 h 1190"/>
              <a:gd name="T24" fmla="*/ 91 w 601"/>
              <a:gd name="T25" fmla="*/ 188 h 1190"/>
              <a:gd name="T26" fmla="*/ 97 w 601"/>
              <a:gd name="T27" fmla="*/ 165 h 1190"/>
              <a:gd name="T28" fmla="*/ 102 w 601"/>
              <a:gd name="T29" fmla="*/ 137 h 1190"/>
              <a:gd name="T30" fmla="*/ 114 w 601"/>
              <a:gd name="T31" fmla="*/ 108 h 1190"/>
              <a:gd name="T32" fmla="*/ 108 w 601"/>
              <a:gd name="T33" fmla="*/ 74 h 1190"/>
              <a:gd name="T34" fmla="*/ 86 w 601"/>
              <a:gd name="T35" fmla="*/ 57 h 1190"/>
              <a:gd name="T36" fmla="*/ 86 w 601"/>
              <a:gd name="T37" fmla="*/ 33 h 1190"/>
              <a:gd name="T38" fmla="*/ 102 w 601"/>
              <a:gd name="T39" fmla="*/ 9 h 1190"/>
              <a:gd name="T40" fmla="*/ 64 w 601"/>
              <a:gd name="T41" fmla="*/ 2 h 1190"/>
              <a:gd name="T42" fmla="*/ 26 w 601"/>
              <a:gd name="T43" fmla="*/ 0 h 1190"/>
              <a:gd name="T44" fmla="*/ 10 w 601"/>
              <a:gd name="T45" fmla="*/ 23 h 119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601" h="1190">
                <a:moveTo>
                  <a:pt x="54" y="119"/>
                </a:moveTo>
                <a:lnTo>
                  <a:pt x="0" y="269"/>
                </a:lnTo>
                <a:lnTo>
                  <a:pt x="106" y="440"/>
                </a:lnTo>
                <a:lnTo>
                  <a:pt x="244" y="540"/>
                </a:lnTo>
                <a:lnTo>
                  <a:pt x="250" y="624"/>
                </a:lnTo>
                <a:lnTo>
                  <a:pt x="199" y="716"/>
                </a:lnTo>
                <a:lnTo>
                  <a:pt x="159" y="821"/>
                </a:lnTo>
                <a:lnTo>
                  <a:pt x="87" y="902"/>
                </a:lnTo>
                <a:lnTo>
                  <a:pt x="141" y="1059"/>
                </a:lnTo>
                <a:lnTo>
                  <a:pt x="254" y="1044"/>
                </a:lnTo>
                <a:lnTo>
                  <a:pt x="346" y="1135"/>
                </a:lnTo>
                <a:lnTo>
                  <a:pt x="446" y="1190"/>
                </a:lnTo>
                <a:lnTo>
                  <a:pt x="481" y="989"/>
                </a:lnTo>
                <a:lnTo>
                  <a:pt x="511" y="869"/>
                </a:lnTo>
                <a:lnTo>
                  <a:pt x="538" y="724"/>
                </a:lnTo>
                <a:lnTo>
                  <a:pt x="601" y="569"/>
                </a:lnTo>
                <a:lnTo>
                  <a:pt x="571" y="389"/>
                </a:lnTo>
                <a:lnTo>
                  <a:pt x="451" y="299"/>
                </a:lnTo>
                <a:lnTo>
                  <a:pt x="455" y="175"/>
                </a:lnTo>
                <a:lnTo>
                  <a:pt x="540" y="45"/>
                </a:lnTo>
                <a:lnTo>
                  <a:pt x="340" y="12"/>
                </a:lnTo>
                <a:lnTo>
                  <a:pt x="135" y="0"/>
                </a:lnTo>
                <a:lnTo>
                  <a:pt x="54" y="119"/>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7" name="Freeform 40">
            <a:extLst>
              <a:ext uri="{FF2B5EF4-FFF2-40B4-BE49-F238E27FC236}">
                <a16:creationId xmlns:a16="http://schemas.microsoft.com/office/drawing/2014/main" id="{417D07B1-6F30-934C-9B3D-326041767774}"/>
              </a:ext>
            </a:extLst>
          </p:cNvPr>
          <p:cNvSpPr>
            <a:spLocks/>
          </p:cNvSpPr>
          <p:nvPr userDrawn="1"/>
        </p:nvSpPr>
        <p:spPr bwMode="auto">
          <a:xfrm>
            <a:off x="8707652" y="2188465"/>
            <a:ext cx="408671" cy="251764"/>
          </a:xfrm>
          <a:custGeom>
            <a:avLst/>
            <a:gdLst>
              <a:gd name="T0" fmla="*/ 142 w 1383"/>
              <a:gd name="T1" fmla="*/ 17 h 850"/>
              <a:gd name="T2" fmla="*/ 131 w 1383"/>
              <a:gd name="T3" fmla="*/ 40 h 850"/>
              <a:gd name="T4" fmla="*/ 53 w 1383"/>
              <a:gd name="T5" fmla="*/ 64 h 850"/>
              <a:gd name="T6" fmla="*/ 0 w 1383"/>
              <a:gd name="T7" fmla="*/ 83 h 850"/>
              <a:gd name="T8" fmla="*/ 6 w 1383"/>
              <a:gd name="T9" fmla="*/ 122 h 850"/>
              <a:gd name="T10" fmla="*/ 11 w 1383"/>
              <a:gd name="T11" fmla="*/ 161 h 850"/>
              <a:gd name="T12" fmla="*/ 113 w 1383"/>
              <a:gd name="T13" fmla="*/ 109 h 850"/>
              <a:gd name="T14" fmla="*/ 156 w 1383"/>
              <a:gd name="T15" fmla="*/ 96 h 850"/>
              <a:gd name="T16" fmla="*/ 172 w 1383"/>
              <a:gd name="T17" fmla="*/ 128 h 850"/>
              <a:gd name="T18" fmla="*/ 193 w 1383"/>
              <a:gd name="T19" fmla="*/ 142 h 850"/>
              <a:gd name="T20" fmla="*/ 201 w 1383"/>
              <a:gd name="T21" fmla="*/ 125 h 850"/>
              <a:gd name="T22" fmla="*/ 233 w 1383"/>
              <a:gd name="T23" fmla="*/ 102 h 850"/>
              <a:gd name="T24" fmla="*/ 261 w 1383"/>
              <a:gd name="T25" fmla="*/ 85 h 850"/>
              <a:gd name="T26" fmla="*/ 252 w 1383"/>
              <a:gd name="T27" fmla="*/ 73 h 850"/>
              <a:gd name="T28" fmla="*/ 250 w 1383"/>
              <a:gd name="T29" fmla="*/ 62 h 850"/>
              <a:gd name="T30" fmla="*/ 245 w 1383"/>
              <a:gd name="T31" fmla="*/ 44 h 850"/>
              <a:gd name="T32" fmla="*/ 240 w 1383"/>
              <a:gd name="T33" fmla="*/ 50 h 850"/>
              <a:gd name="T34" fmla="*/ 243 w 1383"/>
              <a:gd name="T35" fmla="*/ 60 h 850"/>
              <a:gd name="T36" fmla="*/ 240 w 1383"/>
              <a:gd name="T37" fmla="*/ 70 h 850"/>
              <a:gd name="T38" fmla="*/ 245 w 1383"/>
              <a:gd name="T39" fmla="*/ 82 h 850"/>
              <a:gd name="T40" fmla="*/ 227 w 1383"/>
              <a:gd name="T41" fmla="*/ 97 h 850"/>
              <a:gd name="T42" fmla="*/ 204 w 1383"/>
              <a:gd name="T43" fmla="*/ 85 h 850"/>
              <a:gd name="T44" fmla="*/ 176 w 1383"/>
              <a:gd name="T45" fmla="*/ 51 h 850"/>
              <a:gd name="T46" fmla="*/ 168 w 1383"/>
              <a:gd name="T47" fmla="*/ 23 h 850"/>
              <a:gd name="T48" fmla="*/ 142 w 1383"/>
              <a:gd name="T49" fmla="*/ 0 h 850"/>
              <a:gd name="T50" fmla="*/ 142 w 1383"/>
              <a:gd name="T51" fmla="*/ 17 h 85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383" h="850">
                <a:moveTo>
                  <a:pt x="753" y="90"/>
                </a:moveTo>
                <a:lnTo>
                  <a:pt x="693" y="210"/>
                </a:lnTo>
                <a:lnTo>
                  <a:pt x="281" y="340"/>
                </a:lnTo>
                <a:lnTo>
                  <a:pt x="0" y="436"/>
                </a:lnTo>
                <a:lnTo>
                  <a:pt x="30" y="645"/>
                </a:lnTo>
                <a:lnTo>
                  <a:pt x="57" y="850"/>
                </a:lnTo>
                <a:lnTo>
                  <a:pt x="597" y="573"/>
                </a:lnTo>
                <a:lnTo>
                  <a:pt x="825" y="507"/>
                </a:lnTo>
                <a:lnTo>
                  <a:pt x="913" y="675"/>
                </a:lnTo>
                <a:lnTo>
                  <a:pt x="1023" y="750"/>
                </a:lnTo>
                <a:lnTo>
                  <a:pt x="1065" y="659"/>
                </a:lnTo>
                <a:lnTo>
                  <a:pt x="1233" y="540"/>
                </a:lnTo>
                <a:lnTo>
                  <a:pt x="1383" y="450"/>
                </a:lnTo>
                <a:lnTo>
                  <a:pt x="1337" y="383"/>
                </a:lnTo>
                <a:lnTo>
                  <a:pt x="1325" y="325"/>
                </a:lnTo>
                <a:lnTo>
                  <a:pt x="1297" y="233"/>
                </a:lnTo>
                <a:lnTo>
                  <a:pt x="1273" y="263"/>
                </a:lnTo>
                <a:lnTo>
                  <a:pt x="1285" y="319"/>
                </a:lnTo>
                <a:lnTo>
                  <a:pt x="1273" y="371"/>
                </a:lnTo>
                <a:lnTo>
                  <a:pt x="1297" y="435"/>
                </a:lnTo>
                <a:lnTo>
                  <a:pt x="1203" y="510"/>
                </a:lnTo>
                <a:lnTo>
                  <a:pt x="1081" y="451"/>
                </a:lnTo>
                <a:lnTo>
                  <a:pt x="933" y="270"/>
                </a:lnTo>
                <a:lnTo>
                  <a:pt x="889" y="123"/>
                </a:lnTo>
                <a:lnTo>
                  <a:pt x="753" y="0"/>
                </a:lnTo>
                <a:lnTo>
                  <a:pt x="753" y="9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8" name="Freeform 12">
            <a:extLst>
              <a:ext uri="{FF2B5EF4-FFF2-40B4-BE49-F238E27FC236}">
                <a16:creationId xmlns:a16="http://schemas.microsoft.com/office/drawing/2014/main" id="{A74A57F8-E020-4C44-A301-B3E2584A0999}"/>
              </a:ext>
            </a:extLst>
          </p:cNvPr>
          <p:cNvSpPr>
            <a:spLocks/>
          </p:cNvSpPr>
          <p:nvPr userDrawn="1"/>
        </p:nvSpPr>
        <p:spPr bwMode="auto">
          <a:xfrm>
            <a:off x="5364695" y="2418337"/>
            <a:ext cx="837696" cy="494145"/>
          </a:xfrm>
          <a:custGeom>
            <a:avLst/>
            <a:gdLst>
              <a:gd name="T0" fmla="*/ 0 w 2822"/>
              <a:gd name="T1" fmla="*/ 276 h 1670"/>
              <a:gd name="T2" fmla="*/ 108 w 2822"/>
              <a:gd name="T3" fmla="*/ 285 h 1670"/>
              <a:gd name="T4" fmla="*/ 217 w 2822"/>
              <a:gd name="T5" fmla="*/ 286 h 1670"/>
              <a:gd name="T6" fmla="*/ 295 w 2822"/>
              <a:gd name="T7" fmla="*/ 285 h 1670"/>
              <a:gd name="T8" fmla="*/ 349 w 2822"/>
              <a:gd name="T9" fmla="*/ 283 h 1670"/>
              <a:gd name="T10" fmla="*/ 376 w 2822"/>
              <a:gd name="T11" fmla="*/ 281 h 1670"/>
              <a:gd name="T12" fmla="*/ 422 w 2822"/>
              <a:gd name="T13" fmla="*/ 298 h 1670"/>
              <a:gd name="T14" fmla="*/ 439 w 2822"/>
              <a:gd name="T15" fmla="*/ 286 h 1670"/>
              <a:gd name="T16" fmla="*/ 473 w 2822"/>
              <a:gd name="T17" fmla="*/ 286 h 1670"/>
              <a:gd name="T18" fmla="*/ 485 w 2822"/>
              <a:gd name="T19" fmla="*/ 303 h 1670"/>
              <a:gd name="T20" fmla="*/ 535 w 2822"/>
              <a:gd name="T21" fmla="*/ 316 h 1670"/>
              <a:gd name="T22" fmla="*/ 535 w 2822"/>
              <a:gd name="T23" fmla="*/ 259 h 1670"/>
              <a:gd name="T24" fmla="*/ 528 w 2822"/>
              <a:gd name="T25" fmla="*/ 233 h 1670"/>
              <a:gd name="T26" fmla="*/ 533 w 2822"/>
              <a:gd name="T27" fmla="*/ 181 h 1670"/>
              <a:gd name="T28" fmla="*/ 526 w 2822"/>
              <a:gd name="T29" fmla="*/ 72 h 1670"/>
              <a:gd name="T30" fmla="*/ 502 w 2822"/>
              <a:gd name="T31" fmla="*/ 43 h 1670"/>
              <a:gd name="T32" fmla="*/ 509 w 2822"/>
              <a:gd name="T33" fmla="*/ 22 h 1670"/>
              <a:gd name="T34" fmla="*/ 507 w 2822"/>
              <a:gd name="T35" fmla="*/ 0 h 1670"/>
              <a:gd name="T36" fmla="*/ 388 w 2822"/>
              <a:gd name="T37" fmla="*/ 3 h 1670"/>
              <a:gd name="T38" fmla="*/ 10 w 2822"/>
              <a:gd name="T39" fmla="*/ 10 h 1670"/>
              <a:gd name="T40" fmla="*/ 5 w 2822"/>
              <a:gd name="T41" fmla="*/ 90 h 1670"/>
              <a:gd name="T42" fmla="*/ 0 w 2822"/>
              <a:gd name="T43" fmla="*/ 276 h 167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822" h="1670">
                <a:moveTo>
                  <a:pt x="0" y="1456"/>
                </a:moveTo>
                <a:lnTo>
                  <a:pt x="570" y="1505"/>
                </a:lnTo>
                <a:lnTo>
                  <a:pt x="1143" y="1513"/>
                </a:lnTo>
                <a:lnTo>
                  <a:pt x="1558" y="1505"/>
                </a:lnTo>
                <a:lnTo>
                  <a:pt x="1842" y="1496"/>
                </a:lnTo>
                <a:lnTo>
                  <a:pt x="1985" y="1483"/>
                </a:lnTo>
                <a:lnTo>
                  <a:pt x="2225" y="1573"/>
                </a:lnTo>
                <a:lnTo>
                  <a:pt x="2315" y="1513"/>
                </a:lnTo>
                <a:lnTo>
                  <a:pt x="2496" y="1513"/>
                </a:lnTo>
                <a:lnTo>
                  <a:pt x="2556" y="1603"/>
                </a:lnTo>
                <a:lnTo>
                  <a:pt x="2822" y="1670"/>
                </a:lnTo>
                <a:lnTo>
                  <a:pt x="2822" y="1369"/>
                </a:lnTo>
                <a:lnTo>
                  <a:pt x="2785" y="1232"/>
                </a:lnTo>
                <a:lnTo>
                  <a:pt x="2813" y="957"/>
                </a:lnTo>
                <a:lnTo>
                  <a:pt x="2776" y="382"/>
                </a:lnTo>
                <a:lnTo>
                  <a:pt x="2646" y="226"/>
                </a:lnTo>
                <a:lnTo>
                  <a:pt x="2685" y="118"/>
                </a:lnTo>
                <a:lnTo>
                  <a:pt x="2674" y="0"/>
                </a:lnTo>
                <a:lnTo>
                  <a:pt x="2045" y="16"/>
                </a:lnTo>
                <a:lnTo>
                  <a:pt x="54" y="54"/>
                </a:lnTo>
                <a:lnTo>
                  <a:pt x="28" y="476"/>
                </a:lnTo>
                <a:lnTo>
                  <a:pt x="0" y="1456"/>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9" name="Rectangle 8">
            <a:extLst>
              <a:ext uri="{FF2B5EF4-FFF2-40B4-BE49-F238E27FC236}">
                <a16:creationId xmlns:a16="http://schemas.microsoft.com/office/drawing/2014/main" id="{57111688-A13B-EC40-9A3E-BAEA8B83325D}"/>
              </a:ext>
            </a:extLst>
          </p:cNvPr>
          <p:cNvSpPr/>
          <p:nvPr userDrawn="1"/>
        </p:nvSpPr>
        <p:spPr>
          <a:xfrm>
            <a:off x="9263190" y="3387878"/>
            <a:ext cx="180513" cy="184098"/>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54E7B2A-4BC3-6649-ADF4-C88BEB7EC425}"/>
              </a:ext>
            </a:extLst>
          </p:cNvPr>
          <p:cNvSpPr/>
          <p:nvPr userDrawn="1"/>
        </p:nvSpPr>
        <p:spPr>
          <a:xfrm>
            <a:off x="9263190" y="2615884"/>
            <a:ext cx="180513" cy="184098"/>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60">
            <a:extLst>
              <a:ext uri="{FF2B5EF4-FFF2-40B4-BE49-F238E27FC236}">
                <a16:creationId xmlns:a16="http://schemas.microsoft.com/office/drawing/2014/main" id="{0E62C05D-713A-E945-A1BA-B8B96B49A6AC}"/>
              </a:ext>
            </a:extLst>
          </p:cNvPr>
          <p:cNvSpPr>
            <a:spLocks/>
          </p:cNvSpPr>
          <p:nvPr userDrawn="1"/>
        </p:nvSpPr>
        <p:spPr bwMode="auto">
          <a:xfrm>
            <a:off x="2443209" y="4510355"/>
            <a:ext cx="1135047" cy="1298426"/>
          </a:xfrm>
          <a:custGeom>
            <a:avLst/>
            <a:gdLst>
              <a:gd name="T0" fmla="*/ 2656 w 3826"/>
              <a:gd name="T1" fmla="*/ 2761 h 4380"/>
              <a:gd name="T2" fmla="*/ 2806 w 3826"/>
              <a:gd name="T3" fmla="*/ 2911 h 4380"/>
              <a:gd name="T4" fmla="*/ 2866 w 3826"/>
              <a:gd name="T5" fmla="*/ 3241 h 4380"/>
              <a:gd name="T6" fmla="*/ 3166 w 3826"/>
              <a:gd name="T7" fmla="*/ 3991 h 4380"/>
              <a:gd name="T8" fmla="*/ 3264 w 3826"/>
              <a:gd name="T9" fmla="*/ 4315 h 4380"/>
              <a:gd name="T10" fmla="*/ 3118 w 3826"/>
              <a:gd name="T11" fmla="*/ 4315 h 4380"/>
              <a:gd name="T12" fmla="*/ 3099 w 3826"/>
              <a:gd name="T13" fmla="*/ 4069 h 4380"/>
              <a:gd name="T14" fmla="*/ 2898 w 3826"/>
              <a:gd name="T15" fmla="*/ 3931 h 4380"/>
              <a:gd name="T16" fmla="*/ 2990 w 3826"/>
              <a:gd name="T17" fmla="*/ 4169 h 4380"/>
              <a:gd name="T18" fmla="*/ 2862 w 3826"/>
              <a:gd name="T19" fmla="*/ 4361 h 4380"/>
              <a:gd name="T20" fmla="*/ 2807 w 3826"/>
              <a:gd name="T21" fmla="*/ 3950 h 4380"/>
              <a:gd name="T22" fmla="*/ 2807 w 3826"/>
              <a:gd name="T23" fmla="*/ 3602 h 4380"/>
              <a:gd name="T24" fmla="*/ 2746 w 3826"/>
              <a:gd name="T25" fmla="*/ 3361 h 4380"/>
              <a:gd name="T26" fmla="*/ 2688 w 3826"/>
              <a:gd name="T27" fmla="*/ 3090 h 4380"/>
              <a:gd name="T28" fmla="*/ 2416 w 3826"/>
              <a:gd name="T29" fmla="*/ 2731 h 4380"/>
              <a:gd name="T30" fmla="*/ 2286 w 3826"/>
              <a:gd name="T31" fmla="*/ 2533 h 4380"/>
              <a:gd name="T32" fmla="*/ 2094 w 3826"/>
              <a:gd name="T33" fmla="*/ 2286 h 4380"/>
              <a:gd name="T34" fmla="*/ 1847 w 3826"/>
              <a:gd name="T35" fmla="*/ 2331 h 4380"/>
              <a:gd name="T36" fmla="*/ 1545 w 3826"/>
              <a:gd name="T37" fmla="*/ 2322 h 4380"/>
              <a:gd name="T38" fmla="*/ 1664 w 3826"/>
              <a:gd name="T39" fmla="*/ 2157 h 4380"/>
              <a:gd name="T40" fmla="*/ 1929 w 3826"/>
              <a:gd name="T41" fmla="*/ 2148 h 4380"/>
              <a:gd name="T42" fmla="*/ 1947 w 3826"/>
              <a:gd name="T43" fmla="*/ 2010 h 4380"/>
              <a:gd name="T44" fmla="*/ 1655 w 3826"/>
              <a:gd name="T45" fmla="*/ 2029 h 4380"/>
              <a:gd name="T46" fmla="*/ 1362 w 3826"/>
              <a:gd name="T47" fmla="*/ 2065 h 4380"/>
              <a:gd name="T48" fmla="*/ 1234 w 3826"/>
              <a:gd name="T49" fmla="*/ 2249 h 4380"/>
              <a:gd name="T50" fmla="*/ 946 w 3826"/>
              <a:gd name="T51" fmla="*/ 2221 h 4380"/>
              <a:gd name="T52" fmla="*/ 128 w 3826"/>
              <a:gd name="T53" fmla="*/ 1965 h 4380"/>
              <a:gd name="T54" fmla="*/ 9 w 3826"/>
              <a:gd name="T55" fmla="*/ 1764 h 4380"/>
              <a:gd name="T56" fmla="*/ 357 w 3826"/>
              <a:gd name="T57" fmla="*/ 1956 h 4380"/>
              <a:gd name="T58" fmla="*/ 649 w 3826"/>
              <a:gd name="T59" fmla="*/ 2047 h 4380"/>
              <a:gd name="T60" fmla="*/ 933 w 3826"/>
              <a:gd name="T61" fmla="*/ 2001 h 4380"/>
              <a:gd name="T62" fmla="*/ 987 w 3826"/>
              <a:gd name="T63" fmla="*/ 1846 h 4380"/>
              <a:gd name="T64" fmla="*/ 905 w 3826"/>
              <a:gd name="T65" fmla="*/ 1709 h 4380"/>
              <a:gd name="T66" fmla="*/ 750 w 3826"/>
              <a:gd name="T67" fmla="*/ 1608 h 4380"/>
              <a:gd name="T68" fmla="*/ 826 w 3826"/>
              <a:gd name="T69" fmla="*/ 1410 h 4380"/>
              <a:gd name="T70" fmla="*/ 759 w 3826"/>
              <a:gd name="T71" fmla="*/ 1233 h 4380"/>
              <a:gd name="T72" fmla="*/ 796 w 3826"/>
              <a:gd name="T73" fmla="*/ 1020 h 4380"/>
              <a:gd name="T74" fmla="*/ 1006 w 3826"/>
              <a:gd name="T75" fmla="*/ 776 h 4380"/>
              <a:gd name="T76" fmla="*/ 1306 w 3826"/>
              <a:gd name="T77" fmla="*/ 720 h 4380"/>
              <a:gd name="T78" fmla="*/ 1472 w 3826"/>
              <a:gd name="T79" fmla="*/ 895 h 4380"/>
              <a:gd name="T80" fmla="*/ 1673 w 3826"/>
              <a:gd name="T81" fmla="*/ 913 h 4380"/>
              <a:gd name="T82" fmla="*/ 1710 w 3826"/>
              <a:gd name="T83" fmla="*/ 758 h 4380"/>
              <a:gd name="T84" fmla="*/ 1518 w 3826"/>
              <a:gd name="T85" fmla="*/ 602 h 4380"/>
              <a:gd name="T86" fmla="*/ 1546 w 3826"/>
              <a:gd name="T87" fmla="*/ 270 h 4380"/>
              <a:gd name="T88" fmla="*/ 1755 w 3826"/>
              <a:gd name="T89" fmla="*/ 273 h 4380"/>
              <a:gd name="T90" fmla="*/ 1846 w 3826"/>
              <a:gd name="T91" fmla="*/ 480 h 4380"/>
              <a:gd name="T92" fmla="*/ 2130 w 3826"/>
              <a:gd name="T93" fmla="*/ 657 h 4380"/>
              <a:gd name="T94" fmla="*/ 2139 w 3826"/>
              <a:gd name="T95" fmla="*/ 511 h 4380"/>
              <a:gd name="T96" fmla="*/ 2116 w 3826"/>
              <a:gd name="T97" fmla="*/ 270 h 4380"/>
              <a:gd name="T98" fmla="*/ 2139 w 3826"/>
              <a:gd name="T99" fmla="*/ 81 h 4380"/>
              <a:gd name="T100" fmla="*/ 2386 w 3826"/>
              <a:gd name="T101" fmla="*/ 120 h 4380"/>
              <a:gd name="T102" fmla="*/ 2679 w 3826"/>
              <a:gd name="T103" fmla="*/ 63 h 4380"/>
              <a:gd name="T104" fmla="*/ 2872 w 3826"/>
              <a:gd name="T105" fmla="*/ 207 h 4380"/>
              <a:gd name="T106" fmla="*/ 3032 w 3826"/>
              <a:gd name="T107" fmla="*/ 231 h 4380"/>
              <a:gd name="T108" fmla="*/ 3184 w 3826"/>
              <a:gd name="T109" fmla="*/ 399 h 4380"/>
              <a:gd name="T110" fmla="*/ 3368 w 3826"/>
              <a:gd name="T111" fmla="*/ 551 h 4380"/>
              <a:gd name="T112" fmla="*/ 3474 w 3826"/>
              <a:gd name="T113" fmla="*/ 666 h 4380"/>
              <a:gd name="T114" fmla="*/ 3685 w 3826"/>
              <a:gd name="T115" fmla="*/ 950 h 4380"/>
              <a:gd name="T116" fmla="*/ 3826 w 3826"/>
              <a:gd name="T117" fmla="*/ 1170 h 438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3826" h="4380">
                <a:moveTo>
                  <a:pt x="3826" y="1170"/>
                </a:moveTo>
                <a:lnTo>
                  <a:pt x="2656" y="2760"/>
                </a:lnTo>
                <a:lnTo>
                  <a:pt x="2706" y="2861"/>
                </a:lnTo>
                <a:lnTo>
                  <a:pt x="2806" y="2910"/>
                </a:lnTo>
                <a:lnTo>
                  <a:pt x="2807" y="3135"/>
                </a:lnTo>
                <a:lnTo>
                  <a:pt x="2866" y="3240"/>
                </a:lnTo>
                <a:lnTo>
                  <a:pt x="3072" y="3217"/>
                </a:lnTo>
                <a:lnTo>
                  <a:pt x="3166" y="3990"/>
                </a:lnTo>
                <a:lnTo>
                  <a:pt x="3256" y="4140"/>
                </a:lnTo>
                <a:lnTo>
                  <a:pt x="3264" y="4314"/>
                </a:lnTo>
                <a:lnTo>
                  <a:pt x="3166" y="4380"/>
                </a:lnTo>
                <a:lnTo>
                  <a:pt x="3118" y="4314"/>
                </a:lnTo>
                <a:lnTo>
                  <a:pt x="3154" y="4223"/>
                </a:lnTo>
                <a:lnTo>
                  <a:pt x="3099" y="4068"/>
                </a:lnTo>
                <a:lnTo>
                  <a:pt x="3008" y="3885"/>
                </a:lnTo>
                <a:lnTo>
                  <a:pt x="2898" y="3930"/>
                </a:lnTo>
                <a:lnTo>
                  <a:pt x="2953" y="4004"/>
                </a:lnTo>
                <a:lnTo>
                  <a:pt x="2990" y="4168"/>
                </a:lnTo>
                <a:lnTo>
                  <a:pt x="2981" y="4269"/>
                </a:lnTo>
                <a:lnTo>
                  <a:pt x="2862" y="4360"/>
                </a:lnTo>
                <a:lnTo>
                  <a:pt x="2862" y="4058"/>
                </a:lnTo>
                <a:lnTo>
                  <a:pt x="2807" y="3949"/>
                </a:lnTo>
                <a:lnTo>
                  <a:pt x="2798" y="3802"/>
                </a:lnTo>
                <a:lnTo>
                  <a:pt x="2807" y="3601"/>
                </a:lnTo>
                <a:lnTo>
                  <a:pt x="2834" y="3428"/>
                </a:lnTo>
                <a:lnTo>
                  <a:pt x="2746" y="3360"/>
                </a:lnTo>
                <a:lnTo>
                  <a:pt x="2743" y="3199"/>
                </a:lnTo>
                <a:lnTo>
                  <a:pt x="2688" y="3089"/>
                </a:lnTo>
                <a:lnTo>
                  <a:pt x="2566" y="2880"/>
                </a:lnTo>
                <a:lnTo>
                  <a:pt x="2416" y="2730"/>
                </a:lnTo>
                <a:lnTo>
                  <a:pt x="2286" y="2623"/>
                </a:lnTo>
                <a:lnTo>
                  <a:pt x="2286" y="2532"/>
                </a:lnTo>
                <a:lnTo>
                  <a:pt x="2203" y="2431"/>
                </a:lnTo>
                <a:lnTo>
                  <a:pt x="2094" y="2285"/>
                </a:lnTo>
                <a:lnTo>
                  <a:pt x="1984" y="2394"/>
                </a:lnTo>
                <a:lnTo>
                  <a:pt x="1847" y="2330"/>
                </a:lnTo>
                <a:lnTo>
                  <a:pt x="1666" y="2340"/>
                </a:lnTo>
                <a:lnTo>
                  <a:pt x="1545" y="2321"/>
                </a:lnTo>
                <a:lnTo>
                  <a:pt x="1582" y="2248"/>
                </a:lnTo>
                <a:lnTo>
                  <a:pt x="1664" y="2157"/>
                </a:lnTo>
                <a:lnTo>
                  <a:pt x="1846" y="2070"/>
                </a:lnTo>
                <a:lnTo>
                  <a:pt x="1929" y="2148"/>
                </a:lnTo>
                <a:lnTo>
                  <a:pt x="2026" y="2070"/>
                </a:lnTo>
                <a:lnTo>
                  <a:pt x="1947" y="2010"/>
                </a:lnTo>
                <a:lnTo>
                  <a:pt x="1786" y="2010"/>
                </a:lnTo>
                <a:lnTo>
                  <a:pt x="1655" y="2029"/>
                </a:lnTo>
                <a:lnTo>
                  <a:pt x="1554" y="2093"/>
                </a:lnTo>
                <a:lnTo>
                  <a:pt x="1362" y="2065"/>
                </a:lnTo>
                <a:lnTo>
                  <a:pt x="1353" y="2175"/>
                </a:lnTo>
                <a:lnTo>
                  <a:pt x="1234" y="2248"/>
                </a:lnTo>
                <a:lnTo>
                  <a:pt x="1051" y="2212"/>
                </a:lnTo>
                <a:lnTo>
                  <a:pt x="946" y="2220"/>
                </a:lnTo>
                <a:lnTo>
                  <a:pt x="496" y="2160"/>
                </a:lnTo>
                <a:lnTo>
                  <a:pt x="128" y="1965"/>
                </a:lnTo>
                <a:lnTo>
                  <a:pt x="0" y="1882"/>
                </a:lnTo>
                <a:lnTo>
                  <a:pt x="9" y="1764"/>
                </a:lnTo>
                <a:lnTo>
                  <a:pt x="210" y="1919"/>
                </a:lnTo>
                <a:lnTo>
                  <a:pt x="357" y="1956"/>
                </a:lnTo>
                <a:lnTo>
                  <a:pt x="466" y="2040"/>
                </a:lnTo>
                <a:lnTo>
                  <a:pt x="649" y="2047"/>
                </a:lnTo>
                <a:lnTo>
                  <a:pt x="766" y="2010"/>
                </a:lnTo>
                <a:lnTo>
                  <a:pt x="933" y="2001"/>
                </a:lnTo>
                <a:lnTo>
                  <a:pt x="1036" y="1920"/>
                </a:lnTo>
                <a:lnTo>
                  <a:pt x="987" y="1846"/>
                </a:lnTo>
                <a:lnTo>
                  <a:pt x="887" y="1818"/>
                </a:lnTo>
                <a:lnTo>
                  <a:pt x="905" y="1709"/>
                </a:lnTo>
                <a:lnTo>
                  <a:pt x="896" y="1590"/>
                </a:lnTo>
                <a:lnTo>
                  <a:pt x="750" y="1608"/>
                </a:lnTo>
                <a:lnTo>
                  <a:pt x="676" y="1530"/>
                </a:lnTo>
                <a:lnTo>
                  <a:pt x="826" y="1410"/>
                </a:lnTo>
                <a:lnTo>
                  <a:pt x="878" y="1316"/>
                </a:lnTo>
                <a:lnTo>
                  <a:pt x="759" y="1233"/>
                </a:lnTo>
                <a:lnTo>
                  <a:pt x="736" y="1110"/>
                </a:lnTo>
                <a:lnTo>
                  <a:pt x="796" y="1020"/>
                </a:lnTo>
                <a:lnTo>
                  <a:pt x="887" y="904"/>
                </a:lnTo>
                <a:lnTo>
                  <a:pt x="1006" y="776"/>
                </a:lnTo>
                <a:lnTo>
                  <a:pt x="1189" y="794"/>
                </a:lnTo>
                <a:lnTo>
                  <a:pt x="1306" y="720"/>
                </a:lnTo>
                <a:lnTo>
                  <a:pt x="1335" y="849"/>
                </a:lnTo>
                <a:lnTo>
                  <a:pt x="1472" y="895"/>
                </a:lnTo>
                <a:lnTo>
                  <a:pt x="1546" y="930"/>
                </a:lnTo>
                <a:lnTo>
                  <a:pt x="1673" y="913"/>
                </a:lnTo>
                <a:lnTo>
                  <a:pt x="1756" y="810"/>
                </a:lnTo>
                <a:lnTo>
                  <a:pt x="1710" y="758"/>
                </a:lnTo>
                <a:lnTo>
                  <a:pt x="1600" y="685"/>
                </a:lnTo>
                <a:lnTo>
                  <a:pt x="1518" y="602"/>
                </a:lnTo>
                <a:lnTo>
                  <a:pt x="1456" y="480"/>
                </a:lnTo>
                <a:lnTo>
                  <a:pt x="1546" y="270"/>
                </a:lnTo>
                <a:lnTo>
                  <a:pt x="1637" y="246"/>
                </a:lnTo>
                <a:lnTo>
                  <a:pt x="1755" y="273"/>
                </a:lnTo>
                <a:lnTo>
                  <a:pt x="1966" y="360"/>
                </a:lnTo>
                <a:lnTo>
                  <a:pt x="1846" y="480"/>
                </a:lnTo>
                <a:lnTo>
                  <a:pt x="2026" y="630"/>
                </a:lnTo>
                <a:lnTo>
                  <a:pt x="2130" y="657"/>
                </a:lnTo>
                <a:lnTo>
                  <a:pt x="2206" y="600"/>
                </a:lnTo>
                <a:lnTo>
                  <a:pt x="2139" y="511"/>
                </a:lnTo>
                <a:lnTo>
                  <a:pt x="2075" y="429"/>
                </a:lnTo>
                <a:lnTo>
                  <a:pt x="2116" y="270"/>
                </a:lnTo>
                <a:lnTo>
                  <a:pt x="2167" y="182"/>
                </a:lnTo>
                <a:lnTo>
                  <a:pt x="2139" y="81"/>
                </a:lnTo>
                <a:lnTo>
                  <a:pt x="2296" y="0"/>
                </a:lnTo>
                <a:lnTo>
                  <a:pt x="2386" y="120"/>
                </a:lnTo>
                <a:lnTo>
                  <a:pt x="2552" y="127"/>
                </a:lnTo>
                <a:lnTo>
                  <a:pt x="2679" y="63"/>
                </a:lnTo>
                <a:lnTo>
                  <a:pt x="2843" y="127"/>
                </a:lnTo>
                <a:lnTo>
                  <a:pt x="2872" y="207"/>
                </a:lnTo>
                <a:lnTo>
                  <a:pt x="2971" y="145"/>
                </a:lnTo>
                <a:lnTo>
                  <a:pt x="3032" y="231"/>
                </a:lnTo>
                <a:lnTo>
                  <a:pt x="3136" y="210"/>
                </a:lnTo>
                <a:lnTo>
                  <a:pt x="3184" y="399"/>
                </a:lnTo>
                <a:lnTo>
                  <a:pt x="3286" y="420"/>
                </a:lnTo>
                <a:lnTo>
                  <a:pt x="3368" y="551"/>
                </a:lnTo>
                <a:lnTo>
                  <a:pt x="3346" y="648"/>
                </a:lnTo>
                <a:lnTo>
                  <a:pt x="3474" y="666"/>
                </a:lnTo>
                <a:lnTo>
                  <a:pt x="3493" y="813"/>
                </a:lnTo>
                <a:lnTo>
                  <a:pt x="3685" y="950"/>
                </a:lnTo>
                <a:lnTo>
                  <a:pt x="3785" y="1050"/>
                </a:lnTo>
                <a:lnTo>
                  <a:pt x="3826" y="117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12" name="Freeform 8">
            <a:extLst>
              <a:ext uri="{FF2B5EF4-FFF2-40B4-BE49-F238E27FC236}">
                <a16:creationId xmlns:a16="http://schemas.microsoft.com/office/drawing/2014/main" id="{F45A0279-74D5-2C4D-9B7C-B6513E41817C}"/>
              </a:ext>
            </a:extLst>
          </p:cNvPr>
          <p:cNvSpPr>
            <a:spLocks/>
          </p:cNvSpPr>
          <p:nvPr userDrawn="1"/>
        </p:nvSpPr>
        <p:spPr bwMode="auto">
          <a:xfrm>
            <a:off x="4132420" y="2885897"/>
            <a:ext cx="668592" cy="833478"/>
          </a:xfrm>
          <a:custGeom>
            <a:avLst/>
            <a:gdLst>
              <a:gd name="T0" fmla="*/ 71 w 2254"/>
              <a:gd name="T1" fmla="*/ 0 h 2808"/>
              <a:gd name="T2" fmla="*/ 181 w 2254"/>
              <a:gd name="T3" fmla="*/ 16 h 2808"/>
              <a:gd name="T4" fmla="*/ 279 w 2254"/>
              <a:gd name="T5" fmla="*/ 42 h 2808"/>
              <a:gd name="T6" fmla="*/ 273 w 2254"/>
              <a:gd name="T7" fmla="*/ 81 h 2808"/>
              <a:gd name="T8" fmla="*/ 270 w 2254"/>
              <a:gd name="T9" fmla="*/ 133 h 2808"/>
              <a:gd name="T10" fmla="*/ 365 w 2254"/>
              <a:gd name="T11" fmla="*/ 139 h 2808"/>
              <a:gd name="T12" fmla="*/ 427 w 2254"/>
              <a:gd name="T13" fmla="*/ 146 h 2808"/>
              <a:gd name="T14" fmla="*/ 405 w 2254"/>
              <a:gd name="T15" fmla="*/ 284 h 2808"/>
              <a:gd name="T16" fmla="*/ 383 w 2254"/>
              <a:gd name="T17" fmla="*/ 533 h 2808"/>
              <a:gd name="T18" fmla="*/ 0 w 2254"/>
              <a:gd name="T19" fmla="*/ 476 h 2808"/>
              <a:gd name="T20" fmla="*/ 11 w 2254"/>
              <a:gd name="T21" fmla="*/ 386 h 2808"/>
              <a:gd name="T22" fmla="*/ 36 w 2254"/>
              <a:gd name="T23" fmla="*/ 231 h 2808"/>
              <a:gd name="T24" fmla="*/ 44 w 2254"/>
              <a:gd name="T25" fmla="*/ 159 h 2808"/>
              <a:gd name="T26" fmla="*/ 50 w 2254"/>
              <a:gd name="T27" fmla="*/ 95 h 2808"/>
              <a:gd name="T28" fmla="*/ 65 w 2254"/>
              <a:gd name="T29" fmla="*/ 22 h 2808"/>
              <a:gd name="T30" fmla="*/ 71 w 2254"/>
              <a:gd name="T31" fmla="*/ 0 h 280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254" h="2808">
                <a:moveTo>
                  <a:pt x="377" y="0"/>
                </a:moveTo>
                <a:lnTo>
                  <a:pt x="956" y="85"/>
                </a:lnTo>
                <a:lnTo>
                  <a:pt x="1472" y="220"/>
                </a:lnTo>
                <a:lnTo>
                  <a:pt x="1441" y="428"/>
                </a:lnTo>
                <a:lnTo>
                  <a:pt x="1423" y="702"/>
                </a:lnTo>
                <a:lnTo>
                  <a:pt x="1926" y="730"/>
                </a:lnTo>
                <a:lnTo>
                  <a:pt x="2254" y="767"/>
                </a:lnTo>
                <a:lnTo>
                  <a:pt x="2136" y="1498"/>
                </a:lnTo>
                <a:lnTo>
                  <a:pt x="2024" y="2808"/>
                </a:lnTo>
                <a:lnTo>
                  <a:pt x="0" y="2509"/>
                </a:lnTo>
                <a:lnTo>
                  <a:pt x="56" y="2032"/>
                </a:lnTo>
                <a:lnTo>
                  <a:pt x="189" y="1219"/>
                </a:lnTo>
                <a:lnTo>
                  <a:pt x="234" y="838"/>
                </a:lnTo>
                <a:lnTo>
                  <a:pt x="266" y="501"/>
                </a:lnTo>
                <a:lnTo>
                  <a:pt x="345" y="118"/>
                </a:lnTo>
                <a:lnTo>
                  <a:pt x="377" y="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13" name="Freeform 9">
            <a:extLst>
              <a:ext uri="{FF2B5EF4-FFF2-40B4-BE49-F238E27FC236}">
                <a16:creationId xmlns:a16="http://schemas.microsoft.com/office/drawing/2014/main" id="{B1032D94-17B6-624C-8F98-6CCA79F8ED9E}"/>
              </a:ext>
            </a:extLst>
          </p:cNvPr>
          <p:cNvSpPr>
            <a:spLocks/>
          </p:cNvSpPr>
          <p:nvPr userDrawn="1"/>
        </p:nvSpPr>
        <p:spPr bwMode="auto">
          <a:xfrm>
            <a:off x="4555182" y="2498088"/>
            <a:ext cx="817342" cy="663028"/>
          </a:xfrm>
          <a:custGeom>
            <a:avLst/>
            <a:gdLst>
              <a:gd name="T0" fmla="*/ 0 w 2757"/>
              <a:gd name="T1" fmla="*/ 382 h 2235"/>
              <a:gd name="T2" fmla="*/ 96 w 2757"/>
              <a:gd name="T3" fmla="*/ 388 h 2235"/>
              <a:gd name="T4" fmla="*/ 157 w 2757"/>
              <a:gd name="T5" fmla="*/ 394 h 2235"/>
              <a:gd name="T6" fmla="*/ 510 w 2757"/>
              <a:gd name="T7" fmla="*/ 424 h 2235"/>
              <a:gd name="T8" fmla="*/ 522 w 2757"/>
              <a:gd name="T9" fmla="*/ 39 h 2235"/>
              <a:gd name="T10" fmla="*/ 156 w 2757"/>
              <a:gd name="T11" fmla="*/ 11 h 2235"/>
              <a:gd name="T12" fmla="*/ 45 w 2757"/>
              <a:gd name="T13" fmla="*/ 0 h 2235"/>
              <a:gd name="T14" fmla="*/ 35 w 2757"/>
              <a:gd name="T15" fmla="*/ 35 h 2235"/>
              <a:gd name="T16" fmla="*/ 8 w 2757"/>
              <a:gd name="T17" fmla="*/ 291 h 2235"/>
              <a:gd name="T18" fmla="*/ 3 w 2757"/>
              <a:gd name="T19" fmla="*/ 334 h 2235"/>
              <a:gd name="T20" fmla="*/ 0 w 2757"/>
              <a:gd name="T21" fmla="*/ 382 h 223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757" h="2235">
                <a:moveTo>
                  <a:pt x="0" y="2014"/>
                </a:moveTo>
                <a:lnTo>
                  <a:pt x="508" y="2044"/>
                </a:lnTo>
                <a:lnTo>
                  <a:pt x="828" y="2078"/>
                </a:lnTo>
                <a:lnTo>
                  <a:pt x="2696" y="2235"/>
                </a:lnTo>
                <a:lnTo>
                  <a:pt x="2757" y="208"/>
                </a:lnTo>
                <a:lnTo>
                  <a:pt x="824" y="60"/>
                </a:lnTo>
                <a:lnTo>
                  <a:pt x="238" y="0"/>
                </a:lnTo>
                <a:lnTo>
                  <a:pt x="185" y="184"/>
                </a:lnTo>
                <a:lnTo>
                  <a:pt x="44" y="1536"/>
                </a:lnTo>
                <a:lnTo>
                  <a:pt x="16" y="1760"/>
                </a:lnTo>
                <a:lnTo>
                  <a:pt x="0" y="2014"/>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14" name="Freeform 13">
            <a:extLst>
              <a:ext uri="{FF2B5EF4-FFF2-40B4-BE49-F238E27FC236}">
                <a16:creationId xmlns:a16="http://schemas.microsoft.com/office/drawing/2014/main" id="{A845EA34-DB4B-C74E-B860-84F018CE3853}"/>
              </a:ext>
            </a:extLst>
          </p:cNvPr>
          <p:cNvSpPr>
            <a:spLocks/>
          </p:cNvSpPr>
          <p:nvPr userDrawn="1"/>
        </p:nvSpPr>
        <p:spPr bwMode="auto">
          <a:xfrm>
            <a:off x="5355300" y="2851495"/>
            <a:ext cx="984880" cy="439413"/>
          </a:xfrm>
          <a:custGeom>
            <a:avLst/>
            <a:gdLst>
              <a:gd name="T0" fmla="*/ 7 w 3321"/>
              <a:gd name="T1" fmla="*/ 0 h 1486"/>
              <a:gd name="T2" fmla="*/ 0 w 3321"/>
              <a:gd name="T3" fmla="*/ 197 h 1486"/>
              <a:gd name="T4" fmla="*/ 123 w 3321"/>
              <a:gd name="T5" fmla="*/ 200 h 1486"/>
              <a:gd name="T6" fmla="*/ 146 w 3321"/>
              <a:gd name="T7" fmla="*/ 196 h 1486"/>
              <a:gd name="T8" fmla="*/ 144 w 3321"/>
              <a:gd name="T9" fmla="*/ 218 h 1486"/>
              <a:gd name="T10" fmla="*/ 147 w 3321"/>
              <a:gd name="T11" fmla="*/ 252 h 1486"/>
              <a:gd name="T12" fmla="*/ 150 w 3321"/>
              <a:gd name="T13" fmla="*/ 281 h 1486"/>
              <a:gd name="T14" fmla="*/ 413 w 3321"/>
              <a:gd name="T15" fmla="*/ 281 h 1486"/>
              <a:gd name="T16" fmla="*/ 529 w 3321"/>
              <a:gd name="T17" fmla="*/ 275 h 1486"/>
              <a:gd name="T18" fmla="*/ 557 w 3321"/>
              <a:gd name="T19" fmla="*/ 272 h 1486"/>
              <a:gd name="T20" fmla="*/ 588 w 3321"/>
              <a:gd name="T21" fmla="*/ 271 h 1486"/>
              <a:gd name="T22" fmla="*/ 629 w 3321"/>
              <a:gd name="T23" fmla="*/ 269 h 1486"/>
              <a:gd name="T24" fmla="*/ 607 w 3321"/>
              <a:gd name="T25" fmla="*/ 225 h 1486"/>
              <a:gd name="T26" fmla="*/ 607 w 3321"/>
              <a:gd name="T27" fmla="*/ 179 h 1486"/>
              <a:gd name="T28" fmla="*/ 556 w 3321"/>
              <a:gd name="T29" fmla="*/ 78 h 1486"/>
              <a:gd name="T30" fmla="*/ 540 w 3321"/>
              <a:gd name="T31" fmla="*/ 40 h 1486"/>
              <a:gd name="T32" fmla="*/ 490 w 3321"/>
              <a:gd name="T33" fmla="*/ 28 h 1486"/>
              <a:gd name="T34" fmla="*/ 480 w 3321"/>
              <a:gd name="T35" fmla="*/ 11 h 1486"/>
              <a:gd name="T36" fmla="*/ 445 w 3321"/>
              <a:gd name="T37" fmla="*/ 11 h 1486"/>
              <a:gd name="T38" fmla="*/ 428 w 3321"/>
              <a:gd name="T39" fmla="*/ 22 h 1486"/>
              <a:gd name="T40" fmla="*/ 382 w 3321"/>
              <a:gd name="T41" fmla="*/ 5 h 1486"/>
              <a:gd name="T42" fmla="*/ 353 w 3321"/>
              <a:gd name="T43" fmla="*/ 8 h 1486"/>
              <a:gd name="T44" fmla="*/ 301 w 3321"/>
              <a:gd name="T45" fmla="*/ 9 h 1486"/>
              <a:gd name="T46" fmla="*/ 220 w 3321"/>
              <a:gd name="T47" fmla="*/ 11 h 1486"/>
              <a:gd name="T48" fmla="*/ 115 w 3321"/>
              <a:gd name="T49" fmla="*/ 9 h 1486"/>
              <a:gd name="T50" fmla="*/ 7 w 3321"/>
              <a:gd name="T51" fmla="*/ 0 h 148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321" h="1486">
                <a:moveTo>
                  <a:pt x="35" y="0"/>
                </a:moveTo>
                <a:lnTo>
                  <a:pt x="0" y="1044"/>
                </a:lnTo>
                <a:lnTo>
                  <a:pt x="651" y="1058"/>
                </a:lnTo>
                <a:lnTo>
                  <a:pt x="769" y="1034"/>
                </a:lnTo>
                <a:lnTo>
                  <a:pt x="761" y="1152"/>
                </a:lnTo>
                <a:lnTo>
                  <a:pt x="775" y="1332"/>
                </a:lnTo>
                <a:lnTo>
                  <a:pt x="793" y="1486"/>
                </a:lnTo>
                <a:lnTo>
                  <a:pt x="2181" y="1486"/>
                </a:lnTo>
                <a:lnTo>
                  <a:pt x="2791" y="1454"/>
                </a:lnTo>
                <a:lnTo>
                  <a:pt x="2939" y="1436"/>
                </a:lnTo>
                <a:lnTo>
                  <a:pt x="3107" y="1432"/>
                </a:lnTo>
                <a:lnTo>
                  <a:pt x="3321" y="1424"/>
                </a:lnTo>
                <a:lnTo>
                  <a:pt x="3203" y="1190"/>
                </a:lnTo>
                <a:lnTo>
                  <a:pt x="3203" y="946"/>
                </a:lnTo>
                <a:lnTo>
                  <a:pt x="2937" y="414"/>
                </a:lnTo>
                <a:lnTo>
                  <a:pt x="2849" y="212"/>
                </a:lnTo>
                <a:lnTo>
                  <a:pt x="2587" y="146"/>
                </a:lnTo>
                <a:lnTo>
                  <a:pt x="2533" y="56"/>
                </a:lnTo>
                <a:lnTo>
                  <a:pt x="2348" y="58"/>
                </a:lnTo>
                <a:lnTo>
                  <a:pt x="2259" y="116"/>
                </a:lnTo>
                <a:lnTo>
                  <a:pt x="2017" y="24"/>
                </a:lnTo>
                <a:lnTo>
                  <a:pt x="1862" y="42"/>
                </a:lnTo>
                <a:lnTo>
                  <a:pt x="1587" y="50"/>
                </a:lnTo>
                <a:lnTo>
                  <a:pt x="1159" y="56"/>
                </a:lnTo>
                <a:lnTo>
                  <a:pt x="607" y="48"/>
                </a:lnTo>
                <a:lnTo>
                  <a:pt x="35" y="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15" name="Freeform 14">
            <a:extLst>
              <a:ext uri="{FF2B5EF4-FFF2-40B4-BE49-F238E27FC236}">
                <a16:creationId xmlns:a16="http://schemas.microsoft.com/office/drawing/2014/main" id="{3777FA10-99EB-F346-BDC9-BDCC837CBF74}"/>
              </a:ext>
            </a:extLst>
          </p:cNvPr>
          <p:cNvSpPr>
            <a:spLocks/>
          </p:cNvSpPr>
          <p:nvPr userDrawn="1"/>
        </p:nvSpPr>
        <p:spPr bwMode="auto">
          <a:xfrm>
            <a:off x="5571379" y="3273707"/>
            <a:ext cx="900328" cy="487889"/>
          </a:xfrm>
          <a:custGeom>
            <a:avLst/>
            <a:gdLst>
              <a:gd name="T0" fmla="*/ 12 w 3036"/>
              <a:gd name="T1" fmla="*/ 11 h 1646"/>
              <a:gd name="T2" fmla="*/ 0 w 3036"/>
              <a:gd name="T3" fmla="*/ 93 h 1646"/>
              <a:gd name="T4" fmla="*/ 2 w 3036"/>
              <a:gd name="T5" fmla="*/ 311 h 1646"/>
              <a:gd name="T6" fmla="*/ 265 w 3036"/>
              <a:gd name="T7" fmla="*/ 312 h 1646"/>
              <a:gd name="T8" fmla="*/ 435 w 3036"/>
              <a:gd name="T9" fmla="*/ 298 h 1646"/>
              <a:gd name="T10" fmla="*/ 575 w 3036"/>
              <a:gd name="T11" fmla="*/ 286 h 1646"/>
              <a:gd name="T12" fmla="*/ 575 w 3036"/>
              <a:gd name="T13" fmla="*/ 251 h 1646"/>
              <a:gd name="T14" fmla="*/ 570 w 3036"/>
              <a:gd name="T15" fmla="*/ 198 h 1646"/>
              <a:gd name="T16" fmla="*/ 570 w 3036"/>
              <a:gd name="T17" fmla="*/ 135 h 1646"/>
              <a:gd name="T18" fmla="*/ 566 w 3036"/>
              <a:gd name="T19" fmla="*/ 87 h 1646"/>
              <a:gd name="T20" fmla="*/ 542 w 3036"/>
              <a:gd name="T21" fmla="*/ 73 h 1646"/>
              <a:gd name="T22" fmla="*/ 532 w 3036"/>
              <a:gd name="T23" fmla="*/ 42 h 1646"/>
              <a:gd name="T24" fmla="*/ 537 w 3036"/>
              <a:gd name="T25" fmla="*/ 25 h 1646"/>
              <a:gd name="T26" fmla="*/ 518 w 3036"/>
              <a:gd name="T27" fmla="*/ 14 h 1646"/>
              <a:gd name="T28" fmla="*/ 491 w 3036"/>
              <a:gd name="T29" fmla="*/ 0 h 1646"/>
              <a:gd name="T30" fmla="*/ 453 w 3036"/>
              <a:gd name="T31" fmla="*/ 0 h 1646"/>
              <a:gd name="T32" fmla="*/ 419 w 3036"/>
              <a:gd name="T33" fmla="*/ 2 h 1646"/>
              <a:gd name="T34" fmla="*/ 391 w 3036"/>
              <a:gd name="T35" fmla="*/ 5 h 1646"/>
              <a:gd name="T36" fmla="*/ 279 w 3036"/>
              <a:gd name="T37" fmla="*/ 11 h 1646"/>
              <a:gd name="T38" fmla="*/ 12 w 3036"/>
              <a:gd name="T39" fmla="*/ 11 h 164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036" h="1646">
                <a:moveTo>
                  <a:pt x="62" y="59"/>
                </a:moveTo>
                <a:lnTo>
                  <a:pt x="0" y="491"/>
                </a:lnTo>
                <a:lnTo>
                  <a:pt x="13" y="1641"/>
                </a:lnTo>
                <a:lnTo>
                  <a:pt x="1401" y="1646"/>
                </a:lnTo>
                <a:lnTo>
                  <a:pt x="2298" y="1572"/>
                </a:lnTo>
                <a:lnTo>
                  <a:pt x="3036" y="1509"/>
                </a:lnTo>
                <a:lnTo>
                  <a:pt x="3036" y="1326"/>
                </a:lnTo>
                <a:lnTo>
                  <a:pt x="3009" y="1043"/>
                </a:lnTo>
                <a:lnTo>
                  <a:pt x="3009" y="713"/>
                </a:lnTo>
                <a:lnTo>
                  <a:pt x="2987" y="461"/>
                </a:lnTo>
                <a:lnTo>
                  <a:pt x="2862" y="384"/>
                </a:lnTo>
                <a:lnTo>
                  <a:pt x="2807" y="221"/>
                </a:lnTo>
                <a:lnTo>
                  <a:pt x="2837" y="131"/>
                </a:lnTo>
                <a:lnTo>
                  <a:pt x="2734" y="73"/>
                </a:lnTo>
                <a:lnTo>
                  <a:pt x="2593" y="0"/>
                </a:lnTo>
                <a:lnTo>
                  <a:pt x="2392" y="2"/>
                </a:lnTo>
                <a:lnTo>
                  <a:pt x="2212" y="11"/>
                </a:lnTo>
                <a:lnTo>
                  <a:pt x="2062" y="27"/>
                </a:lnTo>
                <a:lnTo>
                  <a:pt x="1474" y="60"/>
                </a:lnTo>
                <a:lnTo>
                  <a:pt x="62" y="59"/>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16" name="Freeform 19">
            <a:extLst>
              <a:ext uri="{FF2B5EF4-FFF2-40B4-BE49-F238E27FC236}">
                <a16:creationId xmlns:a16="http://schemas.microsoft.com/office/drawing/2014/main" id="{01FAD207-F103-2245-A168-3AC69D8E83FE}"/>
              </a:ext>
            </a:extLst>
          </p:cNvPr>
          <p:cNvSpPr>
            <a:spLocks/>
          </p:cNvSpPr>
          <p:nvPr userDrawn="1"/>
        </p:nvSpPr>
        <p:spPr bwMode="auto">
          <a:xfrm>
            <a:off x="6542167" y="2219741"/>
            <a:ext cx="652934" cy="642701"/>
          </a:xfrm>
          <a:custGeom>
            <a:avLst/>
            <a:gdLst>
              <a:gd name="T0" fmla="*/ 51 w 2202"/>
              <a:gd name="T1" fmla="*/ 13 h 2170"/>
              <a:gd name="T2" fmla="*/ 28 w 2202"/>
              <a:gd name="T3" fmla="*/ 41 h 2170"/>
              <a:gd name="T4" fmla="*/ 40 w 2202"/>
              <a:gd name="T5" fmla="*/ 76 h 2170"/>
              <a:gd name="T6" fmla="*/ 19 w 2202"/>
              <a:gd name="T7" fmla="*/ 103 h 2170"/>
              <a:gd name="T8" fmla="*/ 0 w 2202"/>
              <a:gd name="T9" fmla="*/ 126 h 2170"/>
              <a:gd name="T10" fmla="*/ 23 w 2202"/>
              <a:gd name="T11" fmla="*/ 155 h 2170"/>
              <a:gd name="T12" fmla="*/ 19 w 2202"/>
              <a:gd name="T13" fmla="*/ 196 h 2170"/>
              <a:gd name="T14" fmla="*/ 11 w 2202"/>
              <a:gd name="T15" fmla="*/ 217 h 2170"/>
              <a:gd name="T16" fmla="*/ 30 w 2202"/>
              <a:gd name="T17" fmla="*/ 226 h 2170"/>
              <a:gd name="T18" fmla="*/ 56 w 2202"/>
              <a:gd name="T19" fmla="*/ 223 h 2170"/>
              <a:gd name="T20" fmla="*/ 95 w 2202"/>
              <a:gd name="T21" fmla="*/ 257 h 2170"/>
              <a:gd name="T22" fmla="*/ 153 w 2202"/>
              <a:gd name="T23" fmla="*/ 297 h 2170"/>
              <a:gd name="T24" fmla="*/ 142 w 2202"/>
              <a:gd name="T25" fmla="*/ 326 h 2170"/>
              <a:gd name="T26" fmla="*/ 154 w 2202"/>
              <a:gd name="T27" fmla="*/ 341 h 2170"/>
              <a:gd name="T28" fmla="*/ 154 w 2202"/>
              <a:gd name="T29" fmla="*/ 367 h 2170"/>
              <a:gd name="T30" fmla="*/ 162 w 2202"/>
              <a:gd name="T31" fmla="*/ 391 h 2170"/>
              <a:gd name="T32" fmla="*/ 186 w 2202"/>
              <a:gd name="T33" fmla="*/ 402 h 2170"/>
              <a:gd name="T34" fmla="*/ 204 w 2202"/>
              <a:gd name="T35" fmla="*/ 411 h 2170"/>
              <a:gd name="T36" fmla="*/ 400 w 2202"/>
              <a:gd name="T37" fmla="*/ 381 h 2170"/>
              <a:gd name="T38" fmla="*/ 400 w 2202"/>
              <a:gd name="T39" fmla="*/ 341 h 2170"/>
              <a:gd name="T40" fmla="*/ 383 w 2202"/>
              <a:gd name="T41" fmla="*/ 324 h 2170"/>
              <a:gd name="T42" fmla="*/ 380 w 2202"/>
              <a:gd name="T43" fmla="*/ 294 h 2170"/>
              <a:gd name="T44" fmla="*/ 383 w 2202"/>
              <a:gd name="T45" fmla="*/ 267 h 2170"/>
              <a:gd name="T46" fmla="*/ 389 w 2202"/>
              <a:gd name="T47" fmla="*/ 256 h 2170"/>
              <a:gd name="T48" fmla="*/ 383 w 2202"/>
              <a:gd name="T49" fmla="*/ 227 h 2170"/>
              <a:gd name="T50" fmla="*/ 389 w 2202"/>
              <a:gd name="T51" fmla="*/ 205 h 2170"/>
              <a:gd name="T52" fmla="*/ 389 w 2202"/>
              <a:gd name="T53" fmla="*/ 188 h 2170"/>
              <a:gd name="T54" fmla="*/ 417 w 2202"/>
              <a:gd name="T55" fmla="*/ 125 h 2170"/>
              <a:gd name="T56" fmla="*/ 411 w 2202"/>
              <a:gd name="T57" fmla="*/ 108 h 2170"/>
              <a:gd name="T58" fmla="*/ 400 w 2202"/>
              <a:gd name="T59" fmla="*/ 125 h 2170"/>
              <a:gd name="T60" fmla="*/ 389 w 2202"/>
              <a:gd name="T61" fmla="*/ 142 h 2170"/>
              <a:gd name="T62" fmla="*/ 383 w 2202"/>
              <a:gd name="T63" fmla="*/ 159 h 2170"/>
              <a:gd name="T64" fmla="*/ 355 w 2202"/>
              <a:gd name="T65" fmla="*/ 199 h 2170"/>
              <a:gd name="T66" fmla="*/ 355 w 2202"/>
              <a:gd name="T67" fmla="*/ 176 h 2170"/>
              <a:gd name="T68" fmla="*/ 356 w 2202"/>
              <a:gd name="T69" fmla="*/ 155 h 2170"/>
              <a:gd name="T70" fmla="*/ 368 w 2202"/>
              <a:gd name="T71" fmla="*/ 135 h 2170"/>
              <a:gd name="T72" fmla="*/ 366 w 2202"/>
              <a:gd name="T73" fmla="*/ 108 h 2170"/>
              <a:gd name="T74" fmla="*/ 349 w 2202"/>
              <a:gd name="T75" fmla="*/ 91 h 2170"/>
              <a:gd name="T76" fmla="*/ 348 w 2202"/>
              <a:gd name="T77" fmla="*/ 79 h 2170"/>
              <a:gd name="T78" fmla="*/ 320 w 2202"/>
              <a:gd name="T79" fmla="*/ 57 h 2170"/>
              <a:gd name="T80" fmla="*/ 286 w 2202"/>
              <a:gd name="T81" fmla="*/ 63 h 2170"/>
              <a:gd name="T82" fmla="*/ 281 w 2202"/>
              <a:gd name="T83" fmla="*/ 51 h 2170"/>
              <a:gd name="T84" fmla="*/ 260 w 2202"/>
              <a:gd name="T85" fmla="*/ 52 h 2170"/>
              <a:gd name="T86" fmla="*/ 233 w 2202"/>
              <a:gd name="T87" fmla="*/ 50 h 2170"/>
              <a:gd name="T88" fmla="*/ 201 w 2202"/>
              <a:gd name="T89" fmla="*/ 51 h 2170"/>
              <a:gd name="T90" fmla="*/ 184 w 2202"/>
              <a:gd name="T91" fmla="*/ 38 h 2170"/>
              <a:gd name="T92" fmla="*/ 173 w 2202"/>
              <a:gd name="T93" fmla="*/ 23 h 2170"/>
              <a:gd name="T94" fmla="*/ 127 w 2202"/>
              <a:gd name="T95" fmla="*/ 23 h 2170"/>
              <a:gd name="T96" fmla="*/ 122 w 2202"/>
              <a:gd name="T97" fmla="*/ 0 h 2170"/>
              <a:gd name="T98" fmla="*/ 70 w 2202"/>
              <a:gd name="T99" fmla="*/ 23 h 2170"/>
              <a:gd name="T100" fmla="*/ 51 w 2202"/>
              <a:gd name="T101" fmla="*/ 13 h 21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202" h="2170">
                <a:moveTo>
                  <a:pt x="267" y="70"/>
                </a:moveTo>
                <a:lnTo>
                  <a:pt x="150" y="216"/>
                </a:lnTo>
                <a:lnTo>
                  <a:pt x="209" y="400"/>
                </a:lnTo>
                <a:lnTo>
                  <a:pt x="102" y="544"/>
                </a:lnTo>
                <a:lnTo>
                  <a:pt x="0" y="667"/>
                </a:lnTo>
                <a:lnTo>
                  <a:pt x="119" y="820"/>
                </a:lnTo>
                <a:lnTo>
                  <a:pt x="102" y="1035"/>
                </a:lnTo>
                <a:lnTo>
                  <a:pt x="59" y="1146"/>
                </a:lnTo>
                <a:lnTo>
                  <a:pt x="158" y="1195"/>
                </a:lnTo>
                <a:lnTo>
                  <a:pt x="297" y="1177"/>
                </a:lnTo>
                <a:lnTo>
                  <a:pt x="501" y="1359"/>
                </a:lnTo>
                <a:lnTo>
                  <a:pt x="809" y="1567"/>
                </a:lnTo>
                <a:lnTo>
                  <a:pt x="750" y="1723"/>
                </a:lnTo>
                <a:lnTo>
                  <a:pt x="814" y="1802"/>
                </a:lnTo>
                <a:lnTo>
                  <a:pt x="814" y="1938"/>
                </a:lnTo>
                <a:lnTo>
                  <a:pt x="854" y="2066"/>
                </a:lnTo>
                <a:lnTo>
                  <a:pt x="982" y="2122"/>
                </a:lnTo>
                <a:lnTo>
                  <a:pt x="1078" y="2170"/>
                </a:lnTo>
                <a:lnTo>
                  <a:pt x="2112" y="2010"/>
                </a:lnTo>
                <a:lnTo>
                  <a:pt x="2112" y="1800"/>
                </a:lnTo>
                <a:lnTo>
                  <a:pt x="2022" y="1710"/>
                </a:lnTo>
                <a:lnTo>
                  <a:pt x="2006" y="1554"/>
                </a:lnTo>
                <a:lnTo>
                  <a:pt x="2022" y="1410"/>
                </a:lnTo>
                <a:lnTo>
                  <a:pt x="2052" y="1350"/>
                </a:lnTo>
                <a:lnTo>
                  <a:pt x="2022" y="1200"/>
                </a:lnTo>
                <a:lnTo>
                  <a:pt x="2052" y="1080"/>
                </a:lnTo>
                <a:lnTo>
                  <a:pt x="2052" y="990"/>
                </a:lnTo>
                <a:lnTo>
                  <a:pt x="2202" y="660"/>
                </a:lnTo>
                <a:lnTo>
                  <a:pt x="2172" y="570"/>
                </a:lnTo>
                <a:lnTo>
                  <a:pt x="2112" y="660"/>
                </a:lnTo>
                <a:lnTo>
                  <a:pt x="2052" y="750"/>
                </a:lnTo>
                <a:lnTo>
                  <a:pt x="2022" y="840"/>
                </a:lnTo>
                <a:lnTo>
                  <a:pt x="1872" y="1050"/>
                </a:lnTo>
                <a:lnTo>
                  <a:pt x="1872" y="930"/>
                </a:lnTo>
                <a:lnTo>
                  <a:pt x="1878" y="818"/>
                </a:lnTo>
                <a:lnTo>
                  <a:pt x="1942" y="714"/>
                </a:lnTo>
                <a:lnTo>
                  <a:pt x="1932" y="570"/>
                </a:lnTo>
                <a:lnTo>
                  <a:pt x="1842" y="480"/>
                </a:lnTo>
                <a:lnTo>
                  <a:pt x="1838" y="418"/>
                </a:lnTo>
                <a:lnTo>
                  <a:pt x="1692" y="300"/>
                </a:lnTo>
                <a:lnTo>
                  <a:pt x="1512" y="330"/>
                </a:lnTo>
                <a:lnTo>
                  <a:pt x="1482" y="270"/>
                </a:lnTo>
                <a:lnTo>
                  <a:pt x="1374" y="274"/>
                </a:lnTo>
                <a:lnTo>
                  <a:pt x="1230" y="266"/>
                </a:lnTo>
                <a:lnTo>
                  <a:pt x="1062" y="270"/>
                </a:lnTo>
                <a:lnTo>
                  <a:pt x="974" y="202"/>
                </a:lnTo>
                <a:lnTo>
                  <a:pt x="912" y="120"/>
                </a:lnTo>
                <a:lnTo>
                  <a:pt x="672" y="120"/>
                </a:lnTo>
                <a:lnTo>
                  <a:pt x="642" y="0"/>
                </a:lnTo>
                <a:lnTo>
                  <a:pt x="372" y="120"/>
                </a:lnTo>
                <a:lnTo>
                  <a:pt x="267" y="7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17" name="Freeform 22">
            <a:extLst>
              <a:ext uri="{FF2B5EF4-FFF2-40B4-BE49-F238E27FC236}">
                <a16:creationId xmlns:a16="http://schemas.microsoft.com/office/drawing/2014/main" id="{8BF8FB17-97FC-2246-A014-84A0555F6D2C}"/>
              </a:ext>
            </a:extLst>
          </p:cNvPr>
          <p:cNvSpPr>
            <a:spLocks/>
          </p:cNvSpPr>
          <p:nvPr userDrawn="1"/>
        </p:nvSpPr>
        <p:spPr bwMode="auto">
          <a:xfrm>
            <a:off x="6496759" y="3728757"/>
            <a:ext cx="591868" cy="597351"/>
          </a:xfrm>
          <a:custGeom>
            <a:avLst/>
            <a:gdLst>
              <a:gd name="T0" fmla="*/ 0 w 1990"/>
              <a:gd name="T1" fmla="*/ 45 h 2015"/>
              <a:gd name="T2" fmla="*/ 215 w 1990"/>
              <a:gd name="T3" fmla="*/ 18 h 2015"/>
              <a:gd name="T4" fmla="*/ 273 w 1990"/>
              <a:gd name="T5" fmla="*/ 12 h 2015"/>
              <a:gd name="T6" fmla="*/ 331 w 1990"/>
              <a:gd name="T7" fmla="*/ 0 h 2015"/>
              <a:gd name="T8" fmla="*/ 342 w 1990"/>
              <a:gd name="T9" fmla="*/ 12 h 2015"/>
              <a:gd name="T10" fmla="*/ 325 w 1990"/>
              <a:gd name="T11" fmla="*/ 34 h 2015"/>
              <a:gd name="T12" fmla="*/ 337 w 1990"/>
              <a:gd name="T13" fmla="*/ 46 h 2015"/>
              <a:gd name="T14" fmla="*/ 357 w 1990"/>
              <a:gd name="T15" fmla="*/ 54 h 2015"/>
              <a:gd name="T16" fmla="*/ 376 w 1990"/>
              <a:gd name="T17" fmla="*/ 45 h 2015"/>
              <a:gd name="T18" fmla="*/ 378 w 1990"/>
              <a:gd name="T19" fmla="*/ 63 h 2015"/>
              <a:gd name="T20" fmla="*/ 367 w 1990"/>
              <a:gd name="T21" fmla="*/ 77 h 2015"/>
              <a:gd name="T22" fmla="*/ 366 w 1990"/>
              <a:gd name="T23" fmla="*/ 94 h 2015"/>
              <a:gd name="T24" fmla="*/ 355 w 1990"/>
              <a:gd name="T25" fmla="*/ 106 h 2015"/>
              <a:gd name="T26" fmla="*/ 350 w 1990"/>
              <a:gd name="T27" fmla="*/ 143 h 2015"/>
              <a:gd name="T28" fmla="*/ 338 w 1990"/>
              <a:gd name="T29" fmla="*/ 163 h 2015"/>
              <a:gd name="T30" fmla="*/ 322 w 1990"/>
              <a:gd name="T31" fmla="*/ 209 h 2015"/>
              <a:gd name="T32" fmla="*/ 301 w 1990"/>
              <a:gd name="T33" fmla="*/ 238 h 2015"/>
              <a:gd name="T34" fmla="*/ 293 w 1990"/>
              <a:gd name="T35" fmla="*/ 274 h 2015"/>
              <a:gd name="T36" fmla="*/ 296 w 1990"/>
              <a:gd name="T37" fmla="*/ 329 h 2015"/>
              <a:gd name="T38" fmla="*/ 293 w 1990"/>
              <a:gd name="T39" fmla="*/ 359 h 2015"/>
              <a:gd name="T40" fmla="*/ 249 w 1990"/>
              <a:gd name="T41" fmla="*/ 365 h 2015"/>
              <a:gd name="T42" fmla="*/ 190 w 1990"/>
              <a:gd name="T43" fmla="*/ 365 h 2015"/>
              <a:gd name="T44" fmla="*/ 115 w 1990"/>
              <a:gd name="T45" fmla="*/ 368 h 2015"/>
              <a:gd name="T46" fmla="*/ 65 w 1990"/>
              <a:gd name="T47" fmla="*/ 382 h 2015"/>
              <a:gd name="T48" fmla="*/ 58 w 1990"/>
              <a:gd name="T49" fmla="*/ 363 h 2015"/>
              <a:gd name="T50" fmla="*/ 63 w 1990"/>
              <a:gd name="T51" fmla="*/ 344 h 2015"/>
              <a:gd name="T52" fmla="*/ 56 w 1990"/>
              <a:gd name="T53" fmla="*/ 322 h 2015"/>
              <a:gd name="T54" fmla="*/ 17 w 1990"/>
              <a:gd name="T55" fmla="*/ 322 h 2015"/>
              <a:gd name="T56" fmla="*/ 17 w 1990"/>
              <a:gd name="T57" fmla="*/ 168 h 2015"/>
              <a:gd name="T58" fmla="*/ 4 w 1990"/>
              <a:gd name="T59" fmla="*/ 110 h 2015"/>
              <a:gd name="T60" fmla="*/ 0 w 1990"/>
              <a:gd name="T61" fmla="*/ 71 h 2015"/>
              <a:gd name="T62" fmla="*/ 0 w 1990"/>
              <a:gd name="T63" fmla="*/ 45 h 201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990" h="2015">
                <a:moveTo>
                  <a:pt x="2" y="240"/>
                </a:moveTo>
                <a:lnTo>
                  <a:pt x="1130" y="93"/>
                </a:lnTo>
                <a:lnTo>
                  <a:pt x="1435" y="62"/>
                </a:lnTo>
                <a:lnTo>
                  <a:pt x="1742" y="0"/>
                </a:lnTo>
                <a:lnTo>
                  <a:pt x="1798" y="61"/>
                </a:lnTo>
                <a:lnTo>
                  <a:pt x="1711" y="179"/>
                </a:lnTo>
                <a:lnTo>
                  <a:pt x="1775" y="243"/>
                </a:lnTo>
                <a:lnTo>
                  <a:pt x="1877" y="287"/>
                </a:lnTo>
                <a:lnTo>
                  <a:pt x="1979" y="240"/>
                </a:lnTo>
                <a:lnTo>
                  <a:pt x="1990" y="334"/>
                </a:lnTo>
                <a:lnTo>
                  <a:pt x="1934" y="406"/>
                </a:lnTo>
                <a:lnTo>
                  <a:pt x="1926" y="494"/>
                </a:lnTo>
                <a:lnTo>
                  <a:pt x="1870" y="558"/>
                </a:lnTo>
                <a:lnTo>
                  <a:pt x="1842" y="756"/>
                </a:lnTo>
                <a:lnTo>
                  <a:pt x="1782" y="862"/>
                </a:lnTo>
                <a:lnTo>
                  <a:pt x="1694" y="1102"/>
                </a:lnTo>
                <a:lnTo>
                  <a:pt x="1582" y="1254"/>
                </a:lnTo>
                <a:lnTo>
                  <a:pt x="1542" y="1446"/>
                </a:lnTo>
                <a:lnTo>
                  <a:pt x="1558" y="1734"/>
                </a:lnTo>
                <a:lnTo>
                  <a:pt x="1542" y="1894"/>
                </a:lnTo>
                <a:lnTo>
                  <a:pt x="1310" y="1926"/>
                </a:lnTo>
                <a:lnTo>
                  <a:pt x="1002" y="1926"/>
                </a:lnTo>
                <a:lnTo>
                  <a:pt x="607" y="1942"/>
                </a:lnTo>
                <a:lnTo>
                  <a:pt x="342" y="2015"/>
                </a:lnTo>
                <a:lnTo>
                  <a:pt x="303" y="1913"/>
                </a:lnTo>
                <a:lnTo>
                  <a:pt x="333" y="1814"/>
                </a:lnTo>
                <a:lnTo>
                  <a:pt x="297" y="1697"/>
                </a:lnTo>
                <a:lnTo>
                  <a:pt x="92" y="1701"/>
                </a:lnTo>
                <a:lnTo>
                  <a:pt x="92" y="888"/>
                </a:lnTo>
                <a:lnTo>
                  <a:pt x="21" y="578"/>
                </a:lnTo>
                <a:lnTo>
                  <a:pt x="0" y="377"/>
                </a:lnTo>
                <a:lnTo>
                  <a:pt x="2" y="24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18" name="Freeform 28">
            <a:extLst>
              <a:ext uri="{FF2B5EF4-FFF2-40B4-BE49-F238E27FC236}">
                <a16:creationId xmlns:a16="http://schemas.microsoft.com/office/drawing/2014/main" id="{B9C270CF-52B2-3443-82B7-AD4EF677F06A}"/>
              </a:ext>
            </a:extLst>
          </p:cNvPr>
          <p:cNvSpPr>
            <a:spLocks/>
          </p:cNvSpPr>
          <p:nvPr userDrawn="1"/>
        </p:nvSpPr>
        <p:spPr bwMode="auto">
          <a:xfrm>
            <a:off x="7043219" y="3502014"/>
            <a:ext cx="978617" cy="448796"/>
          </a:xfrm>
          <a:custGeom>
            <a:avLst/>
            <a:gdLst>
              <a:gd name="T0" fmla="*/ 27 w 3296"/>
              <a:gd name="T1" fmla="*/ 190 h 1514"/>
              <a:gd name="T2" fmla="*/ 28 w 3296"/>
              <a:gd name="T3" fmla="*/ 207 h 1514"/>
              <a:gd name="T4" fmla="*/ 17 w 3296"/>
              <a:gd name="T5" fmla="*/ 222 h 1514"/>
              <a:gd name="T6" fmla="*/ 16 w 3296"/>
              <a:gd name="T7" fmla="*/ 238 h 1514"/>
              <a:gd name="T8" fmla="*/ 5 w 3296"/>
              <a:gd name="T9" fmla="*/ 250 h 1514"/>
              <a:gd name="T10" fmla="*/ 0 w 3296"/>
              <a:gd name="T11" fmla="*/ 287 h 1514"/>
              <a:gd name="T12" fmla="*/ 10 w 3296"/>
              <a:gd name="T13" fmla="*/ 286 h 1514"/>
              <a:gd name="T14" fmla="*/ 44 w 3296"/>
              <a:gd name="T15" fmla="*/ 280 h 1514"/>
              <a:gd name="T16" fmla="*/ 77 w 3296"/>
              <a:gd name="T17" fmla="*/ 277 h 1514"/>
              <a:gd name="T18" fmla="*/ 97 w 3296"/>
              <a:gd name="T19" fmla="*/ 273 h 1514"/>
              <a:gd name="T20" fmla="*/ 114 w 3296"/>
              <a:gd name="T21" fmla="*/ 273 h 1514"/>
              <a:gd name="T22" fmla="*/ 143 w 3296"/>
              <a:gd name="T23" fmla="*/ 272 h 1514"/>
              <a:gd name="T24" fmla="*/ 157 w 3296"/>
              <a:gd name="T25" fmla="*/ 261 h 1514"/>
              <a:gd name="T26" fmla="*/ 162 w 3296"/>
              <a:gd name="T27" fmla="*/ 250 h 1514"/>
              <a:gd name="T28" fmla="*/ 181 w 3296"/>
              <a:gd name="T29" fmla="*/ 255 h 1514"/>
              <a:gd name="T30" fmla="*/ 196 w 3296"/>
              <a:gd name="T31" fmla="*/ 244 h 1514"/>
              <a:gd name="T32" fmla="*/ 208 w 3296"/>
              <a:gd name="T33" fmla="*/ 248 h 1514"/>
              <a:gd name="T34" fmla="*/ 211 w 3296"/>
              <a:gd name="T35" fmla="*/ 260 h 1514"/>
              <a:gd name="T36" fmla="*/ 236 w 3296"/>
              <a:gd name="T37" fmla="*/ 256 h 1514"/>
              <a:gd name="T38" fmla="*/ 275 w 3296"/>
              <a:gd name="T39" fmla="*/ 244 h 1514"/>
              <a:gd name="T40" fmla="*/ 302 w 3296"/>
              <a:gd name="T41" fmla="*/ 241 h 1514"/>
              <a:gd name="T42" fmla="*/ 338 w 3296"/>
              <a:gd name="T43" fmla="*/ 228 h 1514"/>
              <a:gd name="T44" fmla="*/ 373 w 3296"/>
              <a:gd name="T45" fmla="*/ 227 h 1514"/>
              <a:gd name="T46" fmla="*/ 396 w 3296"/>
              <a:gd name="T47" fmla="*/ 216 h 1514"/>
              <a:gd name="T48" fmla="*/ 426 w 3296"/>
              <a:gd name="T49" fmla="*/ 218 h 1514"/>
              <a:gd name="T50" fmla="*/ 447 w 3296"/>
              <a:gd name="T51" fmla="*/ 204 h 1514"/>
              <a:gd name="T52" fmla="*/ 447 w 3296"/>
              <a:gd name="T53" fmla="*/ 176 h 1514"/>
              <a:gd name="T54" fmla="*/ 464 w 3296"/>
              <a:gd name="T55" fmla="*/ 171 h 1514"/>
              <a:gd name="T56" fmla="*/ 479 w 3296"/>
              <a:gd name="T57" fmla="*/ 146 h 1514"/>
              <a:gd name="T58" fmla="*/ 550 w 3296"/>
              <a:gd name="T59" fmla="*/ 92 h 1514"/>
              <a:gd name="T60" fmla="*/ 543 w 3296"/>
              <a:gd name="T61" fmla="*/ 74 h 1514"/>
              <a:gd name="T62" fmla="*/ 612 w 3296"/>
              <a:gd name="T63" fmla="*/ 39 h 1514"/>
              <a:gd name="T64" fmla="*/ 625 w 3296"/>
              <a:gd name="T65" fmla="*/ 21 h 1514"/>
              <a:gd name="T66" fmla="*/ 624 w 3296"/>
              <a:gd name="T67" fmla="*/ 0 h 1514"/>
              <a:gd name="T68" fmla="*/ 598 w 3296"/>
              <a:gd name="T69" fmla="*/ 12 h 1514"/>
              <a:gd name="T70" fmla="*/ 551 w 3296"/>
              <a:gd name="T71" fmla="*/ 20 h 1514"/>
              <a:gd name="T72" fmla="*/ 491 w 3296"/>
              <a:gd name="T73" fmla="*/ 35 h 1514"/>
              <a:gd name="T74" fmla="*/ 450 w 3296"/>
              <a:gd name="T75" fmla="*/ 46 h 1514"/>
              <a:gd name="T76" fmla="*/ 396 w 3296"/>
              <a:gd name="T77" fmla="*/ 55 h 1514"/>
              <a:gd name="T78" fmla="*/ 352 w 3296"/>
              <a:gd name="T79" fmla="*/ 61 h 1514"/>
              <a:gd name="T80" fmla="*/ 279 w 3296"/>
              <a:gd name="T81" fmla="*/ 76 h 1514"/>
              <a:gd name="T82" fmla="*/ 228 w 3296"/>
              <a:gd name="T83" fmla="*/ 92 h 1514"/>
              <a:gd name="T84" fmla="*/ 193 w 3296"/>
              <a:gd name="T85" fmla="*/ 91 h 1514"/>
              <a:gd name="T86" fmla="*/ 131 w 3296"/>
              <a:gd name="T87" fmla="*/ 116 h 1514"/>
              <a:gd name="T88" fmla="*/ 104 w 3296"/>
              <a:gd name="T89" fmla="*/ 117 h 1514"/>
              <a:gd name="T90" fmla="*/ 82 w 3296"/>
              <a:gd name="T91" fmla="*/ 123 h 1514"/>
              <a:gd name="T92" fmla="*/ 60 w 3296"/>
              <a:gd name="T93" fmla="*/ 120 h 1514"/>
              <a:gd name="T94" fmla="*/ 43 w 3296"/>
              <a:gd name="T95" fmla="*/ 127 h 1514"/>
              <a:gd name="T96" fmla="*/ 36 w 3296"/>
              <a:gd name="T97" fmla="*/ 144 h 1514"/>
              <a:gd name="T98" fmla="*/ 27 w 3296"/>
              <a:gd name="T99" fmla="*/ 162 h 1514"/>
              <a:gd name="T100" fmla="*/ 32 w 3296"/>
              <a:gd name="T101" fmla="*/ 179 h 1514"/>
              <a:gd name="T102" fmla="*/ 27 w 3296"/>
              <a:gd name="T103" fmla="*/ 190 h 151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296" h="1514">
                <a:moveTo>
                  <a:pt x="140" y="1004"/>
                </a:moveTo>
                <a:lnTo>
                  <a:pt x="150" y="1093"/>
                </a:lnTo>
                <a:lnTo>
                  <a:pt x="92" y="1169"/>
                </a:lnTo>
                <a:lnTo>
                  <a:pt x="86" y="1255"/>
                </a:lnTo>
                <a:lnTo>
                  <a:pt x="29" y="1321"/>
                </a:lnTo>
                <a:lnTo>
                  <a:pt x="0" y="1514"/>
                </a:lnTo>
                <a:lnTo>
                  <a:pt x="51" y="1511"/>
                </a:lnTo>
                <a:lnTo>
                  <a:pt x="231" y="1475"/>
                </a:lnTo>
                <a:lnTo>
                  <a:pt x="405" y="1463"/>
                </a:lnTo>
                <a:lnTo>
                  <a:pt x="513" y="1439"/>
                </a:lnTo>
                <a:lnTo>
                  <a:pt x="603" y="1439"/>
                </a:lnTo>
                <a:lnTo>
                  <a:pt x="753" y="1433"/>
                </a:lnTo>
                <a:lnTo>
                  <a:pt x="826" y="1378"/>
                </a:lnTo>
                <a:lnTo>
                  <a:pt x="856" y="1318"/>
                </a:lnTo>
                <a:lnTo>
                  <a:pt x="957" y="1343"/>
                </a:lnTo>
                <a:lnTo>
                  <a:pt x="1036" y="1288"/>
                </a:lnTo>
                <a:lnTo>
                  <a:pt x="1095" y="1307"/>
                </a:lnTo>
                <a:lnTo>
                  <a:pt x="1113" y="1373"/>
                </a:lnTo>
                <a:lnTo>
                  <a:pt x="1246" y="1348"/>
                </a:lnTo>
                <a:lnTo>
                  <a:pt x="1449" y="1289"/>
                </a:lnTo>
                <a:lnTo>
                  <a:pt x="1593" y="1271"/>
                </a:lnTo>
                <a:lnTo>
                  <a:pt x="1784" y="1205"/>
                </a:lnTo>
                <a:lnTo>
                  <a:pt x="1965" y="1198"/>
                </a:lnTo>
                <a:lnTo>
                  <a:pt x="2090" y="1139"/>
                </a:lnTo>
                <a:lnTo>
                  <a:pt x="2246" y="1151"/>
                </a:lnTo>
                <a:lnTo>
                  <a:pt x="2355" y="1078"/>
                </a:lnTo>
                <a:lnTo>
                  <a:pt x="2357" y="931"/>
                </a:lnTo>
                <a:lnTo>
                  <a:pt x="2445" y="903"/>
                </a:lnTo>
                <a:lnTo>
                  <a:pt x="2528" y="769"/>
                </a:lnTo>
                <a:lnTo>
                  <a:pt x="2900" y="483"/>
                </a:lnTo>
                <a:lnTo>
                  <a:pt x="2865" y="388"/>
                </a:lnTo>
                <a:lnTo>
                  <a:pt x="3225" y="208"/>
                </a:lnTo>
                <a:lnTo>
                  <a:pt x="3296" y="113"/>
                </a:lnTo>
                <a:lnTo>
                  <a:pt x="3293" y="0"/>
                </a:lnTo>
                <a:lnTo>
                  <a:pt x="3152" y="65"/>
                </a:lnTo>
                <a:lnTo>
                  <a:pt x="2906" y="107"/>
                </a:lnTo>
                <a:lnTo>
                  <a:pt x="2590" y="182"/>
                </a:lnTo>
                <a:lnTo>
                  <a:pt x="2372" y="245"/>
                </a:lnTo>
                <a:lnTo>
                  <a:pt x="2086" y="292"/>
                </a:lnTo>
                <a:lnTo>
                  <a:pt x="1856" y="322"/>
                </a:lnTo>
                <a:lnTo>
                  <a:pt x="1472" y="400"/>
                </a:lnTo>
                <a:lnTo>
                  <a:pt x="1200" y="485"/>
                </a:lnTo>
                <a:lnTo>
                  <a:pt x="1017" y="479"/>
                </a:lnTo>
                <a:lnTo>
                  <a:pt x="689" y="613"/>
                </a:lnTo>
                <a:lnTo>
                  <a:pt x="549" y="617"/>
                </a:lnTo>
                <a:lnTo>
                  <a:pt x="435" y="649"/>
                </a:lnTo>
                <a:lnTo>
                  <a:pt x="315" y="632"/>
                </a:lnTo>
                <a:lnTo>
                  <a:pt x="228" y="671"/>
                </a:lnTo>
                <a:lnTo>
                  <a:pt x="189" y="761"/>
                </a:lnTo>
                <a:lnTo>
                  <a:pt x="140" y="853"/>
                </a:lnTo>
                <a:lnTo>
                  <a:pt x="170" y="943"/>
                </a:lnTo>
                <a:lnTo>
                  <a:pt x="140" y="1004"/>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19" name="Freeform 29">
            <a:extLst>
              <a:ext uri="{FF2B5EF4-FFF2-40B4-BE49-F238E27FC236}">
                <a16:creationId xmlns:a16="http://schemas.microsoft.com/office/drawing/2014/main" id="{F158C1BB-B464-F94F-BBAF-87262816828E}"/>
              </a:ext>
            </a:extLst>
          </p:cNvPr>
          <p:cNvSpPr>
            <a:spLocks/>
          </p:cNvSpPr>
          <p:nvPr userDrawn="1"/>
        </p:nvSpPr>
        <p:spPr bwMode="auto">
          <a:xfrm>
            <a:off x="6927352" y="3927354"/>
            <a:ext cx="416500" cy="722452"/>
          </a:xfrm>
          <a:custGeom>
            <a:avLst/>
            <a:gdLst>
              <a:gd name="T0" fmla="*/ 74 w 1400"/>
              <a:gd name="T1" fmla="*/ 16 h 2439"/>
              <a:gd name="T2" fmla="*/ 63 w 1400"/>
              <a:gd name="T3" fmla="*/ 36 h 2439"/>
              <a:gd name="T4" fmla="*/ 46 w 1400"/>
              <a:gd name="T5" fmla="*/ 82 h 2439"/>
              <a:gd name="T6" fmla="*/ 25 w 1400"/>
              <a:gd name="T7" fmla="*/ 110 h 2439"/>
              <a:gd name="T8" fmla="*/ 17 w 1400"/>
              <a:gd name="T9" fmla="*/ 147 h 2439"/>
              <a:gd name="T10" fmla="*/ 20 w 1400"/>
              <a:gd name="T11" fmla="*/ 200 h 2439"/>
              <a:gd name="T12" fmla="*/ 17 w 1400"/>
              <a:gd name="T13" fmla="*/ 231 h 2439"/>
              <a:gd name="T14" fmla="*/ 26 w 1400"/>
              <a:gd name="T15" fmla="*/ 252 h 2439"/>
              <a:gd name="T16" fmla="*/ 34 w 1400"/>
              <a:gd name="T17" fmla="*/ 265 h 2439"/>
              <a:gd name="T18" fmla="*/ 29 w 1400"/>
              <a:gd name="T19" fmla="*/ 279 h 2439"/>
              <a:gd name="T20" fmla="*/ 34 w 1400"/>
              <a:gd name="T21" fmla="*/ 293 h 2439"/>
              <a:gd name="T22" fmla="*/ 23 w 1400"/>
              <a:gd name="T23" fmla="*/ 311 h 2439"/>
              <a:gd name="T24" fmla="*/ 23 w 1400"/>
              <a:gd name="T25" fmla="*/ 333 h 2439"/>
              <a:gd name="T26" fmla="*/ 5 w 1400"/>
              <a:gd name="T27" fmla="*/ 359 h 2439"/>
              <a:gd name="T28" fmla="*/ 0 w 1400"/>
              <a:gd name="T29" fmla="*/ 384 h 2439"/>
              <a:gd name="T30" fmla="*/ 1 w 1400"/>
              <a:gd name="T31" fmla="*/ 407 h 2439"/>
              <a:gd name="T32" fmla="*/ 84 w 1400"/>
              <a:gd name="T33" fmla="*/ 407 h 2439"/>
              <a:gd name="T34" fmla="*/ 111 w 1400"/>
              <a:gd name="T35" fmla="*/ 402 h 2439"/>
              <a:gd name="T36" fmla="*/ 139 w 1400"/>
              <a:gd name="T37" fmla="*/ 397 h 2439"/>
              <a:gd name="T38" fmla="*/ 154 w 1400"/>
              <a:gd name="T39" fmla="*/ 401 h 2439"/>
              <a:gd name="T40" fmla="*/ 151 w 1400"/>
              <a:gd name="T41" fmla="*/ 421 h 2439"/>
              <a:gd name="T42" fmla="*/ 161 w 1400"/>
              <a:gd name="T43" fmla="*/ 446 h 2439"/>
              <a:gd name="T44" fmla="*/ 173 w 1400"/>
              <a:gd name="T45" fmla="*/ 462 h 2439"/>
              <a:gd name="T46" fmla="*/ 218 w 1400"/>
              <a:gd name="T47" fmla="*/ 437 h 2439"/>
              <a:gd name="T48" fmla="*/ 258 w 1400"/>
              <a:gd name="T49" fmla="*/ 437 h 2439"/>
              <a:gd name="T50" fmla="*/ 264 w 1400"/>
              <a:gd name="T51" fmla="*/ 426 h 2439"/>
              <a:gd name="T52" fmla="*/ 266 w 1400"/>
              <a:gd name="T53" fmla="*/ 386 h 2439"/>
              <a:gd name="T54" fmla="*/ 259 w 1400"/>
              <a:gd name="T55" fmla="*/ 336 h 2439"/>
              <a:gd name="T56" fmla="*/ 252 w 1400"/>
              <a:gd name="T57" fmla="*/ 278 h 2439"/>
              <a:gd name="T58" fmla="*/ 243 w 1400"/>
              <a:gd name="T59" fmla="*/ 159 h 2439"/>
              <a:gd name="T60" fmla="*/ 235 w 1400"/>
              <a:gd name="T61" fmla="*/ 96 h 2439"/>
              <a:gd name="T62" fmla="*/ 236 w 1400"/>
              <a:gd name="T63" fmla="*/ 52 h 2439"/>
              <a:gd name="T64" fmla="*/ 218 w 1400"/>
              <a:gd name="T65" fmla="*/ 0 h 2439"/>
              <a:gd name="T66" fmla="*/ 188 w 1400"/>
              <a:gd name="T67" fmla="*/ 1 h 2439"/>
              <a:gd name="T68" fmla="*/ 171 w 1400"/>
              <a:gd name="T69" fmla="*/ 1 h 2439"/>
              <a:gd name="T70" fmla="*/ 149 w 1400"/>
              <a:gd name="T71" fmla="*/ 6 h 2439"/>
              <a:gd name="T72" fmla="*/ 118 w 1400"/>
              <a:gd name="T73" fmla="*/ 8 h 2439"/>
              <a:gd name="T74" fmla="*/ 84 w 1400"/>
              <a:gd name="T75" fmla="*/ 15 h 2439"/>
              <a:gd name="T76" fmla="*/ 74 w 1400"/>
              <a:gd name="T77" fmla="*/ 16 h 243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400" h="2439">
                <a:moveTo>
                  <a:pt x="390" y="83"/>
                </a:moveTo>
                <a:lnTo>
                  <a:pt x="330" y="189"/>
                </a:lnTo>
                <a:lnTo>
                  <a:pt x="241" y="431"/>
                </a:lnTo>
                <a:lnTo>
                  <a:pt x="129" y="582"/>
                </a:lnTo>
                <a:lnTo>
                  <a:pt x="87" y="774"/>
                </a:lnTo>
                <a:lnTo>
                  <a:pt x="106" y="1056"/>
                </a:lnTo>
                <a:lnTo>
                  <a:pt x="90" y="1221"/>
                </a:lnTo>
                <a:lnTo>
                  <a:pt x="139" y="1329"/>
                </a:lnTo>
                <a:lnTo>
                  <a:pt x="180" y="1398"/>
                </a:lnTo>
                <a:lnTo>
                  <a:pt x="151" y="1472"/>
                </a:lnTo>
                <a:lnTo>
                  <a:pt x="180" y="1548"/>
                </a:lnTo>
                <a:lnTo>
                  <a:pt x="120" y="1640"/>
                </a:lnTo>
                <a:lnTo>
                  <a:pt x="121" y="1758"/>
                </a:lnTo>
                <a:lnTo>
                  <a:pt x="25" y="1893"/>
                </a:lnTo>
                <a:lnTo>
                  <a:pt x="0" y="2027"/>
                </a:lnTo>
                <a:lnTo>
                  <a:pt x="3" y="2147"/>
                </a:lnTo>
                <a:lnTo>
                  <a:pt x="444" y="2151"/>
                </a:lnTo>
                <a:lnTo>
                  <a:pt x="585" y="2121"/>
                </a:lnTo>
                <a:lnTo>
                  <a:pt x="732" y="2097"/>
                </a:lnTo>
                <a:lnTo>
                  <a:pt x="811" y="2117"/>
                </a:lnTo>
                <a:lnTo>
                  <a:pt x="793" y="2223"/>
                </a:lnTo>
                <a:lnTo>
                  <a:pt x="847" y="2357"/>
                </a:lnTo>
                <a:lnTo>
                  <a:pt x="910" y="2439"/>
                </a:lnTo>
                <a:lnTo>
                  <a:pt x="1148" y="2309"/>
                </a:lnTo>
                <a:lnTo>
                  <a:pt x="1358" y="2309"/>
                </a:lnTo>
                <a:lnTo>
                  <a:pt x="1388" y="2249"/>
                </a:lnTo>
                <a:lnTo>
                  <a:pt x="1400" y="2037"/>
                </a:lnTo>
                <a:lnTo>
                  <a:pt x="1363" y="1772"/>
                </a:lnTo>
                <a:lnTo>
                  <a:pt x="1327" y="1470"/>
                </a:lnTo>
                <a:lnTo>
                  <a:pt x="1281" y="839"/>
                </a:lnTo>
                <a:lnTo>
                  <a:pt x="1238" y="509"/>
                </a:lnTo>
                <a:lnTo>
                  <a:pt x="1244" y="272"/>
                </a:lnTo>
                <a:lnTo>
                  <a:pt x="1146" y="0"/>
                </a:lnTo>
                <a:lnTo>
                  <a:pt x="988" y="5"/>
                </a:lnTo>
                <a:lnTo>
                  <a:pt x="900" y="6"/>
                </a:lnTo>
                <a:lnTo>
                  <a:pt x="786" y="30"/>
                </a:lnTo>
                <a:lnTo>
                  <a:pt x="621" y="42"/>
                </a:lnTo>
                <a:lnTo>
                  <a:pt x="444" y="77"/>
                </a:lnTo>
                <a:lnTo>
                  <a:pt x="390" y="83"/>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20" name="Freeform 34">
            <a:extLst>
              <a:ext uri="{FF2B5EF4-FFF2-40B4-BE49-F238E27FC236}">
                <a16:creationId xmlns:a16="http://schemas.microsoft.com/office/drawing/2014/main" id="{42212B03-C831-FA40-884D-93FB57A6FAB1}"/>
              </a:ext>
            </a:extLst>
          </p:cNvPr>
          <p:cNvSpPr>
            <a:spLocks/>
          </p:cNvSpPr>
          <p:nvPr userDrawn="1"/>
        </p:nvSpPr>
        <p:spPr bwMode="auto">
          <a:xfrm>
            <a:off x="7743126" y="3300291"/>
            <a:ext cx="1014631" cy="520727"/>
          </a:xfrm>
          <a:custGeom>
            <a:avLst/>
            <a:gdLst>
              <a:gd name="T0" fmla="*/ 0 w 3422"/>
              <a:gd name="T1" fmla="*/ 333 h 1760"/>
              <a:gd name="T2" fmla="*/ 32 w 3422"/>
              <a:gd name="T3" fmla="*/ 329 h 1760"/>
              <a:gd name="T4" fmla="*/ 70 w 3422"/>
              <a:gd name="T5" fmla="*/ 317 h 1760"/>
              <a:gd name="T6" fmla="*/ 92 w 3422"/>
              <a:gd name="T7" fmla="*/ 314 h 1760"/>
              <a:gd name="T8" fmla="*/ 161 w 3422"/>
              <a:gd name="T9" fmla="*/ 282 h 1760"/>
              <a:gd name="T10" fmla="*/ 205 w 3422"/>
              <a:gd name="T11" fmla="*/ 268 h 1760"/>
              <a:gd name="T12" fmla="*/ 243 w 3422"/>
              <a:gd name="T13" fmla="*/ 258 h 1760"/>
              <a:gd name="T14" fmla="*/ 275 w 3422"/>
              <a:gd name="T15" fmla="*/ 262 h 1760"/>
              <a:gd name="T16" fmla="*/ 292 w 3422"/>
              <a:gd name="T17" fmla="*/ 280 h 1760"/>
              <a:gd name="T18" fmla="*/ 327 w 3422"/>
              <a:gd name="T19" fmla="*/ 268 h 1760"/>
              <a:gd name="T20" fmla="*/ 371 w 3422"/>
              <a:gd name="T21" fmla="*/ 246 h 1760"/>
              <a:gd name="T22" fmla="*/ 418 w 3422"/>
              <a:gd name="T23" fmla="*/ 286 h 1760"/>
              <a:gd name="T24" fmla="*/ 457 w 3422"/>
              <a:gd name="T25" fmla="*/ 308 h 1760"/>
              <a:gd name="T26" fmla="*/ 467 w 3422"/>
              <a:gd name="T27" fmla="*/ 331 h 1760"/>
              <a:gd name="T28" fmla="*/ 506 w 3422"/>
              <a:gd name="T29" fmla="*/ 301 h 1760"/>
              <a:gd name="T30" fmla="*/ 525 w 3422"/>
              <a:gd name="T31" fmla="*/ 276 h 1760"/>
              <a:gd name="T32" fmla="*/ 537 w 3422"/>
              <a:gd name="T33" fmla="*/ 246 h 1760"/>
              <a:gd name="T34" fmla="*/ 554 w 3422"/>
              <a:gd name="T35" fmla="*/ 217 h 1760"/>
              <a:gd name="T36" fmla="*/ 582 w 3422"/>
              <a:gd name="T37" fmla="*/ 202 h 1760"/>
              <a:gd name="T38" fmla="*/ 603 w 3422"/>
              <a:gd name="T39" fmla="*/ 187 h 1760"/>
              <a:gd name="T40" fmla="*/ 614 w 3422"/>
              <a:gd name="T41" fmla="*/ 176 h 1760"/>
              <a:gd name="T42" fmla="*/ 603 w 3422"/>
              <a:gd name="T43" fmla="*/ 165 h 1760"/>
              <a:gd name="T44" fmla="*/ 568 w 3422"/>
              <a:gd name="T45" fmla="*/ 182 h 1760"/>
              <a:gd name="T46" fmla="*/ 563 w 3422"/>
              <a:gd name="T47" fmla="*/ 165 h 1760"/>
              <a:gd name="T48" fmla="*/ 582 w 3422"/>
              <a:gd name="T49" fmla="*/ 160 h 1760"/>
              <a:gd name="T50" fmla="*/ 592 w 3422"/>
              <a:gd name="T51" fmla="*/ 148 h 1760"/>
              <a:gd name="T52" fmla="*/ 591 w 3422"/>
              <a:gd name="T53" fmla="*/ 125 h 1760"/>
              <a:gd name="T54" fmla="*/ 625 w 3422"/>
              <a:gd name="T55" fmla="*/ 114 h 1760"/>
              <a:gd name="T56" fmla="*/ 645 w 3422"/>
              <a:gd name="T57" fmla="*/ 90 h 1760"/>
              <a:gd name="T58" fmla="*/ 648 w 3422"/>
              <a:gd name="T59" fmla="*/ 68 h 1760"/>
              <a:gd name="T60" fmla="*/ 625 w 3422"/>
              <a:gd name="T61" fmla="*/ 45 h 1760"/>
              <a:gd name="T62" fmla="*/ 620 w 3422"/>
              <a:gd name="T63" fmla="*/ 68 h 1760"/>
              <a:gd name="T64" fmla="*/ 602 w 3422"/>
              <a:gd name="T65" fmla="*/ 63 h 1760"/>
              <a:gd name="T66" fmla="*/ 570 w 3422"/>
              <a:gd name="T67" fmla="*/ 70 h 1760"/>
              <a:gd name="T68" fmla="*/ 551 w 3422"/>
              <a:gd name="T69" fmla="*/ 51 h 1760"/>
              <a:gd name="T70" fmla="*/ 564 w 3422"/>
              <a:gd name="T71" fmla="*/ 39 h 1760"/>
              <a:gd name="T72" fmla="*/ 586 w 3422"/>
              <a:gd name="T73" fmla="*/ 49 h 1760"/>
              <a:gd name="T74" fmla="*/ 599 w 3422"/>
              <a:gd name="T75" fmla="*/ 34 h 1760"/>
              <a:gd name="T76" fmla="*/ 620 w 3422"/>
              <a:gd name="T77" fmla="*/ 28 h 1760"/>
              <a:gd name="T78" fmla="*/ 591 w 3422"/>
              <a:gd name="T79" fmla="*/ 0 h 1760"/>
              <a:gd name="T80" fmla="*/ 554 w 3422"/>
              <a:gd name="T81" fmla="*/ 17 h 1760"/>
              <a:gd name="T82" fmla="*/ 512 w 3422"/>
              <a:gd name="T83" fmla="*/ 23 h 1760"/>
              <a:gd name="T84" fmla="*/ 351 w 3422"/>
              <a:gd name="T85" fmla="*/ 70 h 1760"/>
              <a:gd name="T86" fmla="*/ 280 w 3422"/>
              <a:gd name="T87" fmla="*/ 101 h 1760"/>
              <a:gd name="T88" fmla="*/ 178 w 3422"/>
              <a:gd name="T89" fmla="*/ 129 h 1760"/>
              <a:gd name="T90" fmla="*/ 178 w 3422"/>
              <a:gd name="T91" fmla="*/ 151 h 1760"/>
              <a:gd name="T92" fmla="*/ 165 w 3422"/>
              <a:gd name="T93" fmla="*/ 169 h 1760"/>
              <a:gd name="T94" fmla="*/ 97 w 3422"/>
              <a:gd name="T95" fmla="*/ 202 h 1760"/>
              <a:gd name="T96" fmla="*/ 103 w 3422"/>
              <a:gd name="T97" fmla="*/ 220 h 1760"/>
              <a:gd name="T98" fmla="*/ 32 w 3422"/>
              <a:gd name="T99" fmla="*/ 275 h 1760"/>
              <a:gd name="T100" fmla="*/ 18 w 3422"/>
              <a:gd name="T101" fmla="*/ 300 h 1760"/>
              <a:gd name="T102" fmla="*/ 1 w 3422"/>
              <a:gd name="T103" fmla="*/ 305 h 1760"/>
              <a:gd name="T104" fmla="*/ 0 w 3422"/>
              <a:gd name="T105" fmla="*/ 333 h 176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3422" h="1760">
                <a:moveTo>
                  <a:pt x="0" y="1760"/>
                </a:moveTo>
                <a:lnTo>
                  <a:pt x="168" y="1738"/>
                </a:lnTo>
                <a:lnTo>
                  <a:pt x="369" y="1675"/>
                </a:lnTo>
                <a:lnTo>
                  <a:pt x="487" y="1657"/>
                </a:lnTo>
                <a:lnTo>
                  <a:pt x="848" y="1490"/>
                </a:lnTo>
                <a:lnTo>
                  <a:pt x="1082" y="1419"/>
                </a:lnTo>
                <a:lnTo>
                  <a:pt x="1283" y="1365"/>
                </a:lnTo>
                <a:lnTo>
                  <a:pt x="1452" y="1386"/>
                </a:lnTo>
                <a:lnTo>
                  <a:pt x="1542" y="1478"/>
                </a:lnTo>
                <a:lnTo>
                  <a:pt x="1726" y="1418"/>
                </a:lnTo>
                <a:lnTo>
                  <a:pt x="1961" y="1298"/>
                </a:lnTo>
                <a:lnTo>
                  <a:pt x="2209" y="1511"/>
                </a:lnTo>
                <a:lnTo>
                  <a:pt x="2411" y="1626"/>
                </a:lnTo>
                <a:lnTo>
                  <a:pt x="2468" y="1748"/>
                </a:lnTo>
                <a:lnTo>
                  <a:pt x="2672" y="1590"/>
                </a:lnTo>
                <a:lnTo>
                  <a:pt x="2772" y="1460"/>
                </a:lnTo>
                <a:lnTo>
                  <a:pt x="2836" y="1300"/>
                </a:lnTo>
                <a:lnTo>
                  <a:pt x="2924" y="1148"/>
                </a:lnTo>
                <a:lnTo>
                  <a:pt x="3076" y="1068"/>
                </a:lnTo>
                <a:lnTo>
                  <a:pt x="3182" y="990"/>
                </a:lnTo>
                <a:lnTo>
                  <a:pt x="3244" y="932"/>
                </a:lnTo>
                <a:lnTo>
                  <a:pt x="3182" y="870"/>
                </a:lnTo>
                <a:lnTo>
                  <a:pt x="3002" y="960"/>
                </a:lnTo>
                <a:lnTo>
                  <a:pt x="2972" y="870"/>
                </a:lnTo>
                <a:lnTo>
                  <a:pt x="3076" y="844"/>
                </a:lnTo>
                <a:lnTo>
                  <a:pt x="3124" y="780"/>
                </a:lnTo>
                <a:lnTo>
                  <a:pt x="3122" y="660"/>
                </a:lnTo>
                <a:lnTo>
                  <a:pt x="3302" y="600"/>
                </a:lnTo>
                <a:lnTo>
                  <a:pt x="3404" y="476"/>
                </a:lnTo>
                <a:lnTo>
                  <a:pt x="3422" y="360"/>
                </a:lnTo>
                <a:lnTo>
                  <a:pt x="3302" y="240"/>
                </a:lnTo>
                <a:lnTo>
                  <a:pt x="3272" y="360"/>
                </a:lnTo>
                <a:lnTo>
                  <a:pt x="3180" y="332"/>
                </a:lnTo>
                <a:lnTo>
                  <a:pt x="3012" y="372"/>
                </a:lnTo>
                <a:lnTo>
                  <a:pt x="2912" y="270"/>
                </a:lnTo>
                <a:lnTo>
                  <a:pt x="2980" y="204"/>
                </a:lnTo>
                <a:lnTo>
                  <a:pt x="3092" y="260"/>
                </a:lnTo>
                <a:lnTo>
                  <a:pt x="3164" y="180"/>
                </a:lnTo>
                <a:lnTo>
                  <a:pt x="3272" y="150"/>
                </a:lnTo>
                <a:lnTo>
                  <a:pt x="3122" y="0"/>
                </a:lnTo>
                <a:lnTo>
                  <a:pt x="2924" y="92"/>
                </a:lnTo>
                <a:lnTo>
                  <a:pt x="2702" y="120"/>
                </a:lnTo>
                <a:lnTo>
                  <a:pt x="1852" y="372"/>
                </a:lnTo>
                <a:lnTo>
                  <a:pt x="1477" y="532"/>
                </a:lnTo>
                <a:lnTo>
                  <a:pt x="939" y="683"/>
                </a:lnTo>
                <a:lnTo>
                  <a:pt x="942" y="797"/>
                </a:lnTo>
                <a:lnTo>
                  <a:pt x="871" y="892"/>
                </a:lnTo>
                <a:lnTo>
                  <a:pt x="513" y="1070"/>
                </a:lnTo>
                <a:lnTo>
                  <a:pt x="545" y="1164"/>
                </a:lnTo>
                <a:lnTo>
                  <a:pt x="171" y="1451"/>
                </a:lnTo>
                <a:lnTo>
                  <a:pt x="93" y="1583"/>
                </a:lnTo>
                <a:lnTo>
                  <a:pt x="3" y="1614"/>
                </a:lnTo>
                <a:lnTo>
                  <a:pt x="0" y="176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grpSp>
        <p:nvGrpSpPr>
          <p:cNvPr id="21" name="Group 20">
            <a:extLst>
              <a:ext uri="{FF2B5EF4-FFF2-40B4-BE49-F238E27FC236}">
                <a16:creationId xmlns:a16="http://schemas.microsoft.com/office/drawing/2014/main" id="{8945DEFF-F8A3-6846-AFC1-869D733DF930}"/>
              </a:ext>
            </a:extLst>
          </p:cNvPr>
          <p:cNvGrpSpPr/>
          <p:nvPr userDrawn="1"/>
        </p:nvGrpSpPr>
        <p:grpSpPr>
          <a:xfrm>
            <a:off x="4667919" y="2510598"/>
            <a:ext cx="3992760" cy="2917952"/>
            <a:chOff x="4667919" y="2383183"/>
            <a:chExt cx="3992760" cy="2917952"/>
          </a:xfrm>
          <a:solidFill>
            <a:schemeClr val="bg1">
              <a:lumMod val="85000"/>
            </a:schemeClr>
          </a:solidFill>
        </p:grpSpPr>
        <p:sp>
          <p:nvSpPr>
            <p:cNvPr id="22" name="Freeform 11">
              <a:extLst>
                <a:ext uri="{FF2B5EF4-FFF2-40B4-BE49-F238E27FC236}">
                  <a16:creationId xmlns:a16="http://schemas.microsoft.com/office/drawing/2014/main" id="{653E8677-0C1E-8B44-817B-9BB34A1B0B22}"/>
                </a:ext>
              </a:extLst>
            </p:cNvPr>
            <p:cNvSpPr>
              <a:spLocks/>
            </p:cNvSpPr>
            <p:nvPr/>
          </p:nvSpPr>
          <p:spPr bwMode="auto">
            <a:xfrm>
              <a:off x="4733682" y="2985225"/>
              <a:ext cx="854920" cy="647392"/>
            </a:xfrm>
            <a:custGeom>
              <a:avLst/>
              <a:gdLst>
                <a:gd name="T0" fmla="*/ 43 w 2886"/>
                <a:gd name="T1" fmla="*/ 0 h 2181"/>
                <a:gd name="T2" fmla="*/ 21 w 2886"/>
                <a:gd name="T3" fmla="*/ 141 h 2181"/>
                <a:gd name="T4" fmla="*/ 0 w 2886"/>
                <a:gd name="T5" fmla="*/ 388 h 2181"/>
                <a:gd name="T6" fmla="*/ 215 w 2886"/>
                <a:gd name="T7" fmla="*/ 404 h 2181"/>
                <a:gd name="T8" fmla="*/ 386 w 2886"/>
                <a:gd name="T9" fmla="*/ 412 h 2181"/>
                <a:gd name="T10" fmla="*/ 536 w 2886"/>
                <a:gd name="T11" fmla="*/ 414 h 2181"/>
                <a:gd name="T12" fmla="*/ 535 w 2886"/>
                <a:gd name="T13" fmla="*/ 196 h 2181"/>
                <a:gd name="T14" fmla="*/ 546 w 2886"/>
                <a:gd name="T15" fmla="*/ 112 h 2181"/>
                <a:gd name="T16" fmla="*/ 543 w 2886"/>
                <a:gd name="T17" fmla="*/ 80 h 2181"/>
                <a:gd name="T18" fmla="*/ 540 w 2886"/>
                <a:gd name="T19" fmla="*/ 51 h 2181"/>
                <a:gd name="T20" fmla="*/ 543 w 2886"/>
                <a:gd name="T21" fmla="*/ 28 h 2181"/>
                <a:gd name="T22" fmla="*/ 519 w 2886"/>
                <a:gd name="T23" fmla="*/ 32 h 2181"/>
                <a:gd name="T24" fmla="*/ 396 w 2886"/>
                <a:gd name="T25" fmla="*/ 30 h 2181"/>
                <a:gd name="T26" fmla="*/ 72 w 2886"/>
                <a:gd name="T27" fmla="*/ 2 h 2181"/>
                <a:gd name="T28" fmla="*/ 43 w 2886"/>
                <a:gd name="T29" fmla="*/ 0 h 218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886" h="2181">
                  <a:moveTo>
                    <a:pt x="227" y="0"/>
                  </a:moveTo>
                  <a:lnTo>
                    <a:pt x="110" y="741"/>
                  </a:lnTo>
                  <a:lnTo>
                    <a:pt x="0" y="2044"/>
                  </a:lnTo>
                  <a:lnTo>
                    <a:pt x="1134" y="2128"/>
                  </a:lnTo>
                  <a:lnTo>
                    <a:pt x="2040" y="2170"/>
                  </a:lnTo>
                  <a:lnTo>
                    <a:pt x="2835" y="2181"/>
                  </a:lnTo>
                  <a:lnTo>
                    <a:pt x="2826" y="1035"/>
                  </a:lnTo>
                  <a:lnTo>
                    <a:pt x="2886" y="591"/>
                  </a:lnTo>
                  <a:lnTo>
                    <a:pt x="2868" y="423"/>
                  </a:lnTo>
                  <a:lnTo>
                    <a:pt x="2856" y="267"/>
                  </a:lnTo>
                  <a:lnTo>
                    <a:pt x="2868" y="147"/>
                  </a:lnTo>
                  <a:lnTo>
                    <a:pt x="2745" y="169"/>
                  </a:lnTo>
                  <a:lnTo>
                    <a:pt x="2093" y="157"/>
                  </a:lnTo>
                  <a:lnTo>
                    <a:pt x="380" y="12"/>
                  </a:lnTo>
                  <a:lnTo>
                    <a:pt x="227" y="0"/>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23" name="Freeform 15">
              <a:extLst>
                <a:ext uri="{FF2B5EF4-FFF2-40B4-BE49-F238E27FC236}">
                  <a16:creationId xmlns:a16="http://schemas.microsoft.com/office/drawing/2014/main" id="{F02DD1D4-2346-E943-B565-8DF07C9F448D}"/>
                </a:ext>
              </a:extLst>
            </p:cNvPr>
            <p:cNvSpPr>
              <a:spLocks/>
            </p:cNvSpPr>
            <p:nvPr/>
          </p:nvSpPr>
          <p:spPr bwMode="auto">
            <a:xfrm>
              <a:off x="4667919" y="3591960"/>
              <a:ext cx="787591" cy="861625"/>
            </a:xfrm>
            <a:custGeom>
              <a:avLst/>
              <a:gdLst>
                <a:gd name="T0" fmla="*/ 41 w 2655"/>
                <a:gd name="T1" fmla="*/ 0 h 2904"/>
                <a:gd name="T2" fmla="*/ 261 w 2655"/>
                <a:gd name="T3" fmla="*/ 16 h 2904"/>
                <a:gd name="T4" fmla="*/ 411 w 2655"/>
                <a:gd name="T5" fmla="*/ 23 h 2904"/>
                <a:gd name="T6" fmla="*/ 503 w 2655"/>
                <a:gd name="T7" fmla="*/ 25 h 2904"/>
                <a:gd name="T8" fmla="*/ 500 w 2655"/>
                <a:gd name="T9" fmla="*/ 75 h 2904"/>
                <a:gd name="T10" fmla="*/ 503 w 2655"/>
                <a:gd name="T11" fmla="*/ 283 h 2904"/>
                <a:gd name="T12" fmla="*/ 497 w 2655"/>
                <a:gd name="T13" fmla="*/ 505 h 2904"/>
                <a:gd name="T14" fmla="*/ 194 w 2655"/>
                <a:gd name="T15" fmla="*/ 494 h 2904"/>
                <a:gd name="T16" fmla="*/ 206 w 2655"/>
                <a:gd name="T17" fmla="*/ 516 h 2904"/>
                <a:gd name="T18" fmla="*/ 171 w 2655"/>
                <a:gd name="T19" fmla="*/ 510 h 2904"/>
                <a:gd name="T20" fmla="*/ 130 w 2655"/>
                <a:gd name="T21" fmla="*/ 512 h 2904"/>
                <a:gd name="T22" fmla="*/ 80 w 2655"/>
                <a:gd name="T23" fmla="*/ 505 h 2904"/>
                <a:gd name="T24" fmla="*/ 78 w 2655"/>
                <a:gd name="T25" fmla="*/ 532 h 2904"/>
                <a:gd name="T26" fmla="*/ 73 w 2655"/>
                <a:gd name="T27" fmla="*/ 551 h 2904"/>
                <a:gd name="T28" fmla="*/ 0 w 2655"/>
                <a:gd name="T29" fmla="*/ 549 h 2904"/>
                <a:gd name="T30" fmla="*/ 41 w 2655"/>
                <a:gd name="T31" fmla="*/ 0 h 290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655" h="2904">
                  <a:moveTo>
                    <a:pt x="217" y="0"/>
                  </a:moveTo>
                  <a:lnTo>
                    <a:pt x="1377" y="84"/>
                  </a:lnTo>
                  <a:lnTo>
                    <a:pt x="2169" y="122"/>
                  </a:lnTo>
                  <a:lnTo>
                    <a:pt x="2653" y="132"/>
                  </a:lnTo>
                  <a:lnTo>
                    <a:pt x="2637" y="396"/>
                  </a:lnTo>
                  <a:lnTo>
                    <a:pt x="2655" y="1494"/>
                  </a:lnTo>
                  <a:lnTo>
                    <a:pt x="2625" y="2664"/>
                  </a:lnTo>
                  <a:lnTo>
                    <a:pt x="1026" y="2601"/>
                  </a:lnTo>
                  <a:lnTo>
                    <a:pt x="1086" y="2721"/>
                  </a:lnTo>
                  <a:lnTo>
                    <a:pt x="903" y="2688"/>
                  </a:lnTo>
                  <a:lnTo>
                    <a:pt x="687" y="2700"/>
                  </a:lnTo>
                  <a:lnTo>
                    <a:pt x="423" y="2664"/>
                  </a:lnTo>
                  <a:lnTo>
                    <a:pt x="411" y="2802"/>
                  </a:lnTo>
                  <a:lnTo>
                    <a:pt x="387" y="2904"/>
                  </a:lnTo>
                  <a:lnTo>
                    <a:pt x="0" y="2892"/>
                  </a:lnTo>
                  <a:lnTo>
                    <a:pt x="217" y="0"/>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24" name="Freeform 16">
              <a:extLst>
                <a:ext uri="{FF2B5EF4-FFF2-40B4-BE49-F238E27FC236}">
                  <a16:creationId xmlns:a16="http://schemas.microsoft.com/office/drawing/2014/main" id="{7BF78CD8-99A2-204E-B3F6-1BB247A41033}"/>
                </a:ext>
              </a:extLst>
            </p:cNvPr>
            <p:cNvSpPr>
              <a:spLocks/>
            </p:cNvSpPr>
            <p:nvPr/>
          </p:nvSpPr>
          <p:spPr bwMode="auto">
            <a:xfrm>
              <a:off x="5450813" y="3593523"/>
              <a:ext cx="1074130" cy="511346"/>
            </a:xfrm>
            <a:custGeom>
              <a:avLst/>
              <a:gdLst>
                <a:gd name="T0" fmla="*/ 3 w 3616"/>
                <a:gd name="T1" fmla="*/ 24 h 1724"/>
                <a:gd name="T2" fmla="*/ 0 w 3616"/>
                <a:gd name="T3" fmla="*/ 74 h 1724"/>
                <a:gd name="T4" fmla="*/ 109 w 3616"/>
                <a:gd name="T5" fmla="*/ 73 h 1724"/>
                <a:gd name="T6" fmla="*/ 169 w 3616"/>
                <a:gd name="T7" fmla="*/ 71 h 1724"/>
                <a:gd name="T8" fmla="*/ 231 w 3616"/>
                <a:gd name="T9" fmla="*/ 71 h 1724"/>
                <a:gd name="T10" fmla="*/ 234 w 3616"/>
                <a:gd name="T11" fmla="*/ 106 h 1724"/>
                <a:gd name="T12" fmla="*/ 235 w 3616"/>
                <a:gd name="T13" fmla="*/ 158 h 1724"/>
                <a:gd name="T14" fmla="*/ 230 w 3616"/>
                <a:gd name="T15" fmla="*/ 187 h 1724"/>
                <a:gd name="T16" fmla="*/ 223 w 3616"/>
                <a:gd name="T17" fmla="*/ 211 h 1724"/>
                <a:gd name="T18" fmla="*/ 230 w 3616"/>
                <a:gd name="T19" fmla="*/ 234 h 1724"/>
                <a:gd name="T20" fmla="*/ 231 w 3616"/>
                <a:gd name="T21" fmla="*/ 259 h 1724"/>
                <a:gd name="T22" fmla="*/ 261 w 3616"/>
                <a:gd name="T23" fmla="*/ 262 h 1724"/>
                <a:gd name="T24" fmla="*/ 280 w 3616"/>
                <a:gd name="T25" fmla="*/ 274 h 1724"/>
                <a:gd name="T26" fmla="*/ 306 w 3616"/>
                <a:gd name="T27" fmla="*/ 276 h 1724"/>
                <a:gd name="T28" fmla="*/ 338 w 3616"/>
                <a:gd name="T29" fmla="*/ 295 h 1724"/>
                <a:gd name="T30" fmla="*/ 381 w 3616"/>
                <a:gd name="T31" fmla="*/ 288 h 1724"/>
                <a:gd name="T32" fmla="*/ 412 w 3616"/>
                <a:gd name="T33" fmla="*/ 315 h 1724"/>
                <a:gd name="T34" fmla="*/ 440 w 3616"/>
                <a:gd name="T35" fmla="*/ 309 h 1724"/>
                <a:gd name="T36" fmla="*/ 464 w 3616"/>
                <a:gd name="T37" fmla="*/ 321 h 1724"/>
                <a:gd name="T38" fmla="*/ 492 w 3616"/>
                <a:gd name="T39" fmla="*/ 319 h 1724"/>
                <a:gd name="T40" fmla="*/ 544 w 3616"/>
                <a:gd name="T41" fmla="*/ 327 h 1724"/>
                <a:gd name="T42" fmla="*/ 591 w 3616"/>
                <a:gd name="T43" fmla="*/ 309 h 1724"/>
                <a:gd name="T44" fmla="*/ 617 w 3616"/>
                <a:gd name="T45" fmla="*/ 312 h 1724"/>
                <a:gd name="T46" fmla="*/ 636 w 3616"/>
                <a:gd name="T47" fmla="*/ 303 h 1724"/>
                <a:gd name="T48" fmla="*/ 657 w 3616"/>
                <a:gd name="T49" fmla="*/ 321 h 1724"/>
                <a:gd name="T50" fmla="*/ 686 w 3616"/>
                <a:gd name="T51" fmla="*/ 327 h 1724"/>
                <a:gd name="T52" fmla="*/ 686 w 3616"/>
                <a:gd name="T53" fmla="*/ 173 h 1724"/>
                <a:gd name="T54" fmla="*/ 673 w 3616"/>
                <a:gd name="T55" fmla="*/ 112 h 1724"/>
                <a:gd name="T56" fmla="*/ 669 w 3616"/>
                <a:gd name="T57" fmla="*/ 74 h 1724"/>
                <a:gd name="T58" fmla="*/ 669 w 3616"/>
                <a:gd name="T59" fmla="*/ 48 h 1724"/>
                <a:gd name="T60" fmla="*/ 664 w 3616"/>
                <a:gd name="T61" fmla="*/ 26 h 1724"/>
                <a:gd name="T62" fmla="*/ 654 w 3616"/>
                <a:gd name="T63" fmla="*/ 0 h 1724"/>
                <a:gd name="T64" fmla="*/ 587 w 3616"/>
                <a:gd name="T65" fmla="*/ 5 h 1724"/>
                <a:gd name="T66" fmla="*/ 344 w 3616"/>
                <a:gd name="T67" fmla="*/ 25 h 1724"/>
                <a:gd name="T68" fmla="*/ 219 w 3616"/>
                <a:gd name="T69" fmla="*/ 25 h 1724"/>
                <a:gd name="T70" fmla="*/ 79 w 3616"/>
                <a:gd name="T71" fmla="*/ 25 h 1724"/>
                <a:gd name="T72" fmla="*/ 3 w 3616"/>
                <a:gd name="T73" fmla="*/ 24 h 172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616" h="1724">
                  <a:moveTo>
                    <a:pt x="14" y="124"/>
                  </a:moveTo>
                  <a:lnTo>
                    <a:pt x="0" y="392"/>
                  </a:lnTo>
                  <a:lnTo>
                    <a:pt x="573" y="383"/>
                  </a:lnTo>
                  <a:lnTo>
                    <a:pt x="893" y="374"/>
                  </a:lnTo>
                  <a:lnTo>
                    <a:pt x="1215" y="374"/>
                  </a:lnTo>
                  <a:lnTo>
                    <a:pt x="1231" y="557"/>
                  </a:lnTo>
                  <a:lnTo>
                    <a:pt x="1241" y="831"/>
                  </a:lnTo>
                  <a:lnTo>
                    <a:pt x="1213" y="987"/>
                  </a:lnTo>
                  <a:lnTo>
                    <a:pt x="1177" y="1115"/>
                  </a:lnTo>
                  <a:lnTo>
                    <a:pt x="1213" y="1233"/>
                  </a:lnTo>
                  <a:lnTo>
                    <a:pt x="1215" y="1364"/>
                  </a:lnTo>
                  <a:lnTo>
                    <a:pt x="1378" y="1380"/>
                  </a:lnTo>
                  <a:lnTo>
                    <a:pt x="1478" y="1444"/>
                  </a:lnTo>
                  <a:lnTo>
                    <a:pt x="1615" y="1453"/>
                  </a:lnTo>
                  <a:lnTo>
                    <a:pt x="1780" y="1553"/>
                  </a:lnTo>
                  <a:lnTo>
                    <a:pt x="2009" y="1517"/>
                  </a:lnTo>
                  <a:lnTo>
                    <a:pt x="2173" y="1663"/>
                  </a:lnTo>
                  <a:lnTo>
                    <a:pt x="2319" y="1627"/>
                  </a:lnTo>
                  <a:lnTo>
                    <a:pt x="2446" y="1694"/>
                  </a:lnTo>
                  <a:lnTo>
                    <a:pt x="2594" y="1681"/>
                  </a:lnTo>
                  <a:lnTo>
                    <a:pt x="2866" y="1724"/>
                  </a:lnTo>
                  <a:lnTo>
                    <a:pt x="3115" y="1627"/>
                  </a:lnTo>
                  <a:lnTo>
                    <a:pt x="3252" y="1645"/>
                  </a:lnTo>
                  <a:lnTo>
                    <a:pt x="3353" y="1599"/>
                  </a:lnTo>
                  <a:lnTo>
                    <a:pt x="3462" y="1691"/>
                  </a:lnTo>
                  <a:lnTo>
                    <a:pt x="3616" y="1724"/>
                  </a:lnTo>
                  <a:lnTo>
                    <a:pt x="3616" y="914"/>
                  </a:lnTo>
                  <a:lnTo>
                    <a:pt x="3545" y="593"/>
                  </a:lnTo>
                  <a:lnTo>
                    <a:pt x="3526" y="392"/>
                  </a:lnTo>
                  <a:lnTo>
                    <a:pt x="3526" y="254"/>
                  </a:lnTo>
                  <a:lnTo>
                    <a:pt x="3499" y="136"/>
                  </a:lnTo>
                  <a:lnTo>
                    <a:pt x="3446" y="0"/>
                  </a:lnTo>
                  <a:lnTo>
                    <a:pt x="3096" y="28"/>
                  </a:lnTo>
                  <a:lnTo>
                    <a:pt x="1814" y="134"/>
                  </a:lnTo>
                  <a:lnTo>
                    <a:pt x="1155" y="134"/>
                  </a:lnTo>
                  <a:lnTo>
                    <a:pt x="416" y="130"/>
                  </a:lnTo>
                  <a:lnTo>
                    <a:pt x="14" y="124"/>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25" name="Freeform 17">
              <a:extLst>
                <a:ext uri="{FF2B5EF4-FFF2-40B4-BE49-F238E27FC236}">
                  <a16:creationId xmlns:a16="http://schemas.microsoft.com/office/drawing/2014/main" id="{0BCBBD2D-994C-724F-B6F2-B755D808F296}"/>
                </a:ext>
              </a:extLst>
            </p:cNvPr>
            <p:cNvSpPr>
              <a:spLocks/>
            </p:cNvSpPr>
            <p:nvPr/>
          </p:nvSpPr>
          <p:spPr bwMode="auto">
            <a:xfrm>
              <a:off x="4973248" y="3704549"/>
              <a:ext cx="1708275" cy="1596586"/>
            </a:xfrm>
            <a:custGeom>
              <a:avLst/>
              <a:gdLst>
                <a:gd name="T0" fmla="*/ 11 w 5759"/>
                <a:gd name="T1" fmla="*/ 444 h 5383"/>
                <a:gd name="T2" fmla="*/ 68 w 5759"/>
                <a:gd name="T3" fmla="*/ 494 h 5383"/>
                <a:gd name="T4" fmla="*/ 108 w 5759"/>
                <a:gd name="T5" fmla="*/ 540 h 5383"/>
                <a:gd name="T6" fmla="*/ 137 w 5759"/>
                <a:gd name="T7" fmla="*/ 574 h 5383"/>
                <a:gd name="T8" fmla="*/ 163 w 5759"/>
                <a:gd name="T9" fmla="*/ 636 h 5383"/>
                <a:gd name="T10" fmla="*/ 205 w 5759"/>
                <a:gd name="T11" fmla="*/ 693 h 5383"/>
                <a:gd name="T12" fmla="*/ 271 w 5759"/>
                <a:gd name="T13" fmla="*/ 730 h 5383"/>
                <a:gd name="T14" fmla="*/ 313 w 5759"/>
                <a:gd name="T15" fmla="*/ 710 h 5383"/>
                <a:gd name="T16" fmla="*/ 353 w 5759"/>
                <a:gd name="T17" fmla="*/ 666 h 5383"/>
                <a:gd name="T18" fmla="*/ 412 w 5759"/>
                <a:gd name="T19" fmla="*/ 661 h 5383"/>
                <a:gd name="T20" fmla="*/ 488 w 5759"/>
                <a:gd name="T21" fmla="*/ 727 h 5383"/>
                <a:gd name="T22" fmla="*/ 563 w 5759"/>
                <a:gd name="T23" fmla="*/ 841 h 5383"/>
                <a:gd name="T24" fmla="*/ 606 w 5759"/>
                <a:gd name="T25" fmla="*/ 909 h 5383"/>
                <a:gd name="T26" fmla="*/ 637 w 5759"/>
                <a:gd name="T27" fmla="*/ 983 h 5383"/>
                <a:gd name="T28" fmla="*/ 745 w 5759"/>
                <a:gd name="T29" fmla="*/ 1018 h 5383"/>
                <a:gd name="T30" fmla="*/ 811 w 5759"/>
                <a:gd name="T31" fmla="*/ 1021 h 5383"/>
                <a:gd name="T32" fmla="*/ 794 w 5759"/>
                <a:gd name="T33" fmla="*/ 979 h 5383"/>
                <a:gd name="T34" fmla="*/ 768 w 5759"/>
                <a:gd name="T35" fmla="*/ 938 h 5383"/>
                <a:gd name="T36" fmla="*/ 773 w 5759"/>
                <a:gd name="T37" fmla="*/ 892 h 5383"/>
                <a:gd name="T38" fmla="*/ 777 w 5759"/>
                <a:gd name="T39" fmla="*/ 868 h 5383"/>
                <a:gd name="T40" fmla="*/ 762 w 5759"/>
                <a:gd name="T41" fmla="*/ 830 h 5383"/>
                <a:gd name="T42" fmla="*/ 779 w 5759"/>
                <a:gd name="T43" fmla="*/ 796 h 5383"/>
                <a:gd name="T44" fmla="*/ 830 w 5759"/>
                <a:gd name="T45" fmla="*/ 762 h 5383"/>
                <a:gd name="T46" fmla="*/ 859 w 5759"/>
                <a:gd name="T47" fmla="*/ 739 h 5383"/>
                <a:gd name="T48" fmla="*/ 930 w 5759"/>
                <a:gd name="T49" fmla="*/ 725 h 5383"/>
                <a:gd name="T50" fmla="*/ 955 w 5759"/>
                <a:gd name="T51" fmla="*/ 688 h 5383"/>
                <a:gd name="T52" fmla="*/ 967 w 5759"/>
                <a:gd name="T53" fmla="*/ 636 h 5383"/>
                <a:gd name="T54" fmla="*/ 1001 w 5759"/>
                <a:gd name="T55" fmla="*/ 653 h 5383"/>
                <a:gd name="T56" fmla="*/ 1080 w 5759"/>
                <a:gd name="T57" fmla="*/ 625 h 5383"/>
                <a:gd name="T58" fmla="*/ 1075 w 5759"/>
                <a:gd name="T59" fmla="*/ 523 h 5383"/>
                <a:gd name="T60" fmla="*/ 1083 w 5759"/>
                <a:gd name="T61" fmla="*/ 469 h 5383"/>
                <a:gd name="T62" fmla="*/ 1049 w 5759"/>
                <a:gd name="T63" fmla="*/ 422 h 5383"/>
                <a:gd name="T64" fmla="*/ 1038 w 5759"/>
                <a:gd name="T65" fmla="*/ 367 h 5383"/>
                <a:gd name="T66" fmla="*/ 1038 w 5759"/>
                <a:gd name="T67" fmla="*/ 317 h 5383"/>
                <a:gd name="T68" fmla="*/ 1036 w 5759"/>
                <a:gd name="T69" fmla="*/ 277 h 5383"/>
                <a:gd name="T70" fmla="*/ 991 w 5759"/>
                <a:gd name="T71" fmla="*/ 256 h 5383"/>
                <a:gd name="T72" fmla="*/ 940 w 5759"/>
                <a:gd name="T73" fmla="*/ 233 h 5383"/>
                <a:gd name="T74" fmla="*/ 895 w 5759"/>
                <a:gd name="T75" fmla="*/ 237 h 5383"/>
                <a:gd name="T76" fmla="*/ 797 w 5759"/>
                <a:gd name="T77" fmla="*/ 248 h 5383"/>
                <a:gd name="T78" fmla="*/ 744 w 5759"/>
                <a:gd name="T79" fmla="*/ 237 h 5383"/>
                <a:gd name="T80" fmla="*/ 686 w 5759"/>
                <a:gd name="T81" fmla="*/ 217 h 5383"/>
                <a:gd name="T82" fmla="*/ 611 w 5759"/>
                <a:gd name="T83" fmla="*/ 205 h 5383"/>
                <a:gd name="T84" fmla="*/ 566 w 5759"/>
                <a:gd name="T85" fmla="*/ 191 h 5383"/>
                <a:gd name="T86" fmla="*/ 535 w 5759"/>
                <a:gd name="T87" fmla="*/ 163 h 5383"/>
                <a:gd name="T88" fmla="*/ 535 w 5759"/>
                <a:gd name="T89" fmla="*/ 118 h 5383"/>
                <a:gd name="T90" fmla="*/ 539 w 5759"/>
                <a:gd name="T91" fmla="*/ 38 h 5383"/>
                <a:gd name="T92" fmla="*/ 473 w 5759"/>
                <a:gd name="T93" fmla="*/ 0 h 5383"/>
                <a:gd name="T94" fmla="*/ 305 w 5759"/>
                <a:gd name="T95" fmla="*/ 3 h 5383"/>
                <a:gd name="T96" fmla="*/ 303 w 5759"/>
                <a:gd name="T97" fmla="*/ 433 h 538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759" h="5383">
                  <a:moveTo>
                    <a:pt x="0" y="2219"/>
                  </a:moveTo>
                  <a:lnTo>
                    <a:pt x="60" y="2339"/>
                  </a:lnTo>
                  <a:lnTo>
                    <a:pt x="199" y="2439"/>
                  </a:lnTo>
                  <a:lnTo>
                    <a:pt x="361" y="2605"/>
                  </a:lnTo>
                  <a:lnTo>
                    <a:pt x="421" y="2755"/>
                  </a:lnTo>
                  <a:lnTo>
                    <a:pt x="571" y="2845"/>
                  </a:lnTo>
                  <a:lnTo>
                    <a:pt x="661" y="2875"/>
                  </a:lnTo>
                  <a:lnTo>
                    <a:pt x="721" y="3025"/>
                  </a:lnTo>
                  <a:lnTo>
                    <a:pt x="841" y="3175"/>
                  </a:lnTo>
                  <a:lnTo>
                    <a:pt x="863" y="3351"/>
                  </a:lnTo>
                  <a:lnTo>
                    <a:pt x="951" y="3519"/>
                  </a:lnTo>
                  <a:lnTo>
                    <a:pt x="1081" y="3655"/>
                  </a:lnTo>
                  <a:lnTo>
                    <a:pt x="1261" y="3685"/>
                  </a:lnTo>
                  <a:lnTo>
                    <a:pt x="1431" y="3847"/>
                  </a:lnTo>
                  <a:lnTo>
                    <a:pt x="1535" y="3815"/>
                  </a:lnTo>
                  <a:lnTo>
                    <a:pt x="1651" y="3745"/>
                  </a:lnTo>
                  <a:lnTo>
                    <a:pt x="1681" y="3595"/>
                  </a:lnTo>
                  <a:lnTo>
                    <a:pt x="1863" y="3511"/>
                  </a:lnTo>
                  <a:lnTo>
                    <a:pt x="1981" y="3415"/>
                  </a:lnTo>
                  <a:lnTo>
                    <a:pt x="2175" y="3487"/>
                  </a:lnTo>
                  <a:lnTo>
                    <a:pt x="2319" y="3567"/>
                  </a:lnTo>
                  <a:lnTo>
                    <a:pt x="2575" y="3831"/>
                  </a:lnTo>
                  <a:lnTo>
                    <a:pt x="2735" y="4095"/>
                  </a:lnTo>
                  <a:lnTo>
                    <a:pt x="2972" y="4435"/>
                  </a:lnTo>
                  <a:lnTo>
                    <a:pt x="3122" y="4555"/>
                  </a:lnTo>
                  <a:lnTo>
                    <a:pt x="3199" y="4791"/>
                  </a:lnTo>
                  <a:lnTo>
                    <a:pt x="3327" y="5023"/>
                  </a:lnTo>
                  <a:lnTo>
                    <a:pt x="3362" y="5185"/>
                  </a:lnTo>
                  <a:lnTo>
                    <a:pt x="3631" y="5279"/>
                  </a:lnTo>
                  <a:lnTo>
                    <a:pt x="3932" y="5365"/>
                  </a:lnTo>
                  <a:lnTo>
                    <a:pt x="4119" y="5383"/>
                  </a:lnTo>
                  <a:lnTo>
                    <a:pt x="4279" y="5383"/>
                  </a:lnTo>
                  <a:lnTo>
                    <a:pt x="4207" y="5271"/>
                  </a:lnTo>
                  <a:lnTo>
                    <a:pt x="4191" y="5159"/>
                  </a:lnTo>
                  <a:lnTo>
                    <a:pt x="4119" y="5079"/>
                  </a:lnTo>
                  <a:lnTo>
                    <a:pt x="4052" y="4945"/>
                  </a:lnTo>
                  <a:lnTo>
                    <a:pt x="4079" y="4839"/>
                  </a:lnTo>
                  <a:lnTo>
                    <a:pt x="4082" y="4705"/>
                  </a:lnTo>
                  <a:lnTo>
                    <a:pt x="3975" y="4639"/>
                  </a:lnTo>
                  <a:lnTo>
                    <a:pt x="4103" y="4575"/>
                  </a:lnTo>
                  <a:lnTo>
                    <a:pt x="4112" y="4435"/>
                  </a:lnTo>
                  <a:lnTo>
                    <a:pt x="4022" y="4375"/>
                  </a:lnTo>
                  <a:lnTo>
                    <a:pt x="4202" y="4345"/>
                  </a:lnTo>
                  <a:lnTo>
                    <a:pt x="4112" y="4195"/>
                  </a:lnTo>
                  <a:lnTo>
                    <a:pt x="4322" y="4165"/>
                  </a:lnTo>
                  <a:lnTo>
                    <a:pt x="4382" y="4015"/>
                  </a:lnTo>
                  <a:lnTo>
                    <a:pt x="4472" y="4015"/>
                  </a:lnTo>
                  <a:lnTo>
                    <a:pt x="4532" y="3895"/>
                  </a:lnTo>
                  <a:lnTo>
                    <a:pt x="4772" y="3895"/>
                  </a:lnTo>
                  <a:lnTo>
                    <a:pt x="4911" y="3823"/>
                  </a:lnTo>
                  <a:lnTo>
                    <a:pt x="5042" y="3745"/>
                  </a:lnTo>
                  <a:lnTo>
                    <a:pt x="5042" y="3625"/>
                  </a:lnTo>
                  <a:lnTo>
                    <a:pt x="5192" y="3535"/>
                  </a:lnTo>
                  <a:lnTo>
                    <a:pt x="5102" y="3355"/>
                  </a:lnTo>
                  <a:lnTo>
                    <a:pt x="5252" y="3325"/>
                  </a:lnTo>
                  <a:lnTo>
                    <a:pt x="5282" y="3445"/>
                  </a:lnTo>
                  <a:lnTo>
                    <a:pt x="5463" y="3391"/>
                  </a:lnTo>
                  <a:lnTo>
                    <a:pt x="5702" y="3295"/>
                  </a:lnTo>
                  <a:lnTo>
                    <a:pt x="5695" y="3031"/>
                  </a:lnTo>
                  <a:lnTo>
                    <a:pt x="5672" y="2755"/>
                  </a:lnTo>
                  <a:lnTo>
                    <a:pt x="5759" y="2671"/>
                  </a:lnTo>
                  <a:lnTo>
                    <a:pt x="5719" y="2471"/>
                  </a:lnTo>
                  <a:lnTo>
                    <a:pt x="5612" y="2305"/>
                  </a:lnTo>
                  <a:lnTo>
                    <a:pt x="5535" y="2223"/>
                  </a:lnTo>
                  <a:lnTo>
                    <a:pt x="5462" y="2035"/>
                  </a:lnTo>
                  <a:lnTo>
                    <a:pt x="5479" y="1935"/>
                  </a:lnTo>
                  <a:lnTo>
                    <a:pt x="5463" y="1799"/>
                  </a:lnTo>
                  <a:lnTo>
                    <a:pt x="5479" y="1671"/>
                  </a:lnTo>
                  <a:lnTo>
                    <a:pt x="5439" y="1559"/>
                  </a:lnTo>
                  <a:lnTo>
                    <a:pt x="5471" y="1463"/>
                  </a:lnTo>
                  <a:lnTo>
                    <a:pt x="5432" y="1345"/>
                  </a:lnTo>
                  <a:lnTo>
                    <a:pt x="5231" y="1351"/>
                  </a:lnTo>
                  <a:lnTo>
                    <a:pt x="5075" y="1317"/>
                  </a:lnTo>
                  <a:lnTo>
                    <a:pt x="4964" y="1226"/>
                  </a:lnTo>
                  <a:lnTo>
                    <a:pt x="4865" y="1271"/>
                  </a:lnTo>
                  <a:lnTo>
                    <a:pt x="4727" y="1251"/>
                  </a:lnTo>
                  <a:lnTo>
                    <a:pt x="4479" y="1350"/>
                  </a:lnTo>
                  <a:lnTo>
                    <a:pt x="4208" y="1305"/>
                  </a:lnTo>
                  <a:lnTo>
                    <a:pt x="4055" y="1319"/>
                  </a:lnTo>
                  <a:lnTo>
                    <a:pt x="3927" y="1251"/>
                  </a:lnTo>
                  <a:lnTo>
                    <a:pt x="3786" y="1287"/>
                  </a:lnTo>
                  <a:lnTo>
                    <a:pt x="3620" y="1143"/>
                  </a:lnTo>
                  <a:lnTo>
                    <a:pt x="3392" y="1179"/>
                  </a:lnTo>
                  <a:lnTo>
                    <a:pt x="3227" y="1079"/>
                  </a:lnTo>
                  <a:lnTo>
                    <a:pt x="3084" y="1068"/>
                  </a:lnTo>
                  <a:lnTo>
                    <a:pt x="2988" y="1005"/>
                  </a:lnTo>
                  <a:lnTo>
                    <a:pt x="2828" y="989"/>
                  </a:lnTo>
                  <a:lnTo>
                    <a:pt x="2823" y="858"/>
                  </a:lnTo>
                  <a:lnTo>
                    <a:pt x="2786" y="740"/>
                  </a:lnTo>
                  <a:lnTo>
                    <a:pt x="2823" y="620"/>
                  </a:lnTo>
                  <a:lnTo>
                    <a:pt x="2852" y="458"/>
                  </a:lnTo>
                  <a:lnTo>
                    <a:pt x="2843" y="198"/>
                  </a:lnTo>
                  <a:lnTo>
                    <a:pt x="2825" y="0"/>
                  </a:lnTo>
                  <a:lnTo>
                    <a:pt x="2498" y="0"/>
                  </a:lnTo>
                  <a:lnTo>
                    <a:pt x="2156" y="9"/>
                  </a:lnTo>
                  <a:lnTo>
                    <a:pt x="1611" y="18"/>
                  </a:lnTo>
                  <a:lnTo>
                    <a:pt x="1629" y="1167"/>
                  </a:lnTo>
                  <a:lnTo>
                    <a:pt x="1598" y="2282"/>
                  </a:lnTo>
                  <a:lnTo>
                    <a:pt x="0" y="2219"/>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26" name="Freeform 20">
              <a:extLst>
                <a:ext uri="{FF2B5EF4-FFF2-40B4-BE49-F238E27FC236}">
                  <a16:creationId xmlns:a16="http://schemas.microsoft.com/office/drawing/2014/main" id="{A46E4B25-A6D2-DE47-A612-5BC72BBC7C71}"/>
                </a:ext>
              </a:extLst>
            </p:cNvPr>
            <p:cNvSpPr>
              <a:spLocks/>
            </p:cNvSpPr>
            <p:nvPr/>
          </p:nvSpPr>
          <p:spPr bwMode="auto">
            <a:xfrm>
              <a:off x="6191432" y="2602108"/>
              <a:ext cx="737486" cy="473816"/>
            </a:xfrm>
            <a:custGeom>
              <a:avLst/>
              <a:gdLst>
                <a:gd name="T0" fmla="*/ 0 w 2485"/>
                <a:gd name="T1" fmla="*/ 35 h 1601"/>
                <a:gd name="T2" fmla="*/ 367 w 2485"/>
                <a:gd name="T3" fmla="*/ 0 h 1601"/>
                <a:gd name="T4" fmla="*/ 378 w 2485"/>
                <a:gd name="T5" fmla="*/ 14 h 1601"/>
                <a:gd name="T6" fmla="*/ 379 w 2485"/>
                <a:gd name="T7" fmla="*/ 40 h 1601"/>
                <a:gd name="T8" fmla="*/ 386 w 2485"/>
                <a:gd name="T9" fmla="*/ 65 h 1601"/>
                <a:gd name="T10" fmla="*/ 408 w 2485"/>
                <a:gd name="T11" fmla="*/ 74 h 1601"/>
                <a:gd name="T12" fmla="*/ 428 w 2485"/>
                <a:gd name="T13" fmla="*/ 85 h 1601"/>
                <a:gd name="T14" fmla="*/ 447 w 2485"/>
                <a:gd name="T15" fmla="*/ 109 h 1601"/>
                <a:gd name="T16" fmla="*/ 463 w 2485"/>
                <a:gd name="T17" fmla="*/ 127 h 1601"/>
                <a:gd name="T18" fmla="*/ 471 w 2485"/>
                <a:gd name="T19" fmla="*/ 154 h 1601"/>
                <a:gd name="T20" fmla="*/ 451 w 2485"/>
                <a:gd name="T21" fmla="*/ 178 h 1601"/>
                <a:gd name="T22" fmla="*/ 426 w 2485"/>
                <a:gd name="T23" fmla="*/ 189 h 1601"/>
                <a:gd name="T24" fmla="*/ 399 w 2485"/>
                <a:gd name="T25" fmla="*/ 189 h 1601"/>
                <a:gd name="T26" fmla="*/ 416 w 2485"/>
                <a:gd name="T27" fmla="*/ 217 h 1601"/>
                <a:gd name="T28" fmla="*/ 407 w 2485"/>
                <a:gd name="T29" fmla="*/ 248 h 1601"/>
                <a:gd name="T30" fmla="*/ 394 w 2485"/>
                <a:gd name="T31" fmla="*/ 274 h 1601"/>
                <a:gd name="T32" fmla="*/ 388 w 2485"/>
                <a:gd name="T33" fmla="*/ 295 h 1601"/>
                <a:gd name="T34" fmla="*/ 360 w 2485"/>
                <a:gd name="T35" fmla="*/ 274 h 1601"/>
                <a:gd name="T36" fmla="*/ 277 w 2485"/>
                <a:gd name="T37" fmla="*/ 289 h 1601"/>
                <a:gd name="T38" fmla="*/ 195 w 2485"/>
                <a:gd name="T39" fmla="*/ 297 h 1601"/>
                <a:gd name="T40" fmla="*/ 73 w 2485"/>
                <a:gd name="T41" fmla="*/ 303 h 1601"/>
                <a:gd name="T42" fmla="*/ 73 w 2485"/>
                <a:gd name="T43" fmla="*/ 256 h 1601"/>
                <a:gd name="T44" fmla="*/ 23 w 2485"/>
                <a:gd name="T45" fmla="*/ 157 h 1601"/>
                <a:gd name="T46" fmla="*/ 6 w 2485"/>
                <a:gd name="T47" fmla="*/ 117 h 1601"/>
                <a:gd name="T48" fmla="*/ 6 w 2485"/>
                <a:gd name="T49" fmla="*/ 59 h 1601"/>
                <a:gd name="T50" fmla="*/ 0 w 2485"/>
                <a:gd name="T51" fmla="*/ 35 h 160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85" h="1601">
                  <a:moveTo>
                    <a:pt x="0" y="183"/>
                  </a:moveTo>
                  <a:lnTo>
                    <a:pt x="1935" y="0"/>
                  </a:lnTo>
                  <a:lnTo>
                    <a:pt x="1996" y="75"/>
                  </a:lnTo>
                  <a:lnTo>
                    <a:pt x="1998" y="212"/>
                  </a:lnTo>
                  <a:lnTo>
                    <a:pt x="2037" y="344"/>
                  </a:lnTo>
                  <a:lnTo>
                    <a:pt x="2155" y="393"/>
                  </a:lnTo>
                  <a:lnTo>
                    <a:pt x="2257" y="447"/>
                  </a:lnTo>
                  <a:lnTo>
                    <a:pt x="2357" y="575"/>
                  </a:lnTo>
                  <a:lnTo>
                    <a:pt x="2445" y="671"/>
                  </a:lnTo>
                  <a:lnTo>
                    <a:pt x="2485" y="815"/>
                  </a:lnTo>
                  <a:lnTo>
                    <a:pt x="2377" y="939"/>
                  </a:lnTo>
                  <a:lnTo>
                    <a:pt x="2245" y="999"/>
                  </a:lnTo>
                  <a:lnTo>
                    <a:pt x="2107" y="999"/>
                  </a:lnTo>
                  <a:lnTo>
                    <a:pt x="2197" y="1149"/>
                  </a:lnTo>
                  <a:lnTo>
                    <a:pt x="2149" y="1311"/>
                  </a:lnTo>
                  <a:lnTo>
                    <a:pt x="2077" y="1449"/>
                  </a:lnTo>
                  <a:lnTo>
                    <a:pt x="2045" y="1559"/>
                  </a:lnTo>
                  <a:lnTo>
                    <a:pt x="1897" y="1449"/>
                  </a:lnTo>
                  <a:lnTo>
                    <a:pt x="1461" y="1527"/>
                  </a:lnTo>
                  <a:lnTo>
                    <a:pt x="1029" y="1567"/>
                  </a:lnTo>
                  <a:lnTo>
                    <a:pt x="384" y="1601"/>
                  </a:lnTo>
                  <a:lnTo>
                    <a:pt x="384" y="1355"/>
                  </a:lnTo>
                  <a:lnTo>
                    <a:pt x="120" y="827"/>
                  </a:lnTo>
                  <a:lnTo>
                    <a:pt x="33" y="620"/>
                  </a:lnTo>
                  <a:lnTo>
                    <a:pt x="34" y="312"/>
                  </a:lnTo>
                  <a:lnTo>
                    <a:pt x="0" y="183"/>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27" name="Freeform 25">
              <a:extLst>
                <a:ext uri="{FF2B5EF4-FFF2-40B4-BE49-F238E27FC236}">
                  <a16:creationId xmlns:a16="http://schemas.microsoft.com/office/drawing/2014/main" id="{9A5C9FB2-7A37-EA48-A4CC-A93242EB22CA}"/>
                </a:ext>
              </a:extLst>
            </p:cNvPr>
            <p:cNvSpPr>
              <a:spLocks/>
            </p:cNvSpPr>
            <p:nvPr/>
          </p:nvSpPr>
          <p:spPr bwMode="auto">
            <a:xfrm>
              <a:off x="7223285" y="2714697"/>
              <a:ext cx="372658" cy="664593"/>
            </a:xfrm>
            <a:custGeom>
              <a:avLst/>
              <a:gdLst>
                <a:gd name="T0" fmla="*/ 0 w 1255"/>
                <a:gd name="T1" fmla="*/ 49 h 2237"/>
                <a:gd name="T2" fmla="*/ 2 w 1255"/>
                <a:gd name="T3" fmla="*/ 86 h 2237"/>
                <a:gd name="T4" fmla="*/ 13 w 1255"/>
                <a:gd name="T5" fmla="*/ 123 h 2237"/>
                <a:gd name="T6" fmla="*/ 27 w 1255"/>
                <a:gd name="T7" fmla="*/ 158 h 2237"/>
                <a:gd name="T8" fmla="*/ 29 w 1255"/>
                <a:gd name="T9" fmla="*/ 192 h 2237"/>
                <a:gd name="T10" fmla="*/ 40 w 1255"/>
                <a:gd name="T11" fmla="*/ 231 h 2237"/>
                <a:gd name="T12" fmla="*/ 23 w 1255"/>
                <a:gd name="T13" fmla="*/ 262 h 2237"/>
                <a:gd name="T14" fmla="*/ 34 w 1255"/>
                <a:gd name="T15" fmla="*/ 335 h 2237"/>
                <a:gd name="T16" fmla="*/ 14 w 1255"/>
                <a:gd name="T17" fmla="*/ 386 h 2237"/>
                <a:gd name="T18" fmla="*/ 12 w 1255"/>
                <a:gd name="T19" fmla="*/ 425 h 2237"/>
                <a:gd name="T20" fmla="*/ 33 w 1255"/>
                <a:gd name="T21" fmla="*/ 414 h 2237"/>
                <a:gd name="T22" fmla="*/ 49 w 1255"/>
                <a:gd name="T23" fmla="*/ 399 h 2237"/>
                <a:gd name="T24" fmla="*/ 68 w 1255"/>
                <a:gd name="T25" fmla="*/ 412 h 2237"/>
                <a:gd name="T26" fmla="*/ 88 w 1255"/>
                <a:gd name="T27" fmla="*/ 393 h 2237"/>
                <a:gd name="T28" fmla="*/ 111 w 1255"/>
                <a:gd name="T29" fmla="*/ 382 h 2237"/>
                <a:gd name="T30" fmla="*/ 120 w 1255"/>
                <a:gd name="T31" fmla="*/ 363 h 2237"/>
                <a:gd name="T32" fmla="*/ 145 w 1255"/>
                <a:gd name="T33" fmla="*/ 371 h 2237"/>
                <a:gd name="T34" fmla="*/ 162 w 1255"/>
                <a:gd name="T35" fmla="*/ 348 h 2237"/>
                <a:gd name="T36" fmla="*/ 180 w 1255"/>
                <a:gd name="T37" fmla="*/ 321 h 2237"/>
                <a:gd name="T38" fmla="*/ 180 w 1255"/>
                <a:gd name="T39" fmla="*/ 300 h 2237"/>
                <a:gd name="T40" fmla="*/ 203 w 1255"/>
                <a:gd name="T41" fmla="*/ 286 h 2237"/>
                <a:gd name="T42" fmla="*/ 238 w 1255"/>
                <a:gd name="T43" fmla="*/ 280 h 2237"/>
                <a:gd name="T44" fmla="*/ 230 w 1255"/>
                <a:gd name="T45" fmla="*/ 260 h 2237"/>
                <a:gd name="T46" fmla="*/ 236 w 1255"/>
                <a:gd name="T47" fmla="*/ 234 h 2237"/>
                <a:gd name="T48" fmla="*/ 230 w 1255"/>
                <a:gd name="T49" fmla="*/ 195 h 2237"/>
                <a:gd name="T50" fmla="*/ 217 w 1255"/>
                <a:gd name="T51" fmla="*/ 160 h 2237"/>
                <a:gd name="T52" fmla="*/ 214 w 1255"/>
                <a:gd name="T53" fmla="*/ 108 h 2237"/>
                <a:gd name="T54" fmla="*/ 205 w 1255"/>
                <a:gd name="T55" fmla="*/ 90 h 2237"/>
                <a:gd name="T56" fmla="*/ 197 w 1255"/>
                <a:gd name="T57" fmla="*/ 69 h 2237"/>
                <a:gd name="T58" fmla="*/ 191 w 1255"/>
                <a:gd name="T59" fmla="*/ 52 h 2237"/>
                <a:gd name="T60" fmla="*/ 197 w 1255"/>
                <a:gd name="T61" fmla="*/ 37 h 2237"/>
                <a:gd name="T62" fmla="*/ 185 w 1255"/>
                <a:gd name="T63" fmla="*/ 11 h 2237"/>
                <a:gd name="T64" fmla="*/ 168 w 1255"/>
                <a:gd name="T65" fmla="*/ 0 h 2237"/>
                <a:gd name="T66" fmla="*/ 126 w 1255"/>
                <a:gd name="T67" fmla="*/ 8 h 2237"/>
                <a:gd name="T68" fmla="*/ 80 w 1255"/>
                <a:gd name="T69" fmla="*/ 17 h 2237"/>
                <a:gd name="T70" fmla="*/ 49 w 1255"/>
                <a:gd name="T71" fmla="*/ 22 h 2237"/>
                <a:gd name="T72" fmla="*/ 24 w 1255"/>
                <a:gd name="T73" fmla="*/ 35 h 2237"/>
                <a:gd name="T74" fmla="*/ 0 w 1255"/>
                <a:gd name="T75" fmla="*/ 49 h 223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255" h="2237">
                  <a:moveTo>
                    <a:pt x="0" y="260"/>
                  </a:moveTo>
                  <a:lnTo>
                    <a:pt x="9" y="452"/>
                  </a:lnTo>
                  <a:lnTo>
                    <a:pt x="70" y="645"/>
                  </a:lnTo>
                  <a:lnTo>
                    <a:pt x="144" y="833"/>
                  </a:lnTo>
                  <a:lnTo>
                    <a:pt x="151" y="1011"/>
                  </a:lnTo>
                  <a:lnTo>
                    <a:pt x="211" y="1217"/>
                  </a:lnTo>
                  <a:lnTo>
                    <a:pt x="120" y="1379"/>
                  </a:lnTo>
                  <a:lnTo>
                    <a:pt x="181" y="1763"/>
                  </a:lnTo>
                  <a:lnTo>
                    <a:pt x="73" y="2033"/>
                  </a:lnTo>
                  <a:lnTo>
                    <a:pt x="64" y="2237"/>
                  </a:lnTo>
                  <a:lnTo>
                    <a:pt x="176" y="2178"/>
                  </a:lnTo>
                  <a:lnTo>
                    <a:pt x="256" y="2101"/>
                  </a:lnTo>
                  <a:lnTo>
                    <a:pt x="360" y="2170"/>
                  </a:lnTo>
                  <a:lnTo>
                    <a:pt x="466" y="2071"/>
                  </a:lnTo>
                  <a:lnTo>
                    <a:pt x="586" y="2011"/>
                  </a:lnTo>
                  <a:lnTo>
                    <a:pt x="631" y="1913"/>
                  </a:lnTo>
                  <a:lnTo>
                    <a:pt x="766" y="1951"/>
                  </a:lnTo>
                  <a:lnTo>
                    <a:pt x="855" y="1833"/>
                  </a:lnTo>
                  <a:lnTo>
                    <a:pt x="951" y="1689"/>
                  </a:lnTo>
                  <a:lnTo>
                    <a:pt x="951" y="1577"/>
                  </a:lnTo>
                  <a:lnTo>
                    <a:pt x="1071" y="1505"/>
                  </a:lnTo>
                  <a:lnTo>
                    <a:pt x="1255" y="1473"/>
                  </a:lnTo>
                  <a:lnTo>
                    <a:pt x="1215" y="1369"/>
                  </a:lnTo>
                  <a:lnTo>
                    <a:pt x="1246" y="1231"/>
                  </a:lnTo>
                  <a:lnTo>
                    <a:pt x="1215" y="1025"/>
                  </a:lnTo>
                  <a:lnTo>
                    <a:pt x="1143" y="841"/>
                  </a:lnTo>
                  <a:lnTo>
                    <a:pt x="1126" y="570"/>
                  </a:lnTo>
                  <a:lnTo>
                    <a:pt x="1079" y="473"/>
                  </a:lnTo>
                  <a:lnTo>
                    <a:pt x="1039" y="361"/>
                  </a:lnTo>
                  <a:lnTo>
                    <a:pt x="1007" y="273"/>
                  </a:lnTo>
                  <a:lnTo>
                    <a:pt x="1039" y="193"/>
                  </a:lnTo>
                  <a:lnTo>
                    <a:pt x="976" y="60"/>
                  </a:lnTo>
                  <a:lnTo>
                    <a:pt x="886" y="0"/>
                  </a:lnTo>
                  <a:lnTo>
                    <a:pt x="663" y="41"/>
                  </a:lnTo>
                  <a:lnTo>
                    <a:pt x="423" y="89"/>
                  </a:lnTo>
                  <a:lnTo>
                    <a:pt x="256" y="114"/>
                  </a:lnTo>
                  <a:lnTo>
                    <a:pt x="127" y="185"/>
                  </a:lnTo>
                  <a:lnTo>
                    <a:pt x="0" y="260"/>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28" name="Freeform 26">
              <a:extLst>
                <a:ext uri="{FF2B5EF4-FFF2-40B4-BE49-F238E27FC236}">
                  <a16:creationId xmlns:a16="http://schemas.microsoft.com/office/drawing/2014/main" id="{D3A743A1-0D3E-D243-8173-87239D19DD82}"/>
                </a:ext>
              </a:extLst>
            </p:cNvPr>
            <p:cNvSpPr>
              <a:spLocks/>
            </p:cNvSpPr>
            <p:nvPr/>
          </p:nvSpPr>
          <p:spPr bwMode="auto">
            <a:xfrm>
              <a:off x="7511390" y="2561450"/>
              <a:ext cx="507316" cy="573896"/>
            </a:xfrm>
            <a:custGeom>
              <a:avLst/>
              <a:gdLst>
                <a:gd name="T0" fmla="*/ 0 w 1707"/>
                <a:gd name="T1" fmla="*/ 109 h 1934"/>
                <a:gd name="T2" fmla="*/ 23 w 1707"/>
                <a:gd name="T3" fmla="*/ 94 h 1934"/>
                <a:gd name="T4" fmla="*/ 60 w 1707"/>
                <a:gd name="T5" fmla="*/ 93 h 1934"/>
                <a:gd name="T6" fmla="*/ 60 w 1707"/>
                <a:gd name="T7" fmla="*/ 85 h 1934"/>
                <a:gd name="T8" fmla="*/ 96 w 1707"/>
                <a:gd name="T9" fmla="*/ 82 h 1934"/>
                <a:gd name="T10" fmla="*/ 122 w 1707"/>
                <a:gd name="T11" fmla="*/ 90 h 1934"/>
                <a:gd name="T12" fmla="*/ 153 w 1707"/>
                <a:gd name="T13" fmla="*/ 99 h 1934"/>
                <a:gd name="T14" fmla="*/ 218 w 1707"/>
                <a:gd name="T15" fmla="*/ 59 h 1934"/>
                <a:gd name="T16" fmla="*/ 295 w 1707"/>
                <a:gd name="T17" fmla="*/ 0 h 1934"/>
                <a:gd name="T18" fmla="*/ 318 w 1707"/>
                <a:gd name="T19" fmla="*/ 82 h 1934"/>
                <a:gd name="T20" fmla="*/ 321 w 1707"/>
                <a:gd name="T21" fmla="*/ 140 h 1934"/>
                <a:gd name="T22" fmla="*/ 324 w 1707"/>
                <a:gd name="T23" fmla="*/ 190 h 1934"/>
                <a:gd name="T24" fmla="*/ 312 w 1707"/>
                <a:gd name="T25" fmla="*/ 225 h 1934"/>
                <a:gd name="T26" fmla="*/ 292 w 1707"/>
                <a:gd name="T27" fmla="*/ 250 h 1934"/>
                <a:gd name="T28" fmla="*/ 272 w 1707"/>
                <a:gd name="T29" fmla="*/ 265 h 1934"/>
                <a:gd name="T30" fmla="*/ 275 w 1707"/>
                <a:gd name="T31" fmla="*/ 284 h 1934"/>
                <a:gd name="T32" fmla="*/ 268 w 1707"/>
                <a:gd name="T33" fmla="*/ 302 h 1934"/>
                <a:gd name="T34" fmla="*/ 250 w 1707"/>
                <a:gd name="T35" fmla="*/ 299 h 1934"/>
                <a:gd name="T36" fmla="*/ 250 w 1707"/>
                <a:gd name="T37" fmla="*/ 325 h 1934"/>
                <a:gd name="T38" fmla="*/ 244 w 1707"/>
                <a:gd name="T39" fmla="*/ 344 h 1934"/>
                <a:gd name="T40" fmla="*/ 221 w 1707"/>
                <a:gd name="T41" fmla="*/ 367 h 1934"/>
                <a:gd name="T42" fmla="*/ 206 w 1707"/>
                <a:gd name="T43" fmla="*/ 349 h 1934"/>
                <a:gd name="T44" fmla="*/ 184 w 1707"/>
                <a:gd name="T45" fmla="*/ 332 h 1934"/>
                <a:gd name="T46" fmla="*/ 168 w 1707"/>
                <a:gd name="T47" fmla="*/ 349 h 1934"/>
                <a:gd name="T48" fmla="*/ 147 w 1707"/>
                <a:gd name="T49" fmla="*/ 356 h 1934"/>
                <a:gd name="T50" fmla="*/ 113 w 1707"/>
                <a:gd name="T51" fmla="*/ 356 h 1934"/>
                <a:gd name="T52" fmla="*/ 83 w 1707"/>
                <a:gd name="T53" fmla="*/ 352 h 1934"/>
                <a:gd name="T54" fmla="*/ 52 w 1707"/>
                <a:gd name="T55" fmla="*/ 332 h 1934"/>
                <a:gd name="T56" fmla="*/ 46 w 1707"/>
                <a:gd name="T57" fmla="*/ 293 h 1934"/>
                <a:gd name="T58" fmla="*/ 32 w 1707"/>
                <a:gd name="T59" fmla="*/ 258 h 1934"/>
                <a:gd name="T60" fmla="*/ 29 w 1707"/>
                <a:gd name="T61" fmla="*/ 206 h 1934"/>
                <a:gd name="T62" fmla="*/ 20 w 1707"/>
                <a:gd name="T63" fmla="*/ 189 h 1934"/>
                <a:gd name="T64" fmla="*/ 7 w 1707"/>
                <a:gd name="T65" fmla="*/ 150 h 1934"/>
                <a:gd name="T66" fmla="*/ 13 w 1707"/>
                <a:gd name="T67" fmla="*/ 135 h 1934"/>
                <a:gd name="T68" fmla="*/ 0 w 1707"/>
                <a:gd name="T69" fmla="*/ 109 h 193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707" h="1934">
                  <a:moveTo>
                    <a:pt x="0" y="575"/>
                  </a:moveTo>
                  <a:lnTo>
                    <a:pt x="123" y="496"/>
                  </a:lnTo>
                  <a:lnTo>
                    <a:pt x="315" y="488"/>
                  </a:lnTo>
                  <a:lnTo>
                    <a:pt x="315" y="448"/>
                  </a:lnTo>
                  <a:lnTo>
                    <a:pt x="507" y="432"/>
                  </a:lnTo>
                  <a:lnTo>
                    <a:pt x="643" y="472"/>
                  </a:lnTo>
                  <a:lnTo>
                    <a:pt x="805" y="523"/>
                  </a:lnTo>
                  <a:lnTo>
                    <a:pt x="1147" y="312"/>
                  </a:lnTo>
                  <a:lnTo>
                    <a:pt x="1555" y="0"/>
                  </a:lnTo>
                  <a:lnTo>
                    <a:pt x="1675" y="433"/>
                  </a:lnTo>
                  <a:lnTo>
                    <a:pt x="1691" y="736"/>
                  </a:lnTo>
                  <a:lnTo>
                    <a:pt x="1707" y="1000"/>
                  </a:lnTo>
                  <a:lnTo>
                    <a:pt x="1645" y="1184"/>
                  </a:lnTo>
                  <a:lnTo>
                    <a:pt x="1539" y="1320"/>
                  </a:lnTo>
                  <a:lnTo>
                    <a:pt x="1435" y="1394"/>
                  </a:lnTo>
                  <a:lnTo>
                    <a:pt x="1451" y="1496"/>
                  </a:lnTo>
                  <a:lnTo>
                    <a:pt x="1411" y="1592"/>
                  </a:lnTo>
                  <a:lnTo>
                    <a:pt x="1315" y="1574"/>
                  </a:lnTo>
                  <a:lnTo>
                    <a:pt x="1315" y="1712"/>
                  </a:lnTo>
                  <a:lnTo>
                    <a:pt x="1285" y="1814"/>
                  </a:lnTo>
                  <a:lnTo>
                    <a:pt x="1165" y="1934"/>
                  </a:lnTo>
                  <a:lnTo>
                    <a:pt x="1083" y="1840"/>
                  </a:lnTo>
                  <a:lnTo>
                    <a:pt x="971" y="1752"/>
                  </a:lnTo>
                  <a:lnTo>
                    <a:pt x="883" y="1840"/>
                  </a:lnTo>
                  <a:lnTo>
                    <a:pt x="775" y="1874"/>
                  </a:lnTo>
                  <a:lnTo>
                    <a:pt x="595" y="1874"/>
                  </a:lnTo>
                  <a:lnTo>
                    <a:pt x="435" y="1856"/>
                  </a:lnTo>
                  <a:lnTo>
                    <a:pt x="275" y="1750"/>
                  </a:lnTo>
                  <a:lnTo>
                    <a:pt x="242" y="1544"/>
                  </a:lnTo>
                  <a:lnTo>
                    <a:pt x="170" y="1361"/>
                  </a:lnTo>
                  <a:lnTo>
                    <a:pt x="153" y="1085"/>
                  </a:lnTo>
                  <a:lnTo>
                    <a:pt x="107" y="998"/>
                  </a:lnTo>
                  <a:lnTo>
                    <a:pt x="35" y="791"/>
                  </a:lnTo>
                  <a:lnTo>
                    <a:pt x="66" y="710"/>
                  </a:lnTo>
                  <a:lnTo>
                    <a:pt x="0" y="575"/>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29" name="Freeform 27">
              <a:extLst>
                <a:ext uri="{FF2B5EF4-FFF2-40B4-BE49-F238E27FC236}">
                  <a16:creationId xmlns:a16="http://schemas.microsoft.com/office/drawing/2014/main" id="{376A2CE6-DE6B-F142-AAEE-0B7FEEA69D01}"/>
                </a:ext>
              </a:extLst>
            </p:cNvPr>
            <p:cNvSpPr>
              <a:spLocks/>
            </p:cNvSpPr>
            <p:nvPr/>
          </p:nvSpPr>
          <p:spPr bwMode="auto">
            <a:xfrm>
              <a:off x="7102719" y="3080614"/>
              <a:ext cx="814210" cy="486325"/>
            </a:xfrm>
            <a:custGeom>
              <a:avLst/>
              <a:gdLst>
                <a:gd name="T0" fmla="*/ 0 w 2741"/>
                <a:gd name="T1" fmla="*/ 264 h 1641"/>
                <a:gd name="T2" fmla="*/ 19 w 2741"/>
                <a:gd name="T3" fmla="*/ 275 h 1641"/>
                <a:gd name="T4" fmla="*/ 22 w 2741"/>
                <a:gd name="T5" fmla="*/ 308 h 1641"/>
                <a:gd name="T6" fmla="*/ 45 w 2741"/>
                <a:gd name="T7" fmla="*/ 311 h 1641"/>
                <a:gd name="T8" fmla="*/ 66 w 2741"/>
                <a:gd name="T9" fmla="*/ 305 h 1641"/>
                <a:gd name="T10" fmla="*/ 93 w 2741"/>
                <a:gd name="T11" fmla="*/ 304 h 1641"/>
                <a:gd name="T12" fmla="*/ 124 w 2741"/>
                <a:gd name="T13" fmla="*/ 292 h 1641"/>
                <a:gd name="T14" fmla="*/ 155 w 2741"/>
                <a:gd name="T15" fmla="*/ 279 h 1641"/>
                <a:gd name="T16" fmla="*/ 189 w 2741"/>
                <a:gd name="T17" fmla="*/ 280 h 1641"/>
                <a:gd name="T18" fmla="*/ 240 w 2741"/>
                <a:gd name="T19" fmla="*/ 264 h 1641"/>
                <a:gd name="T20" fmla="*/ 313 w 2741"/>
                <a:gd name="T21" fmla="*/ 250 h 1641"/>
                <a:gd name="T22" fmla="*/ 357 w 2741"/>
                <a:gd name="T23" fmla="*/ 244 h 1641"/>
                <a:gd name="T24" fmla="*/ 412 w 2741"/>
                <a:gd name="T25" fmla="*/ 235 h 1641"/>
                <a:gd name="T26" fmla="*/ 456 w 2741"/>
                <a:gd name="T27" fmla="*/ 222 h 1641"/>
                <a:gd name="T28" fmla="*/ 513 w 2741"/>
                <a:gd name="T29" fmla="*/ 209 h 1641"/>
                <a:gd name="T30" fmla="*/ 518 w 2741"/>
                <a:gd name="T31" fmla="*/ 193 h 1641"/>
                <a:gd name="T32" fmla="*/ 507 w 2741"/>
                <a:gd name="T33" fmla="*/ 165 h 1641"/>
                <a:gd name="T34" fmla="*/ 518 w 2741"/>
                <a:gd name="T35" fmla="*/ 145 h 1641"/>
                <a:gd name="T36" fmla="*/ 520 w 2741"/>
                <a:gd name="T37" fmla="*/ 121 h 1641"/>
                <a:gd name="T38" fmla="*/ 517 w 2741"/>
                <a:gd name="T39" fmla="*/ 97 h 1641"/>
                <a:gd name="T40" fmla="*/ 496 w 2741"/>
                <a:gd name="T41" fmla="*/ 80 h 1641"/>
                <a:gd name="T42" fmla="*/ 493 w 2741"/>
                <a:gd name="T43" fmla="*/ 47 h 1641"/>
                <a:gd name="T44" fmla="*/ 482 w 2741"/>
                <a:gd name="T45" fmla="*/ 34 h 1641"/>
                <a:gd name="T46" fmla="*/ 469 w 2741"/>
                <a:gd name="T47" fmla="*/ 19 h 1641"/>
                <a:gd name="T48" fmla="*/ 445 w 2741"/>
                <a:gd name="T49" fmla="*/ 0 h 1641"/>
                <a:gd name="T50" fmla="*/ 430 w 2741"/>
                <a:gd name="T51" fmla="*/ 16 h 1641"/>
                <a:gd name="T52" fmla="*/ 409 w 2741"/>
                <a:gd name="T53" fmla="*/ 23 h 1641"/>
                <a:gd name="T54" fmla="*/ 375 w 2741"/>
                <a:gd name="T55" fmla="*/ 23 h 1641"/>
                <a:gd name="T56" fmla="*/ 344 w 2741"/>
                <a:gd name="T57" fmla="*/ 20 h 1641"/>
                <a:gd name="T58" fmla="*/ 313 w 2741"/>
                <a:gd name="T59" fmla="*/ 0 h 1641"/>
                <a:gd name="T60" fmla="*/ 307 w 2741"/>
                <a:gd name="T61" fmla="*/ 26 h 1641"/>
                <a:gd name="T62" fmla="*/ 315 w 2741"/>
                <a:gd name="T63" fmla="*/ 46 h 1641"/>
                <a:gd name="T64" fmla="*/ 280 w 2741"/>
                <a:gd name="T65" fmla="*/ 52 h 1641"/>
                <a:gd name="T66" fmla="*/ 257 w 2741"/>
                <a:gd name="T67" fmla="*/ 65 h 1641"/>
                <a:gd name="T68" fmla="*/ 257 w 2741"/>
                <a:gd name="T69" fmla="*/ 87 h 1641"/>
                <a:gd name="T70" fmla="*/ 241 w 2741"/>
                <a:gd name="T71" fmla="*/ 111 h 1641"/>
                <a:gd name="T72" fmla="*/ 223 w 2741"/>
                <a:gd name="T73" fmla="*/ 136 h 1641"/>
                <a:gd name="T74" fmla="*/ 196 w 2741"/>
                <a:gd name="T75" fmla="*/ 129 h 1641"/>
                <a:gd name="T76" fmla="*/ 188 w 2741"/>
                <a:gd name="T77" fmla="*/ 148 h 1641"/>
                <a:gd name="T78" fmla="*/ 165 w 2741"/>
                <a:gd name="T79" fmla="*/ 159 h 1641"/>
                <a:gd name="T80" fmla="*/ 145 w 2741"/>
                <a:gd name="T81" fmla="*/ 178 h 1641"/>
                <a:gd name="T82" fmla="*/ 126 w 2741"/>
                <a:gd name="T83" fmla="*/ 165 h 1641"/>
                <a:gd name="T84" fmla="*/ 111 w 2741"/>
                <a:gd name="T85" fmla="*/ 179 h 1641"/>
                <a:gd name="T86" fmla="*/ 89 w 2741"/>
                <a:gd name="T87" fmla="*/ 190 h 1641"/>
                <a:gd name="T88" fmla="*/ 91 w 2741"/>
                <a:gd name="T89" fmla="*/ 210 h 1641"/>
                <a:gd name="T90" fmla="*/ 78 w 2741"/>
                <a:gd name="T91" fmla="*/ 225 h 1641"/>
                <a:gd name="T92" fmla="*/ 60 w 2741"/>
                <a:gd name="T93" fmla="*/ 237 h 1641"/>
                <a:gd name="T94" fmla="*/ 40 w 2741"/>
                <a:gd name="T95" fmla="*/ 248 h 1641"/>
                <a:gd name="T96" fmla="*/ 0 w 2741"/>
                <a:gd name="T97" fmla="*/ 264 h 164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741" h="1641">
                  <a:moveTo>
                    <a:pt x="0" y="1394"/>
                  </a:moveTo>
                  <a:lnTo>
                    <a:pt x="100" y="1452"/>
                  </a:lnTo>
                  <a:lnTo>
                    <a:pt x="117" y="1626"/>
                  </a:lnTo>
                  <a:lnTo>
                    <a:pt x="237" y="1641"/>
                  </a:lnTo>
                  <a:lnTo>
                    <a:pt x="350" y="1611"/>
                  </a:lnTo>
                  <a:lnTo>
                    <a:pt x="488" y="1605"/>
                  </a:lnTo>
                  <a:lnTo>
                    <a:pt x="656" y="1539"/>
                  </a:lnTo>
                  <a:lnTo>
                    <a:pt x="818" y="1473"/>
                  </a:lnTo>
                  <a:lnTo>
                    <a:pt x="998" y="1479"/>
                  </a:lnTo>
                  <a:lnTo>
                    <a:pt x="1267" y="1395"/>
                  </a:lnTo>
                  <a:lnTo>
                    <a:pt x="1651" y="1317"/>
                  </a:lnTo>
                  <a:lnTo>
                    <a:pt x="1884" y="1287"/>
                  </a:lnTo>
                  <a:lnTo>
                    <a:pt x="2172" y="1239"/>
                  </a:lnTo>
                  <a:lnTo>
                    <a:pt x="2402" y="1172"/>
                  </a:lnTo>
                  <a:lnTo>
                    <a:pt x="2705" y="1101"/>
                  </a:lnTo>
                  <a:lnTo>
                    <a:pt x="2729" y="1017"/>
                  </a:lnTo>
                  <a:lnTo>
                    <a:pt x="2672" y="872"/>
                  </a:lnTo>
                  <a:lnTo>
                    <a:pt x="2729" y="765"/>
                  </a:lnTo>
                  <a:lnTo>
                    <a:pt x="2741" y="639"/>
                  </a:lnTo>
                  <a:lnTo>
                    <a:pt x="2723" y="513"/>
                  </a:lnTo>
                  <a:lnTo>
                    <a:pt x="2615" y="423"/>
                  </a:lnTo>
                  <a:lnTo>
                    <a:pt x="2597" y="249"/>
                  </a:lnTo>
                  <a:lnTo>
                    <a:pt x="2540" y="182"/>
                  </a:lnTo>
                  <a:lnTo>
                    <a:pt x="2470" y="99"/>
                  </a:lnTo>
                  <a:lnTo>
                    <a:pt x="2347" y="2"/>
                  </a:lnTo>
                  <a:lnTo>
                    <a:pt x="2266" y="87"/>
                  </a:lnTo>
                  <a:lnTo>
                    <a:pt x="2154" y="123"/>
                  </a:lnTo>
                  <a:lnTo>
                    <a:pt x="1976" y="123"/>
                  </a:lnTo>
                  <a:lnTo>
                    <a:pt x="1813" y="107"/>
                  </a:lnTo>
                  <a:lnTo>
                    <a:pt x="1651" y="0"/>
                  </a:lnTo>
                  <a:lnTo>
                    <a:pt x="1620" y="138"/>
                  </a:lnTo>
                  <a:lnTo>
                    <a:pt x="1659" y="242"/>
                  </a:lnTo>
                  <a:lnTo>
                    <a:pt x="1476" y="272"/>
                  </a:lnTo>
                  <a:lnTo>
                    <a:pt x="1357" y="344"/>
                  </a:lnTo>
                  <a:lnTo>
                    <a:pt x="1356" y="458"/>
                  </a:lnTo>
                  <a:lnTo>
                    <a:pt x="1269" y="588"/>
                  </a:lnTo>
                  <a:lnTo>
                    <a:pt x="1173" y="717"/>
                  </a:lnTo>
                  <a:lnTo>
                    <a:pt x="1035" y="681"/>
                  </a:lnTo>
                  <a:lnTo>
                    <a:pt x="992" y="780"/>
                  </a:lnTo>
                  <a:lnTo>
                    <a:pt x="871" y="837"/>
                  </a:lnTo>
                  <a:lnTo>
                    <a:pt x="766" y="938"/>
                  </a:lnTo>
                  <a:lnTo>
                    <a:pt x="662" y="870"/>
                  </a:lnTo>
                  <a:lnTo>
                    <a:pt x="583" y="944"/>
                  </a:lnTo>
                  <a:lnTo>
                    <a:pt x="471" y="1005"/>
                  </a:lnTo>
                  <a:lnTo>
                    <a:pt x="479" y="1106"/>
                  </a:lnTo>
                  <a:lnTo>
                    <a:pt x="409" y="1185"/>
                  </a:lnTo>
                  <a:lnTo>
                    <a:pt x="315" y="1250"/>
                  </a:lnTo>
                  <a:lnTo>
                    <a:pt x="213" y="1307"/>
                  </a:lnTo>
                  <a:lnTo>
                    <a:pt x="0" y="1394"/>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30" name="Freeform 31">
              <a:extLst>
                <a:ext uri="{FF2B5EF4-FFF2-40B4-BE49-F238E27FC236}">
                  <a16:creationId xmlns:a16="http://schemas.microsoft.com/office/drawing/2014/main" id="{5EE003FA-9E92-9846-ACFD-956358F5ABB4}"/>
                </a:ext>
              </a:extLst>
            </p:cNvPr>
            <p:cNvSpPr>
              <a:spLocks/>
            </p:cNvSpPr>
            <p:nvPr/>
          </p:nvSpPr>
          <p:spPr bwMode="auto">
            <a:xfrm>
              <a:off x="7619430" y="3663892"/>
              <a:ext cx="627880" cy="672411"/>
            </a:xfrm>
            <a:custGeom>
              <a:avLst/>
              <a:gdLst>
                <a:gd name="T0" fmla="*/ 5 w 2113"/>
                <a:gd name="T1" fmla="*/ 43 h 2269"/>
                <a:gd name="T2" fmla="*/ 28 w 2113"/>
                <a:gd name="T3" fmla="*/ 31 h 2269"/>
                <a:gd name="T4" fmla="*/ 58 w 2113"/>
                <a:gd name="T5" fmla="*/ 33 h 2269"/>
                <a:gd name="T6" fmla="*/ 79 w 2113"/>
                <a:gd name="T7" fmla="*/ 19 h 2269"/>
                <a:gd name="T8" fmla="*/ 110 w 2113"/>
                <a:gd name="T9" fmla="*/ 16 h 2269"/>
                <a:gd name="T10" fmla="*/ 148 w 2113"/>
                <a:gd name="T11" fmla="*/ 3 h 2269"/>
                <a:gd name="T12" fmla="*/ 171 w 2113"/>
                <a:gd name="T13" fmla="*/ 0 h 2269"/>
                <a:gd name="T14" fmla="*/ 179 w 2113"/>
                <a:gd name="T15" fmla="*/ 26 h 2269"/>
                <a:gd name="T16" fmla="*/ 191 w 2113"/>
                <a:gd name="T17" fmla="*/ 45 h 2269"/>
                <a:gd name="T18" fmla="*/ 214 w 2113"/>
                <a:gd name="T19" fmla="*/ 54 h 2269"/>
                <a:gd name="T20" fmla="*/ 219 w 2113"/>
                <a:gd name="T21" fmla="*/ 72 h 2269"/>
                <a:gd name="T22" fmla="*/ 247 w 2113"/>
                <a:gd name="T23" fmla="*/ 83 h 2269"/>
                <a:gd name="T24" fmla="*/ 270 w 2113"/>
                <a:gd name="T25" fmla="*/ 97 h 2269"/>
                <a:gd name="T26" fmla="*/ 289 w 2113"/>
                <a:gd name="T27" fmla="*/ 116 h 2269"/>
                <a:gd name="T28" fmla="*/ 316 w 2113"/>
                <a:gd name="T29" fmla="*/ 129 h 2269"/>
                <a:gd name="T30" fmla="*/ 355 w 2113"/>
                <a:gd name="T31" fmla="*/ 163 h 2269"/>
                <a:gd name="T32" fmla="*/ 350 w 2113"/>
                <a:gd name="T33" fmla="*/ 180 h 2269"/>
                <a:gd name="T34" fmla="*/ 377 w 2113"/>
                <a:gd name="T35" fmla="*/ 204 h 2269"/>
                <a:gd name="T36" fmla="*/ 401 w 2113"/>
                <a:gd name="T37" fmla="*/ 231 h 2269"/>
                <a:gd name="T38" fmla="*/ 384 w 2113"/>
                <a:gd name="T39" fmla="*/ 263 h 2269"/>
                <a:gd name="T40" fmla="*/ 377 w 2113"/>
                <a:gd name="T41" fmla="*/ 303 h 2269"/>
                <a:gd name="T42" fmla="*/ 384 w 2113"/>
                <a:gd name="T43" fmla="*/ 334 h 2269"/>
                <a:gd name="T44" fmla="*/ 388 w 2113"/>
                <a:gd name="T45" fmla="*/ 367 h 2269"/>
                <a:gd name="T46" fmla="*/ 367 w 2113"/>
                <a:gd name="T47" fmla="*/ 378 h 2269"/>
                <a:gd name="T48" fmla="*/ 344 w 2113"/>
                <a:gd name="T49" fmla="*/ 373 h 2269"/>
                <a:gd name="T50" fmla="*/ 334 w 2113"/>
                <a:gd name="T51" fmla="*/ 388 h 2269"/>
                <a:gd name="T52" fmla="*/ 334 w 2113"/>
                <a:gd name="T53" fmla="*/ 402 h 2269"/>
                <a:gd name="T54" fmla="*/ 329 w 2113"/>
                <a:gd name="T55" fmla="*/ 417 h 2269"/>
                <a:gd name="T56" fmla="*/ 318 w 2113"/>
                <a:gd name="T57" fmla="*/ 409 h 2269"/>
                <a:gd name="T58" fmla="*/ 284 w 2113"/>
                <a:gd name="T59" fmla="*/ 414 h 2269"/>
                <a:gd name="T60" fmla="*/ 216 w 2113"/>
                <a:gd name="T61" fmla="*/ 417 h 2269"/>
                <a:gd name="T62" fmla="*/ 162 w 2113"/>
                <a:gd name="T63" fmla="*/ 426 h 2269"/>
                <a:gd name="T64" fmla="*/ 116 w 2113"/>
                <a:gd name="T65" fmla="*/ 430 h 2269"/>
                <a:gd name="T66" fmla="*/ 96 w 2113"/>
                <a:gd name="T67" fmla="*/ 423 h 2269"/>
                <a:gd name="T68" fmla="*/ 81 w 2113"/>
                <a:gd name="T69" fmla="*/ 409 h 2269"/>
                <a:gd name="T70" fmla="*/ 88 w 2113"/>
                <a:gd name="T71" fmla="*/ 380 h 2269"/>
                <a:gd name="T72" fmla="*/ 80 w 2113"/>
                <a:gd name="T73" fmla="*/ 356 h 2269"/>
                <a:gd name="T74" fmla="*/ 76 w 2113"/>
                <a:gd name="T75" fmla="*/ 326 h 2269"/>
                <a:gd name="T76" fmla="*/ 73 w 2113"/>
                <a:gd name="T77" fmla="*/ 305 h 2269"/>
                <a:gd name="T78" fmla="*/ 79 w 2113"/>
                <a:gd name="T79" fmla="*/ 274 h 2269"/>
                <a:gd name="T80" fmla="*/ 47 w 2113"/>
                <a:gd name="T81" fmla="*/ 218 h 2269"/>
                <a:gd name="T82" fmla="*/ 33 w 2113"/>
                <a:gd name="T83" fmla="*/ 162 h 2269"/>
                <a:gd name="T84" fmla="*/ 14 w 2113"/>
                <a:gd name="T85" fmla="*/ 95 h 2269"/>
                <a:gd name="T86" fmla="*/ 0 w 2113"/>
                <a:gd name="T87" fmla="*/ 70 h 2269"/>
                <a:gd name="T88" fmla="*/ 5 w 2113"/>
                <a:gd name="T89" fmla="*/ 43 h 226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113" h="2269">
                  <a:moveTo>
                    <a:pt x="26" y="225"/>
                  </a:moveTo>
                  <a:lnTo>
                    <a:pt x="150" y="164"/>
                  </a:lnTo>
                  <a:lnTo>
                    <a:pt x="308" y="176"/>
                  </a:lnTo>
                  <a:lnTo>
                    <a:pt x="416" y="102"/>
                  </a:lnTo>
                  <a:lnTo>
                    <a:pt x="579" y="82"/>
                  </a:lnTo>
                  <a:lnTo>
                    <a:pt x="781" y="18"/>
                  </a:lnTo>
                  <a:lnTo>
                    <a:pt x="899" y="0"/>
                  </a:lnTo>
                  <a:lnTo>
                    <a:pt x="943" y="139"/>
                  </a:lnTo>
                  <a:lnTo>
                    <a:pt x="1009" y="238"/>
                  </a:lnTo>
                  <a:lnTo>
                    <a:pt x="1128" y="283"/>
                  </a:lnTo>
                  <a:lnTo>
                    <a:pt x="1153" y="379"/>
                  </a:lnTo>
                  <a:lnTo>
                    <a:pt x="1302" y="439"/>
                  </a:lnTo>
                  <a:lnTo>
                    <a:pt x="1421" y="512"/>
                  </a:lnTo>
                  <a:lnTo>
                    <a:pt x="1521" y="612"/>
                  </a:lnTo>
                  <a:lnTo>
                    <a:pt x="1663" y="679"/>
                  </a:lnTo>
                  <a:lnTo>
                    <a:pt x="1873" y="859"/>
                  </a:lnTo>
                  <a:lnTo>
                    <a:pt x="1843" y="949"/>
                  </a:lnTo>
                  <a:lnTo>
                    <a:pt x="1987" y="1079"/>
                  </a:lnTo>
                  <a:lnTo>
                    <a:pt x="2113" y="1219"/>
                  </a:lnTo>
                  <a:lnTo>
                    <a:pt x="2024" y="1390"/>
                  </a:lnTo>
                  <a:lnTo>
                    <a:pt x="1987" y="1600"/>
                  </a:lnTo>
                  <a:lnTo>
                    <a:pt x="2024" y="1764"/>
                  </a:lnTo>
                  <a:lnTo>
                    <a:pt x="2042" y="1938"/>
                  </a:lnTo>
                  <a:lnTo>
                    <a:pt x="1933" y="1993"/>
                  </a:lnTo>
                  <a:lnTo>
                    <a:pt x="1813" y="1969"/>
                  </a:lnTo>
                  <a:lnTo>
                    <a:pt x="1759" y="2048"/>
                  </a:lnTo>
                  <a:lnTo>
                    <a:pt x="1759" y="2121"/>
                  </a:lnTo>
                  <a:lnTo>
                    <a:pt x="1731" y="2203"/>
                  </a:lnTo>
                  <a:lnTo>
                    <a:pt x="1677" y="2158"/>
                  </a:lnTo>
                  <a:lnTo>
                    <a:pt x="1494" y="2185"/>
                  </a:lnTo>
                  <a:lnTo>
                    <a:pt x="1137" y="2203"/>
                  </a:lnTo>
                  <a:lnTo>
                    <a:pt x="854" y="2249"/>
                  </a:lnTo>
                  <a:lnTo>
                    <a:pt x="613" y="2269"/>
                  </a:lnTo>
                  <a:lnTo>
                    <a:pt x="506" y="2231"/>
                  </a:lnTo>
                  <a:lnTo>
                    <a:pt x="426" y="2156"/>
                  </a:lnTo>
                  <a:lnTo>
                    <a:pt x="464" y="2007"/>
                  </a:lnTo>
                  <a:lnTo>
                    <a:pt x="423" y="1877"/>
                  </a:lnTo>
                  <a:lnTo>
                    <a:pt x="402" y="1718"/>
                  </a:lnTo>
                  <a:lnTo>
                    <a:pt x="383" y="1610"/>
                  </a:lnTo>
                  <a:lnTo>
                    <a:pt x="416" y="1448"/>
                  </a:lnTo>
                  <a:lnTo>
                    <a:pt x="246" y="1148"/>
                  </a:lnTo>
                  <a:lnTo>
                    <a:pt x="173" y="857"/>
                  </a:lnTo>
                  <a:lnTo>
                    <a:pt x="72" y="500"/>
                  </a:lnTo>
                  <a:lnTo>
                    <a:pt x="0" y="369"/>
                  </a:lnTo>
                  <a:lnTo>
                    <a:pt x="26" y="225"/>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31" name="Freeform 33">
              <a:extLst>
                <a:ext uri="{FF2B5EF4-FFF2-40B4-BE49-F238E27FC236}">
                  <a16:creationId xmlns:a16="http://schemas.microsoft.com/office/drawing/2014/main" id="{2C4D62D2-6313-B847-877D-8494224E4020}"/>
                </a:ext>
              </a:extLst>
            </p:cNvPr>
            <p:cNvSpPr>
              <a:spLocks/>
            </p:cNvSpPr>
            <p:nvPr/>
          </p:nvSpPr>
          <p:spPr bwMode="auto">
            <a:xfrm>
              <a:off x="7887180" y="3555993"/>
              <a:ext cx="587170" cy="469124"/>
            </a:xfrm>
            <a:custGeom>
              <a:avLst/>
              <a:gdLst>
                <a:gd name="T0" fmla="*/ 0 w 1978"/>
                <a:gd name="T1" fmla="*/ 68 h 1580"/>
                <a:gd name="T2" fmla="*/ 67 w 1978"/>
                <a:gd name="T3" fmla="*/ 37 h 1580"/>
                <a:gd name="T4" fmla="*/ 114 w 1978"/>
                <a:gd name="T5" fmla="*/ 23 h 1580"/>
                <a:gd name="T6" fmla="*/ 150 w 1978"/>
                <a:gd name="T7" fmla="*/ 13 h 1580"/>
                <a:gd name="T8" fmla="*/ 182 w 1978"/>
                <a:gd name="T9" fmla="*/ 17 h 1580"/>
                <a:gd name="T10" fmla="*/ 199 w 1978"/>
                <a:gd name="T11" fmla="*/ 34 h 1580"/>
                <a:gd name="T12" fmla="*/ 234 w 1978"/>
                <a:gd name="T13" fmla="*/ 23 h 1580"/>
                <a:gd name="T14" fmla="*/ 279 w 1978"/>
                <a:gd name="T15" fmla="*/ 0 h 1580"/>
                <a:gd name="T16" fmla="*/ 325 w 1978"/>
                <a:gd name="T17" fmla="*/ 40 h 1580"/>
                <a:gd name="T18" fmla="*/ 364 w 1978"/>
                <a:gd name="T19" fmla="*/ 63 h 1580"/>
                <a:gd name="T20" fmla="*/ 375 w 1978"/>
                <a:gd name="T21" fmla="*/ 85 h 1580"/>
                <a:gd name="T22" fmla="*/ 359 w 1978"/>
                <a:gd name="T23" fmla="*/ 119 h 1580"/>
                <a:gd name="T24" fmla="*/ 330 w 1978"/>
                <a:gd name="T25" fmla="*/ 148 h 1580"/>
                <a:gd name="T26" fmla="*/ 330 w 1978"/>
                <a:gd name="T27" fmla="*/ 176 h 1580"/>
                <a:gd name="T28" fmla="*/ 307 w 1978"/>
                <a:gd name="T29" fmla="*/ 193 h 1580"/>
                <a:gd name="T30" fmla="*/ 296 w 1978"/>
                <a:gd name="T31" fmla="*/ 222 h 1580"/>
                <a:gd name="T32" fmla="*/ 273 w 1978"/>
                <a:gd name="T33" fmla="*/ 249 h 1580"/>
                <a:gd name="T34" fmla="*/ 247 w 1978"/>
                <a:gd name="T35" fmla="*/ 246 h 1580"/>
                <a:gd name="T36" fmla="*/ 237 w 1978"/>
                <a:gd name="T37" fmla="*/ 257 h 1580"/>
                <a:gd name="T38" fmla="*/ 234 w 1978"/>
                <a:gd name="T39" fmla="*/ 275 h 1580"/>
                <a:gd name="T40" fmla="*/ 230 w 1978"/>
                <a:gd name="T41" fmla="*/ 300 h 1580"/>
                <a:gd name="T42" fmla="*/ 206 w 1978"/>
                <a:gd name="T43" fmla="*/ 274 h 1580"/>
                <a:gd name="T44" fmla="*/ 178 w 1978"/>
                <a:gd name="T45" fmla="*/ 249 h 1580"/>
                <a:gd name="T46" fmla="*/ 184 w 1978"/>
                <a:gd name="T47" fmla="*/ 232 h 1580"/>
                <a:gd name="T48" fmla="*/ 145 w 1978"/>
                <a:gd name="T49" fmla="*/ 198 h 1580"/>
                <a:gd name="T50" fmla="*/ 118 w 1978"/>
                <a:gd name="T51" fmla="*/ 185 h 1580"/>
                <a:gd name="T52" fmla="*/ 99 w 1978"/>
                <a:gd name="T53" fmla="*/ 166 h 1580"/>
                <a:gd name="T54" fmla="*/ 75 w 1978"/>
                <a:gd name="T55" fmla="*/ 152 h 1580"/>
                <a:gd name="T56" fmla="*/ 48 w 1978"/>
                <a:gd name="T57" fmla="*/ 141 h 1580"/>
                <a:gd name="T58" fmla="*/ 43 w 1978"/>
                <a:gd name="T59" fmla="*/ 122 h 1580"/>
                <a:gd name="T60" fmla="*/ 21 w 1978"/>
                <a:gd name="T61" fmla="*/ 114 h 1580"/>
                <a:gd name="T62" fmla="*/ 8 w 1978"/>
                <a:gd name="T63" fmla="*/ 95 h 1580"/>
                <a:gd name="T64" fmla="*/ 0 w 1978"/>
                <a:gd name="T65" fmla="*/ 68 h 15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978" h="1580">
                  <a:moveTo>
                    <a:pt x="0" y="359"/>
                  </a:moveTo>
                  <a:lnTo>
                    <a:pt x="352" y="195"/>
                  </a:lnTo>
                  <a:lnTo>
                    <a:pt x="599" y="120"/>
                  </a:lnTo>
                  <a:lnTo>
                    <a:pt x="793" y="67"/>
                  </a:lnTo>
                  <a:lnTo>
                    <a:pt x="960" y="90"/>
                  </a:lnTo>
                  <a:lnTo>
                    <a:pt x="1050" y="180"/>
                  </a:lnTo>
                  <a:lnTo>
                    <a:pt x="1233" y="123"/>
                  </a:lnTo>
                  <a:lnTo>
                    <a:pt x="1470" y="0"/>
                  </a:lnTo>
                  <a:lnTo>
                    <a:pt x="1714" y="211"/>
                  </a:lnTo>
                  <a:lnTo>
                    <a:pt x="1921" y="330"/>
                  </a:lnTo>
                  <a:lnTo>
                    <a:pt x="1978" y="450"/>
                  </a:lnTo>
                  <a:lnTo>
                    <a:pt x="1891" y="629"/>
                  </a:lnTo>
                  <a:lnTo>
                    <a:pt x="1741" y="779"/>
                  </a:lnTo>
                  <a:lnTo>
                    <a:pt x="1741" y="929"/>
                  </a:lnTo>
                  <a:lnTo>
                    <a:pt x="1621" y="1019"/>
                  </a:lnTo>
                  <a:lnTo>
                    <a:pt x="1561" y="1169"/>
                  </a:lnTo>
                  <a:lnTo>
                    <a:pt x="1441" y="1309"/>
                  </a:lnTo>
                  <a:lnTo>
                    <a:pt x="1305" y="1297"/>
                  </a:lnTo>
                  <a:lnTo>
                    <a:pt x="1249" y="1353"/>
                  </a:lnTo>
                  <a:lnTo>
                    <a:pt x="1233" y="1449"/>
                  </a:lnTo>
                  <a:lnTo>
                    <a:pt x="1211" y="1580"/>
                  </a:lnTo>
                  <a:lnTo>
                    <a:pt x="1088" y="1442"/>
                  </a:lnTo>
                  <a:lnTo>
                    <a:pt x="941" y="1311"/>
                  </a:lnTo>
                  <a:lnTo>
                    <a:pt x="971" y="1220"/>
                  </a:lnTo>
                  <a:lnTo>
                    <a:pt x="765" y="1042"/>
                  </a:lnTo>
                  <a:lnTo>
                    <a:pt x="621" y="973"/>
                  </a:lnTo>
                  <a:lnTo>
                    <a:pt x="521" y="874"/>
                  </a:lnTo>
                  <a:lnTo>
                    <a:pt x="397" y="798"/>
                  </a:lnTo>
                  <a:lnTo>
                    <a:pt x="253" y="742"/>
                  </a:lnTo>
                  <a:lnTo>
                    <a:pt x="228" y="641"/>
                  </a:lnTo>
                  <a:lnTo>
                    <a:pt x="109" y="598"/>
                  </a:lnTo>
                  <a:lnTo>
                    <a:pt x="43" y="500"/>
                  </a:lnTo>
                  <a:lnTo>
                    <a:pt x="0" y="359"/>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32" name="Freeform 35">
              <a:extLst>
                <a:ext uri="{FF2B5EF4-FFF2-40B4-BE49-F238E27FC236}">
                  <a16:creationId xmlns:a16="http://schemas.microsoft.com/office/drawing/2014/main" id="{59F2D971-DA52-A843-B534-DB220D4A7A2F}"/>
                </a:ext>
              </a:extLst>
            </p:cNvPr>
            <p:cNvSpPr>
              <a:spLocks/>
            </p:cNvSpPr>
            <p:nvPr/>
          </p:nvSpPr>
          <p:spPr bwMode="auto">
            <a:xfrm>
              <a:off x="7973298" y="2383183"/>
              <a:ext cx="687381" cy="500399"/>
            </a:xfrm>
            <a:custGeom>
              <a:avLst/>
              <a:gdLst>
                <a:gd name="T0" fmla="*/ 0 w 2320"/>
                <a:gd name="T1" fmla="*/ 115 h 1689"/>
                <a:gd name="T2" fmla="*/ 21 w 2320"/>
                <a:gd name="T3" fmla="*/ 97 h 1689"/>
                <a:gd name="T4" fmla="*/ 45 w 2320"/>
                <a:gd name="T5" fmla="*/ 98 h 1689"/>
                <a:gd name="T6" fmla="*/ 118 w 2320"/>
                <a:gd name="T7" fmla="*/ 74 h 1689"/>
                <a:gd name="T8" fmla="*/ 226 w 2320"/>
                <a:gd name="T9" fmla="*/ 38 h 1689"/>
                <a:gd name="T10" fmla="*/ 350 w 2320"/>
                <a:gd name="T11" fmla="*/ 0 h 1689"/>
                <a:gd name="T12" fmla="*/ 399 w 2320"/>
                <a:gd name="T13" fmla="*/ 33 h 1689"/>
                <a:gd name="T14" fmla="*/ 417 w 2320"/>
                <a:gd name="T15" fmla="*/ 41 h 1689"/>
                <a:gd name="T16" fmla="*/ 402 w 2320"/>
                <a:gd name="T17" fmla="*/ 64 h 1689"/>
                <a:gd name="T18" fmla="*/ 392 w 2320"/>
                <a:gd name="T19" fmla="*/ 92 h 1689"/>
                <a:gd name="T20" fmla="*/ 412 w 2320"/>
                <a:gd name="T21" fmla="*/ 124 h 1689"/>
                <a:gd name="T22" fmla="*/ 438 w 2320"/>
                <a:gd name="T23" fmla="*/ 143 h 1689"/>
                <a:gd name="T24" fmla="*/ 439 w 2320"/>
                <a:gd name="T25" fmla="*/ 159 h 1689"/>
                <a:gd name="T26" fmla="*/ 429 w 2320"/>
                <a:gd name="T27" fmla="*/ 177 h 1689"/>
                <a:gd name="T28" fmla="*/ 422 w 2320"/>
                <a:gd name="T29" fmla="*/ 196 h 1689"/>
                <a:gd name="T30" fmla="*/ 408 w 2320"/>
                <a:gd name="T31" fmla="*/ 211 h 1689"/>
                <a:gd name="T32" fmla="*/ 386 w 2320"/>
                <a:gd name="T33" fmla="*/ 213 h 1689"/>
                <a:gd name="T34" fmla="*/ 374 w 2320"/>
                <a:gd name="T35" fmla="*/ 221 h 1689"/>
                <a:gd name="T36" fmla="*/ 362 w 2320"/>
                <a:gd name="T37" fmla="*/ 225 h 1689"/>
                <a:gd name="T38" fmla="*/ 338 w 2320"/>
                <a:gd name="T39" fmla="*/ 224 h 1689"/>
                <a:gd name="T40" fmla="*/ 325 w 2320"/>
                <a:gd name="T41" fmla="*/ 225 h 1689"/>
                <a:gd name="T42" fmla="*/ 298 w 2320"/>
                <a:gd name="T43" fmla="*/ 237 h 1689"/>
                <a:gd name="T44" fmla="*/ 277 w 2320"/>
                <a:gd name="T45" fmla="*/ 242 h 1689"/>
                <a:gd name="T46" fmla="*/ 262 w 2320"/>
                <a:gd name="T47" fmla="*/ 259 h 1689"/>
                <a:gd name="T48" fmla="*/ 229 w 2320"/>
                <a:gd name="T49" fmla="*/ 265 h 1689"/>
                <a:gd name="T50" fmla="*/ 204 w 2320"/>
                <a:gd name="T51" fmla="*/ 274 h 1689"/>
                <a:gd name="T52" fmla="*/ 164 w 2320"/>
                <a:gd name="T53" fmla="*/ 285 h 1689"/>
                <a:gd name="T54" fmla="*/ 130 w 2320"/>
                <a:gd name="T55" fmla="*/ 297 h 1689"/>
                <a:gd name="T56" fmla="*/ 113 w 2320"/>
                <a:gd name="T57" fmla="*/ 297 h 1689"/>
                <a:gd name="T58" fmla="*/ 93 w 2320"/>
                <a:gd name="T59" fmla="*/ 313 h 1689"/>
                <a:gd name="T60" fmla="*/ 56 w 2320"/>
                <a:gd name="T61" fmla="*/ 320 h 1689"/>
                <a:gd name="T62" fmla="*/ 44 w 2320"/>
                <a:gd name="T63" fmla="*/ 300 h 1689"/>
                <a:gd name="T64" fmla="*/ 39 w 2320"/>
                <a:gd name="T65" fmla="*/ 248 h 1689"/>
                <a:gd name="T66" fmla="*/ 26 w 2320"/>
                <a:gd name="T67" fmla="*/ 252 h 1689"/>
                <a:gd name="T68" fmla="*/ 23 w 2320"/>
                <a:gd name="T69" fmla="*/ 196 h 1689"/>
                <a:gd name="T70" fmla="*/ 0 w 2320"/>
                <a:gd name="T71" fmla="*/ 115 h 168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320" h="1689">
                  <a:moveTo>
                    <a:pt x="0" y="606"/>
                  </a:moveTo>
                  <a:lnTo>
                    <a:pt x="112" y="510"/>
                  </a:lnTo>
                  <a:lnTo>
                    <a:pt x="238" y="516"/>
                  </a:lnTo>
                  <a:lnTo>
                    <a:pt x="622" y="390"/>
                  </a:lnTo>
                  <a:lnTo>
                    <a:pt x="1192" y="198"/>
                  </a:lnTo>
                  <a:lnTo>
                    <a:pt x="1852" y="0"/>
                  </a:lnTo>
                  <a:lnTo>
                    <a:pt x="2110" y="174"/>
                  </a:lnTo>
                  <a:lnTo>
                    <a:pt x="2206" y="216"/>
                  </a:lnTo>
                  <a:lnTo>
                    <a:pt x="2122" y="336"/>
                  </a:lnTo>
                  <a:lnTo>
                    <a:pt x="2071" y="486"/>
                  </a:lnTo>
                  <a:lnTo>
                    <a:pt x="2176" y="654"/>
                  </a:lnTo>
                  <a:lnTo>
                    <a:pt x="2314" y="756"/>
                  </a:lnTo>
                  <a:lnTo>
                    <a:pt x="2320" y="840"/>
                  </a:lnTo>
                  <a:lnTo>
                    <a:pt x="2266" y="935"/>
                  </a:lnTo>
                  <a:lnTo>
                    <a:pt x="2230" y="1037"/>
                  </a:lnTo>
                  <a:lnTo>
                    <a:pt x="2156" y="1115"/>
                  </a:lnTo>
                  <a:lnTo>
                    <a:pt x="2042" y="1125"/>
                  </a:lnTo>
                  <a:lnTo>
                    <a:pt x="1978" y="1167"/>
                  </a:lnTo>
                  <a:lnTo>
                    <a:pt x="1912" y="1189"/>
                  </a:lnTo>
                  <a:lnTo>
                    <a:pt x="1786" y="1181"/>
                  </a:lnTo>
                  <a:lnTo>
                    <a:pt x="1718" y="1187"/>
                  </a:lnTo>
                  <a:lnTo>
                    <a:pt x="1574" y="1251"/>
                  </a:lnTo>
                  <a:lnTo>
                    <a:pt x="1462" y="1275"/>
                  </a:lnTo>
                  <a:lnTo>
                    <a:pt x="1382" y="1367"/>
                  </a:lnTo>
                  <a:lnTo>
                    <a:pt x="1208" y="1397"/>
                  </a:lnTo>
                  <a:lnTo>
                    <a:pt x="1080" y="1445"/>
                  </a:lnTo>
                  <a:lnTo>
                    <a:pt x="866" y="1505"/>
                  </a:lnTo>
                  <a:lnTo>
                    <a:pt x="687" y="1568"/>
                  </a:lnTo>
                  <a:lnTo>
                    <a:pt x="597" y="1568"/>
                  </a:lnTo>
                  <a:lnTo>
                    <a:pt x="489" y="1653"/>
                  </a:lnTo>
                  <a:lnTo>
                    <a:pt x="297" y="1689"/>
                  </a:lnTo>
                  <a:lnTo>
                    <a:pt x="234" y="1581"/>
                  </a:lnTo>
                  <a:lnTo>
                    <a:pt x="208" y="1307"/>
                  </a:lnTo>
                  <a:lnTo>
                    <a:pt x="136" y="1329"/>
                  </a:lnTo>
                  <a:lnTo>
                    <a:pt x="122" y="1035"/>
                  </a:lnTo>
                  <a:lnTo>
                    <a:pt x="0" y="606"/>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grpSp>
      <p:sp>
        <p:nvSpPr>
          <p:cNvPr id="33" name="Freeform 37">
            <a:extLst>
              <a:ext uri="{FF2B5EF4-FFF2-40B4-BE49-F238E27FC236}">
                <a16:creationId xmlns:a16="http://schemas.microsoft.com/office/drawing/2014/main" id="{B94363E3-5486-CB4C-94BF-999609E5DD47}"/>
              </a:ext>
            </a:extLst>
          </p:cNvPr>
          <p:cNvSpPr>
            <a:spLocks/>
          </p:cNvSpPr>
          <p:nvPr userDrawn="1"/>
        </p:nvSpPr>
        <p:spPr bwMode="auto">
          <a:xfrm>
            <a:off x="8571429" y="1927320"/>
            <a:ext cx="219211" cy="389373"/>
          </a:xfrm>
          <a:custGeom>
            <a:avLst/>
            <a:gdLst>
              <a:gd name="T0" fmla="*/ 0 w 734"/>
              <a:gd name="T1" fmla="*/ 48 h 1311"/>
              <a:gd name="T2" fmla="*/ 68 w 734"/>
              <a:gd name="T3" fmla="*/ 27 h 1311"/>
              <a:gd name="T4" fmla="*/ 106 w 734"/>
              <a:gd name="T5" fmla="*/ 4 h 1311"/>
              <a:gd name="T6" fmla="*/ 124 w 734"/>
              <a:gd name="T7" fmla="*/ 0 h 1311"/>
              <a:gd name="T8" fmla="*/ 136 w 734"/>
              <a:gd name="T9" fmla="*/ 34 h 1311"/>
              <a:gd name="T10" fmla="*/ 140 w 734"/>
              <a:gd name="T11" fmla="*/ 56 h 1311"/>
              <a:gd name="T12" fmla="*/ 124 w 734"/>
              <a:gd name="T13" fmla="*/ 80 h 1311"/>
              <a:gd name="T14" fmla="*/ 122 w 734"/>
              <a:gd name="T15" fmla="*/ 126 h 1311"/>
              <a:gd name="T16" fmla="*/ 124 w 734"/>
              <a:gd name="T17" fmla="*/ 154 h 1311"/>
              <a:gd name="T18" fmla="*/ 126 w 734"/>
              <a:gd name="T19" fmla="*/ 182 h 1311"/>
              <a:gd name="T20" fmla="*/ 134 w 734"/>
              <a:gd name="T21" fmla="*/ 217 h 1311"/>
              <a:gd name="T22" fmla="*/ 140 w 734"/>
              <a:gd name="T23" fmla="*/ 231 h 1311"/>
              <a:gd name="T24" fmla="*/ 87 w 734"/>
              <a:gd name="T25" fmla="*/ 249 h 1311"/>
              <a:gd name="T26" fmla="*/ 77 w 734"/>
              <a:gd name="T27" fmla="*/ 219 h 1311"/>
              <a:gd name="T28" fmla="*/ 71 w 734"/>
              <a:gd name="T29" fmla="*/ 181 h 1311"/>
              <a:gd name="T30" fmla="*/ 34 w 734"/>
              <a:gd name="T31" fmla="*/ 121 h 1311"/>
              <a:gd name="T32" fmla="*/ 23 w 734"/>
              <a:gd name="T33" fmla="*/ 78 h 1311"/>
              <a:gd name="T34" fmla="*/ 16 w 734"/>
              <a:gd name="T35" fmla="*/ 60 h 1311"/>
              <a:gd name="T36" fmla="*/ 0 w 734"/>
              <a:gd name="T37" fmla="*/ 48 h 131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734" h="1311">
                <a:moveTo>
                  <a:pt x="0" y="255"/>
                </a:moveTo>
                <a:lnTo>
                  <a:pt x="358" y="143"/>
                </a:lnTo>
                <a:lnTo>
                  <a:pt x="558" y="23"/>
                </a:lnTo>
                <a:lnTo>
                  <a:pt x="651" y="0"/>
                </a:lnTo>
                <a:lnTo>
                  <a:pt x="711" y="180"/>
                </a:lnTo>
                <a:lnTo>
                  <a:pt x="734" y="295"/>
                </a:lnTo>
                <a:lnTo>
                  <a:pt x="651" y="420"/>
                </a:lnTo>
                <a:lnTo>
                  <a:pt x="638" y="663"/>
                </a:lnTo>
                <a:lnTo>
                  <a:pt x="651" y="810"/>
                </a:lnTo>
                <a:lnTo>
                  <a:pt x="662" y="959"/>
                </a:lnTo>
                <a:lnTo>
                  <a:pt x="702" y="1143"/>
                </a:lnTo>
                <a:lnTo>
                  <a:pt x="734" y="1215"/>
                </a:lnTo>
                <a:lnTo>
                  <a:pt x="454" y="1311"/>
                </a:lnTo>
                <a:lnTo>
                  <a:pt x="406" y="1155"/>
                </a:lnTo>
                <a:lnTo>
                  <a:pt x="374" y="953"/>
                </a:lnTo>
                <a:lnTo>
                  <a:pt x="180" y="639"/>
                </a:lnTo>
                <a:lnTo>
                  <a:pt x="122" y="409"/>
                </a:lnTo>
                <a:lnTo>
                  <a:pt x="82" y="315"/>
                </a:lnTo>
                <a:lnTo>
                  <a:pt x="0" y="255"/>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34" name="Freeform 39">
            <a:extLst>
              <a:ext uri="{FF2B5EF4-FFF2-40B4-BE49-F238E27FC236}">
                <a16:creationId xmlns:a16="http://schemas.microsoft.com/office/drawing/2014/main" id="{82A645CA-0147-124E-BDDB-B62C67C1C562}"/>
              </a:ext>
            </a:extLst>
          </p:cNvPr>
          <p:cNvSpPr>
            <a:spLocks/>
          </p:cNvSpPr>
          <p:nvPr userDrawn="1"/>
        </p:nvSpPr>
        <p:spPr bwMode="auto">
          <a:xfrm>
            <a:off x="8723311" y="2357350"/>
            <a:ext cx="208250" cy="186086"/>
          </a:xfrm>
          <a:custGeom>
            <a:avLst/>
            <a:gdLst>
              <a:gd name="T0" fmla="*/ 34 w 700"/>
              <a:gd name="T1" fmla="*/ 119 h 630"/>
              <a:gd name="T2" fmla="*/ 93 w 700"/>
              <a:gd name="T3" fmla="*/ 80 h 630"/>
              <a:gd name="T4" fmla="*/ 133 w 700"/>
              <a:gd name="T5" fmla="*/ 55 h 630"/>
              <a:gd name="T6" fmla="*/ 130 w 700"/>
              <a:gd name="T7" fmla="*/ 24 h 630"/>
              <a:gd name="T8" fmla="*/ 104 w 700"/>
              <a:gd name="T9" fmla="*/ 0 h 630"/>
              <a:gd name="T10" fmla="*/ 0 w 700"/>
              <a:gd name="T11" fmla="*/ 52 h 630"/>
              <a:gd name="T12" fmla="*/ 6 w 700"/>
              <a:gd name="T13" fmla="*/ 73 h 630"/>
              <a:gd name="T14" fmla="*/ 23 w 700"/>
              <a:gd name="T15" fmla="*/ 87 h 630"/>
              <a:gd name="T16" fmla="*/ 25 w 700"/>
              <a:gd name="T17" fmla="*/ 108 h 630"/>
              <a:gd name="T18" fmla="*/ 34 w 700"/>
              <a:gd name="T19" fmla="*/ 119 h 6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00" h="630">
                <a:moveTo>
                  <a:pt x="181" y="630"/>
                </a:moveTo>
                <a:lnTo>
                  <a:pt x="490" y="421"/>
                </a:lnTo>
                <a:lnTo>
                  <a:pt x="700" y="293"/>
                </a:lnTo>
                <a:lnTo>
                  <a:pt x="682" y="128"/>
                </a:lnTo>
                <a:lnTo>
                  <a:pt x="545" y="0"/>
                </a:lnTo>
                <a:lnTo>
                  <a:pt x="0" y="276"/>
                </a:lnTo>
                <a:lnTo>
                  <a:pt x="31" y="388"/>
                </a:lnTo>
                <a:lnTo>
                  <a:pt x="120" y="463"/>
                </a:lnTo>
                <a:lnTo>
                  <a:pt x="130" y="570"/>
                </a:lnTo>
                <a:lnTo>
                  <a:pt x="181" y="63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35" name="Freeform 41">
            <a:extLst>
              <a:ext uri="{FF2B5EF4-FFF2-40B4-BE49-F238E27FC236}">
                <a16:creationId xmlns:a16="http://schemas.microsoft.com/office/drawing/2014/main" id="{51746FC8-2628-0E49-85BD-19A39FFDACC9}"/>
              </a:ext>
            </a:extLst>
          </p:cNvPr>
          <p:cNvSpPr>
            <a:spLocks/>
          </p:cNvSpPr>
          <p:nvPr userDrawn="1"/>
        </p:nvSpPr>
        <p:spPr bwMode="auto">
          <a:xfrm>
            <a:off x="8762455" y="1899172"/>
            <a:ext cx="181631" cy="387809"/>
          </a:xfrm>
          <a:custGeom>
            <a:avLst/>
            <a:gdLst>
              <a:gd name="T0" fmla="*/ 66 w 615"/>
              <a:gd name="T1" fmla="*/ 233 h 1311"/>
              <a:gd name="T2" fmla="*/ 96 w 615"/>
              <a:gd name="T3" fmla="*/ 224 h 1311"/>
              <a:gd name="T4" fmla="*/ 107 w 615"/>
              <a:gd name="T5" fmla="*/ 201 h 1311"/>
              <a:gd name="T6" fmla="*/ 107 w 615"/>
              <a:gd name="T7" fmla="*/ 184 h 1311"/>
              <a:gd name="T8" fmla="*/ 116 w 615"/>
              <a:gd name="T9" fmla="*/ 170 h 1311"/>
              <a:gd name="T10" fmla="*/ 96 w 615"/>
              <a:gd name="T11" fmla="*/ 162 h 1311"/>
              <a:gd name="T12" fmla="*/ 89 w 615"/>
              <a:gd name="T13" fmla="*/ 136 h 1311"/>
              <a:gd name="T14" fmla="*/ 54 w 615"/>
              <a:gd name="T15" fmla="*/ 74 h 1311"/>
              <a:gd name="T16" fmla="*/ 25 w 615"/>
              <a:gd name="T17" fmla="*/ 0 h 1311"/>
              <a:gd name="T18" fmla="*/ 9 w 615"/>
              <a:gd name="T19" fmla="*/ 6 h 1311"/>
              <a:gd name="T20" fmla="*/ 2 w 615"/>
              <a:gd name="T21" fmla="*/ 18 h 1311"/>
              <a:gd name="T22" fmla="*/ 14 w 615"/>
              <a:gd name="T23" fmla="*/ 52 h 1311"/>
              <a:gd name="T24" fmla="*/ 18 w 615"/>
              <a:gd name="T25" fmla="*/ 74 h 1311"/>
              <a:gd name="T26" fmla="*/ 2 w 615"/>
              <a:gd name="T27" fmla="*/ 97 h 1311"/>
              <a:gd name="T28" fmla="*/ 0 w 615"/>
              <a:gd name="T29" fmla="*/ 145 h 1311"/>
              <a:gd name="T30" fmla="*/ 5 w 615"/>
              <a:gd name="T31" fmla="*/ 200 h 1311"/>
              <a:gd name="T32" fmla="*/ 12 w 615"/>
              <a:gd name="T33" fmla="*/ 234 h 1311"/>
              <a:gd name="T34" fmla="*/ 18 w 615"/>
              <a:gd name="T35" fmla="*/ 248 h 1311"/>
              <a:gd name="T36" fmla="*/ 66 w 615"/>
              <a:gd name="T37" fmla="*/ 233 h 131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15" h="1311">
                <a:moveTo>
                  <a:pt x="349" y="1231"/>
                </a:moveTo>
                <a:lnTo>
                  <a:pt x="507" y="1183"/>
                </a:lnTo>
                <a:lnTo>
                  <a:pt x="567" y="1063"/>
                </a:lnTo>
                <a:lnTo>
                  <a:pt x="567" y="975"/>
                </a:lnTo>
                <a:lnTo>
                  <a:pt x="615" y="900"/>
                </a:lnTo>
                <a:lnTo>
                  <a:pt x="508" y="859"/>
                </a:lnTo>
                <a:lnTo>
                  <a:pt x="472" y="721"/>
                </a:lnTo>
                <a:lnTo>
                  <a:pt x="285" y="390"/>
                </a:lnTo>
                <a:lnTo>
                  <a:pt x="135" y="0"/>
                </a:lnTo>
                <a:lnTo>
                  <a:pt x="46" y="31"/>
                </a:lnTo>
                <a:lnTo>
                  <a:pt x="13" y="97"/>
                </a:lnTo>
                <a:lnTo>
                  <a:pt x="75" y="277"/>
                </a:lnTo>
                <a:lnTo>
                  <a:pt x="96" y="393"/>
                </a:lnTo>
                <a:lnTo>
                  <a:pt x="12" y="514"/>
                </a:lnTo>
                <a:lnTo>
                  <a:pt x="0" y="766"/>
                </a:lnTo>
                <a:lnTo>
                  <a:pt x="24" y="1056"/>
                </a:lnTo>
                <a:lnTo>
                  <a:pt x="64" y="1239"/>
                </a:lnTo>
                <a:lnTo>
                  <a:pt x="96" y="1311"/>
                </a:lnTo>
                <a:lnTo>
                  <a:pt x="349" y="1231"/>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36" name="Freeform 10">
            <a:extLst>
              <a:ext uri="{FF2B5EF4-FFF2-40B4-BE49-F238E27FC236}">
                <a16:creationId xmlns:a16="http://schemas.microsoft.com/office/drawing/2014/main" id="{9F5E377A-951C-A94C-9441-D9FF53E3301A}"/>
              </a:ext>
            </a:extLst>
          </p:cNvPr>
          <p:cNvSpPr>
            <a:spLocks/>
          </p:cNvSpPr>
          <p:nvPr userDrawn="1"/>
        </p:nvSpPr>
        <p:spPr bwMode="auto">
          <a:xfrm>
            <a:off x="3950787" y="3630241"/>
            <a:ext cx="782894" cy="946067"/>
          </a:xfrm>
          <a:custGeom>
            <a:avLst/>
            <a:gdLst>
              <a:gd name="T0" fmla="*/ 116 w 2635"/>
              <a:gd name="T1" fmla="*/ 0 h 3189"/>
              <a:gd name="T2" fmla="*/ 500 w 2635"/>
              <a:gd name="T3" fmla="*/ 57 h 3189"/>
              <a:gd name="T4" fmla="*/ 458 w 2635"/>
              <a:gd name="T5" fmla="*/ 605 h 3189"/>
              <a:gd name="T6" fmla="*/ 396 w 2635"/>
              <a:gd name="T7" fmla="*/ 596 h 3189"/>
              <a:gd name="T8" fmla="*/ 334 w 2635"/>
              <a:gd name="T9" fmla="*/ 593 h 3189"/>
              <a:gd name="T10" fmla="*/ 289 w 2635"/>
              <a:gd name="T11" fmla="*/ 585 h 3189"/>
              <a:gd name="T12" fmla="*/ 105 w 2635"/>
              <a:gd name="T13" fmla="*/ 477 h 3189"/>
              <a:gd name="T14" fmla="*/ 20 w 2635"/>
              <a:gd name="T15" fmla="*/ 434 h 3189"/>
              <a:gd name="T16" fmla="*/ 3 w 2635"/>
              <a:gd name="T17" fmla="*/ 411 h 3189"/>
              <a:gd name="T18" fmla="*/ 0 w 2635"/>
              <a:gd name="T19" fmla="*/ 405 h 3189"/>
              <a:gd name="T20" fmla="*/ 18 w 2635"/>
              <a:gd name="T21" fmla="*/ 396 h 3189"/>
              <a:gd name="T22" fmla="*/ 18 w 2635"/>
              <a:gd name="T23" fmla="*/ 373 h 3189"/>
              <a:gd name="T24" fmla="*/ 10 w 2635"/>
              <a:gd name="T25" fmla="*/ 350 h 3189"/>
              <a:gd name="T26" fmla="*/ 18 w 2635"/>
              <a:gd name="T27" fmla="*/ 329 h 3189"/>
              <a:gd name="T28" fmla="*/ 35 w 2635"/>
              <a:gd name="T29" fmla="*/ 316 h 3189"/>
              <a:gd name="T30" fmla="*/ 30 w 2635"/>
              <a:gd name="T31" fmla="*/ 299 h 3189"/>
              <a:gd name="T32" fmla="*/ 39 w 2635"/>
              <a:gd name="T33" fmla="*/ 286 h 3189"/>
              <a:gd name="T34" fmla="*/ 52 w 2635"/>
              <a:gd name="T35" fmla="*/ 265 h 3189"/>
              <a:gd name="T36" fmla="*/ 64 w 2635"/>
              <a:gd name="T37" fmla="*/ 265 h 3189"/>
              <a:gd name="T38" fmla="*/ 68 w 2635"/>
              <a:gd name="T39" fmla="*/ 250 h 3189"/>
              <a:gd name="T40" fmla="*/ 47 w 2635"/>
              <a:gd name="T41" fmla="*/ 213 h 3189"/>
              <a:gd name="T42" fmla="*/ 41 w 2635"/>
              <a:gd name="T43" fmla="*/ 180 h 3189"/>
              <a:gd name="T44" fmla="*/ 34 w 2635"/>
              <a:gd name="T45" fmla="*/ 170 h 3189"/>
              <a:gd name="T46" fmla="*/ 47 w 2635"/>
              <a:gd name="T47" fmla="*/ 153 h 3189"/>
              <a:gd name="T48" fmla="*/ 49 w 2635"/>
              <a:gd name="T49" fmla="*/ 130 h 3189"/>
              <a:gd name="T50" fmla="*/ 42 w 2635"/>
              <a:gd name="T51" fmla="*/ 98 h 3189"/>
              <a:gd name="T52" fmla="*/ 43 w 2635"/>
              <a:gd name="T53" fmla="*/ 82 h 3189"/>
              <a:gd name="T54" fmla="*/ 58 w 2635"/>
              <a:gd name="T55" fmla="*/ 73 h 3189"/>
              <a:gd name="T56" fmla="*/ 78 w 2635"/>
              <a:gd name="T57" fmla="*/ 79 h 3189"/>
              <a:gd name="T58" fmla="*/ 105 w 2635"/>
              <a:gd name="T59" fmla="*/ 87 h 3189"/>
              <a:gd name="T60" fmla="*/ 100 w 2635"/>
              <a:gd name="T61" fmla="*/ 61 h 3189"/>
              <a:gd name="T62" fmla="*/ 110 w 2635"/>
              <a:gd name="T63" fmla="*/ 48 h 3189"/>
              <a:gd name="T64" fmla="*/ 110 w 2635"/>
              <a:gd name="T65" fmla="*/ 23 h 3189"/>
              <a:gd name="T66" fmla="*/ 114 w 2635"/>
              <a:gd name="T67" fmla="*/ 6 h 3189"/>
              <a:gd name="T68" fmla="*/ 116 w 2635"/>
              <a:gd name="T69" fmla="*/ 0 h 318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635" h="3189">
                <a:moveTo>
                  <a:pt x="609" y="0"/>
                </a:moveTo>
                <a:lnTo>
                  <a:pt x="2635" y="300"/>
                </a:lnTo>
                <a:lnTo>
                  <a:pt x="2416" y="3189"/>
                </a:lnTo>
                <a:lnTo>
                  <a:pt x="2089" y="3144"/>
                </a:lnTo>
                <a:lnTo>
                  <a:pt x="1759" y="3126"/>
                </a:lnTo>
                <a:lnTo>
                  <a:pt x="1525" y="3084"/>
                </a:lnTo>
                <a:lnTo>
                  <a:pt x="553" y="2514"/>
                </a:lnTo>
                <a:lnTo>
                  <a:pt x="106" y="2289"/>
                </a:lnTo>
                <a:lnTo>
                  <a:pt x="16" y="2169"/>
                </a:lnTo>
                <a:lnTo>
                  <a:pt x="0" y="2135"/>
                </a:lnTo>
                <a:lnTo>
                  <a:pt x="96" y="2088"/>
                </a:lnTo>
                <a:lnTo>
                  <a:pt x="94" y="1964"/>
                </a:lnTo>
                <a:lnTo>
                  <a:pt x="54" y="1844"/>
                </a:lnTo>
                <a:lnTo>
                  <a:pt x="96" y="1736"/>
                </a:lnTo>
                <a:lnTo>
                  <a:pt x="187" y="1665"/>
                </a:lnTo>
                <a:lnTo>
                  <a:pt x="157" y="1575"/>
                </a:lnTo>
                <a:lnTo>
                  <a:pt x="205" y="1509"/>
                </a:lnTo>
                <a:lnTo>
                  <a:pt x="276" y="1397"/>
                </a:lnTo>
                <a:lnTo>
                  <a:pt x="337" y="1395"/>
                </a:lnTo>
                <a:lnTo>
                  <a:pt x="360" y="1319"/>
                </a:lnTo>
                <a:lnTo>
                  <a:pt x="249" y="1124"/>
                </a:lnTo>
                <a:lnTo>
                  <a:pt x="217" y="948"/>
                </a:lnTo>
                <a:lnTo>
                  <a:pt x="178" y="897"/>
                </a:lnTo>
                <a:lnTo>
                  <a:pt x="249" y="809"/>
                </a:lnTo>
                <a:lnTo>
                  <a:pt x="258" y="687"/>
                </a:lnTo>
                <a:lnTo>
                  <a:pt x="223" y="515"/>
                </a:lnTo>
                <a:lnTo>
                  <a:pt x="228" y="431"/>
                </a:lnTo>
                <a:lnTo>
                  <a:pt x="307" y="384"/>
                </a:lnTo>
                <a:lnTo>
                  <a:pt x="411" y="414"/>
                </a:lnTo>
                <a:lnTo>
                  <a:pt x="553" y="461"/>
                </a:lnTo>
                <a:lnTo>
                  <a:pt x="528" y="320"/>
                </a:lnTo>
                <a:lnTo>
                  <a:pt x="582" y="252"/>
                </a:lnTo>
                <a:lnTo>
                  <a:pt x="582" y="122"/>
                </a:lnTo>
                <a:lnTo>
                  <a:pt x="603" y="32"/>
                </a:lnTo>
                <a:lnTo>
                  <a:pt x="609" y="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37" name="Freeform 18">
            <a:extLst>
              <a:ext uri="{FF2B5EF4-FFF2-40B4-BE49-F238E27FC236}">
                <a16:creationId xmlns:a16="http://schemas.microsoft.com/office/drawing/2014/main" id="{D58C8114-2209-C94C-A4A7-EF3179BA0FC7}"/>
              </a:ext>
            </a:extLst>
          </p:cNvPr>
          <p:cNvSpPr>
            <a:spLocks/>
          </p:cNvSpPr>
          <p:nvPr userDrawn="1"/>
        </p:nvSpPr>
        <p:spPr bwMode="auto">
          <a:xfrm>
            <a:off x="6072431" y="1900736"/>
            <a:ext cx="773500" cy="883517"/>
          </a:xfrm>
          <a:custGeom>
            <a:avLst/>
            <a:gdLst>
              <a:gd name="T0" fmla="*/ 0 w 2604"/>
              <a:gd name="T1" fmla="*/ 45 h 2977"/>
              <a:gd name="T2" fmla="*/ 31 w 2604"/>
              <a:gd name="T3" fmla="*/ 46 h 2977"/>
              <a:gd name="T4" fmla="*/ 64 w 2604"/>
              <a:gd name="T5" fmla="*/ 43 h 2977"/>
              <a:gd name="T6" fmla="*/ 91 w 2604"/>
              <a:gd name="T7" fmla="*/ 46 h 2977"/>
              <a:gd name="T8" fmla="*/ 117 w 2604"/>
              <a:gd name="T9" fmla="*/ 40 h 2977"/>
              <a:gd name="T10" fmla="*/ 117 w 2604"/>
              <a:gd name="T11" fmla="*/ 0 h 2977"/>
              <a:gd name="T12" fmla="*/ 137 w 2604"/>
              <a:gd name="T13" fmla="*/ 5 h 2977"/>
              <a:gd name="T14" fmla="*/ 125 w 2604"/>
              <a:gd name="T15" fmla="*/ 25 h 2977"/>
              <a:gd name="T16" fmla="*/ 134 w 2604"/>
              <a:gd name="T17" fmla="*/ 40 h 2977"/>
              <a:gd name="T18" fmla="*/ 163 w 2604"/>
              <a:gd name="T19" fmla="*/ 51 h 2977"/>
              <a:gd name="T20" fmla="*/ 184 w 2604"/>
              <a:gd name="T21" fmla="*/ 61 h 2977"/>
              <a:gd name="T22" fmla="*/ 225 w 2604"/>
              <a:gd name="T23" fmla="*/ 68 h 2977"/>
              <a:gd name="T24" fmla="*/ 265 w 2604"/>
              <a:gd name="T25" fmla="*/ 68 h 2977"/>
              <a:gd name="T26" fmla="*/ 282 w 2604"/>
              <a:gd name="T27" fmla="*/ 57 h 2977"/>
              <a:gd name="T28" fmla="*/ 305 w 2604"/>
              <a:gd name="T29" fmla="*/ 74 h 2977"/>
              <a:gd name="T30" fmla="*/ 339 w 2604"/>
              <a:gd name="T31" fmla="*/ 80 h 2977"/>
              <a:gd name="T32" fmla="*/ 373 w 2604"/>
              <a:gd name="T33" fmla="*/ 97 h 2977"/>
              <a:gd name="T34" fmla="*/ 407 w 2604"/>
              <a:gd name="T35" fmla="*/ 85 h 2977"/>
              <a:gd name="T36" fmla="*/ 419 w 2604"/>
              <a:gd name="T37" fmla="*/ 93 h 2977"/>
              <a:gd name="T38" fmla="*/ 447 w 2604"/>
              <a:gd name="T39" fmla="*/ 91 h 2977"/>
              <a:gd name="T40" fmla="*/ 469 w 2604"/>
              <a:gd name="T41" fmla="*/ 91 h 2977"/>
              <a:gd name="T42" fmla="*/ 494 w 2604"/>
              <a:gd name="T43" fmla="*/ 90 h 2977"/>
              <a:gd name="T44" fmla="*/ 492 w 2604"/>
              <a:gd name="T45" fmla="*/ 94 h 2977"/>
              <a:gd name="T46" fmla="*/ 428 w 2604"/>
              <a:gd name="T47" fmla="*/ 136 h 2977"/>
              <a:gd name="T48" fmla="*/ 402 w 2604"/>
              <a:gd name="T49" fmla="*/ 160 h 2977"/>
              <a:gd name="T50" fmla="*/ 390 w 2604"/>
              <a:gd name="T51" fmla="*/ 188 h 2977"/>
              <a:gd name="T52" fmla="*/ 351 w 2604"/>
              <a:gd name="T53" fmla="*/ 216 h 2977"/>
              <a:gd name="T54" fmla="*/ 328 w 2604"/>
              <a:gd name="T55" fmla="*/ 245 h 2977"/>
              <a:gd name="T56" fmla="*/ 339 w 2604"/>
              <a:gd name="T57" fmla="*/ 279 h 2977"/>
              <a:gd name="T58" fmla="*/ 319 w 2604"/>
              <a:gd name="T59" fmla="*/ 307 h 2977"/>
              <a:gd name="T60" fmla="*/ 299 w 2604"/>
              <a:gd name="T61" fmla="*/ 330 h 2977"/>
              <a:gd name="T62" fmla="*/ 322 w 2604"/>
              <a:gd name="T63" fmla="*/ 359 h 2977"/>
              <a:gd name="T64" fmla="*/ 319 w 2604"/>
              <a:gd name="T65" fmla="*/ 400 h 2977"/>
              <a:gd name="T66" fmla="*/ 311 w 2604"/>
              <a:gd name="T67" fmla="*/ 421 h 2977"/>
              <a:gd name="T68" fmla="*/ 330 w 2604"/>
              <a:gd name="T69" fmla="*/ 430 h 2977"/>
              <a:gd name="T70" fmla="*/ 356 w 2604"/>
              <a:gd name="T71" fmla="*/ 427 h 2977"/>
              <a:gd name="T72" fmla="*/ 393 w 2604"/>
              <a:gd name="T73" fmla="*/ 460 h 2977"/>
              <a:gd name="T74" fmla="*/ 453 w 2604"/>
              <a:gd name="T75" fmla="*/ 501 h 2977"/>
              <a:gd name="T76" fmla="*/ 442 w 2604"/>
              <a:gd name="T77" fmla="*/ 530 h 2977"/>
              <a:gd name="T78" fmla="*/ 75 w 2604"/>
              <a:gd name="T79" fmla="*/ 565 h 2977"/>
              <a:gd name="T80" fmla="*/ 80 w 2604"/>
              <a:gd name="T81" fmla="*/ 513 h 2977"/>
              <a:gd name="T82" fmla="*/ 73 w 2604"/>
              <a:gd name="T83" fmla="*/ 403 h 2977"/>
              <a:gd name="T84" fmla="*/ 49 w 2604"/>
              <a:gd name="T85" fmla="*/ 374 h 2977"/>
              <a:gd name="T86" fmla="*/ 56 w 2604"/>
              <a:gd name="T87" fmla="*/ 353 h 2977"/>
              <a:gd name="T88" fmla="*/ 53 w 2604"/>
              <a:gd name="T89" fmla="*/ 330 h 2977"/>
              <a:gd name="T90" fmla="*/ 43 w 2604"/>
              <a:gd name="T91" fmla="*/ 263 h 2977"/>
              <a:gd name="T92" fmla="*/ 34 w 2604"/>
              <a:gd name="T93" fmla="*/ 176 h 2977"/>
              <a:gd name="T94" fmla="*/ 11 w 2604"/>
              <a:gd name="T95" fmla="*/ 145 h 2977"/>
              <a:gd name="T96" fmla="*/ 5 w 2604"/>
              <a:gd name="T97" fmla="*/ 106 h 2977"/>
              <a:gd name="T98" fmla="*/ 0 w 2604"/>
              <a:gd name="T99" fmla="*/ 45 h 297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604" h="2977">
                <a:moveTo>
                  <a:pt x="0" y="239"/>
                </a:moveTo>
                <a:lnTo>
                  <a:pt x="161" y="242"/>
                </a:lnTo>
                <a:lnTo>
                  <a:pt x="337" y="226"/>
                </a:lnTo>
                <a:lnTo>
                  <a:pt x="481" y="242"/>
                </a:lnTo>
                <a:lnTo>
                  <a:pt x="617" y="210"/>
                </a:lnTo>
                <a:lnTo>
                  <a:pt x="617" y="0"/>
                </a:lnTo>
                <a:lnTo>
                  <a:pt x="721" y="26"/>
                </a:lnTo>
                <a:lnTo>
                  <a:pt x="657" y="130"/>
                </a:lnTo>
                <a:lnTo>
                  <a:pt x="705" y="210"/>
                </a:lnTo>
                <a:lnTo>
                  <a:pt x="857" y="270"/>
                </a:lnTo>
                <a:lnTo>
                  <a:pt x="969" y="322"/>
                </a:lnTo>
                <a:lnTo>
                  <a:pt x="1187" y="360"/>
                </a:lnTo>
                <a:lnTo>
                  <a:pt x="1398" y="360"/>
                </a:lnTo>
                <a:lnTo>
                  <a:pt x="1488" y="300"/>
                </a:lnTo>
                <a:lnTo>
                  <a:pt x="1608" y="390"/>
                </a:lnTo>
                <a:lnTo>
                  <a:pt x="1788" y="420"/>
                </a:lnTo>
                <a:lnTo>
                  <a:pt x="1968" y="510"/>
                </a:lnTo>
                <a:lnTo>
                  <a:pt x="2148" y="450"/>
                </a:lnTo>
                <a:lnTo>
                  <a:pt x="2209" y="490"/>
                </a:lnTo>
                <a:lnTo>
                  <a:pt x="2358" y="480"/>
                </a:lnTo>
                <a:lnTo>
                  <a:pt x="2473" y="482"/>
                </a:lnTo>
                <a:lnTo>
                  <a:pt x="2604" y="476"/>
                </a:lnTo>
                <a:lnTo>
                  <a:pt x="2596" y="497"/>
                </a:lnTo>
                <a:lnTo>
                  <a:pt x="2257" y="714"/>
                </a:lnTo>
                <a:lnTo>
                  <a:pt x="2121" y="842"/>
                </a:lnTo>
                <a:lnTo>
                  <a:pt x="2058" y="990"/>
                </a:lnTo>
                <a:lnTo>
                  <a:pt x="1848" y="1140"/>
                </a:lnTo>
                <a:lnTo>
                  <a:pt x="1728" y="1290"/>
                </a:lnTo>
                <a:lnTo>
                  <a:pt x="1788" y="1470"/>
                </a:lnTo>
                <a:lnTo>
                  <a:pt x="1681" y="1618"/>
                </a:lnTo>
                <a:lnTo>
                  <a:pt x="1578" y="1740"/>
                </a:lnTo>
                <a:lnTo>
                  <a:pt x="1698" y="1890"/>
                </a:lnTo>
                <a:lnTo>
                  <a:pt x="1681" y="2106"/>
                </a:lnTo>
                <a:lnTo>
                  <a:pt x="1638" y="2220"/>
                </a:lnTo>
                <a:lnTo>
                  <a:pt x="1737" y="2266"/>
                </a:lnTo>
                <a:lnTo>
                  <a:pt x="1878" y="2250"/>
                </a:lnTo>
                <a:lnTo>
                  <a:pt x="2073" y="2426"/>
                </a:lnTo>
                <a:lnTo>
                  <a:pt x="2388" y="2640"/>
                </a:lnTo>
                <a:lnTo>
                  <a:pt x="2329" y="2794"/>
                </a:lnTo>
                <a:lnTo>
                  <a:pt x="394" y="2977"/>
                </a:lnTo>
                <a:lnTo>
                  <a:pt x="421" y="2701"/>
                </a:lnTo>
                <a:lnTo>
                  <a:pt x="385" y="2123"/>
                </a:lnTo>
                <a:lnTo>
                  <a:pt x="256" y="1969"/>
                </a:lnTo>
                <a:lnTo>
                  <a:pt x="294" y="1862"/>
                </a:lnTo>
                <a:lnTo>
                  <a:pt x="282" y="1741"/>
                </a:lnTo>
                <a:lnTo>
                  <a:pt x="229" y="1387"/>
                </a:lnTo>
                <a:lnTo>
                  <a:pt x="181" y="928"/>
                </a:lnTo>
                <a:lnTo>
                  <a:pt x="60" y="763"/>
                </a:lnTo>
                <a:lnTo>
                  <a:pt x="25" y="556"/>
                </a:lnTo>
                <a:lnTo>
                  <a:pt x="0" y="239"/>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38" name="Freeform 32">
            <a:extLst>
              <a:ext uri="{FF2B5EF4-FFF2-40B4-BE49-F238E27FC236}">
                <a16:creationId xmlns:a16="http://schemas.microsoft.com/office/drawing/2014/main" id="{0DE3882B-0C2D-9C40-849E-753510C74228}"/>
              </a:ext>
            </a:extLst>
          </p:cNvPr>
          <p:cNvSpPr>
            <a:spLocks/>
          </p:cNvSpPr>
          <p:nvPr userDrawn="1"/>
        </p:nvSpPr>
        <p:spPr bwMode="auto">
          <a:xfrm>
            <a:off x="7451890" y="4365202"/>
            <a:ext cx="1060039" cy="827223"/>
          </a:xfrm>
          <a:custGeom>
            <a:avLst/>
            <a:gdLst>
              <a:gd name="T0" fmla="*/ 33 w 3573"/>
              <a:gd name="T1" fmla="*/ 131 h 2793"/>
              <a:gd name="T2" fmla="*/ 62 w 3573"/>
              <a:gd name="T3" fmla="*/ 131 h 2793"/>
              <a:gd name="T4" fmla="*/ 118 w 3573"/>
              <a:gd name="T5" fmla="*/ 129 h 2793"/>
              <a:gd name="T6" fmla="*/ 175 w 3573"/>
              <a:gd name="T7" fmla="*/ 153 h 2793"/>
              <a:gd name="T8" fmla="*/ 221 w 3573"/>
              <a:gd name="T9" fmla="*/ 160 h 2793"/>
              <a:gd name="T10" fmla="*/ 257 w 3573"/>
              <a:gd name="T11" fmla="*/ 136 h 2793"/>
              <a:gd name="T12" fmla="*/ 301 w 3573"/>
              <a:gd name="T13" fmla="*/ 113 h 2793"/>
              <a:gd name="T14" fmla="*/ 339 w 3573"/>
              <a:gd name="T15" fmla="*/ 148 h 2793"/>
              <a:gd name="T16" fmla="*/ 380 w 3573"/>
              <a:gd name="T17" fmla="*/ 177 h 2793"/>
              <a:gd name="T18" fmla="*/ 414 w 3573"/>
              <a:gd name="T19" fmla="*/ 220 h 2793"/>
              <a:gd name="T20" fmla="*/ 419 w 3573"/>
              <a:gd name="T21" fmla="*/ 266 h 2793"/>
              <a:gd name="T22" fmla="*/ 426 w 3573"/>
              <a:gd name="T23" fmla="*/ 308 h 2793"/>
              <a:gd name="T24" fmla="*/ 448 w 3573"/>
              <a:gd name="T25" fmla="*/ 296 h 2793"/>
              <a:gd name="T26" fmla="*/ 448 w 3573"/>
              <a:gd name="T27" fmla="*/ 319 h 2793"/>
              <a:gd name="T28" fmla="*/ 461 w 3573"/>
              <a:gd name="T29" fmla="*/ 369 h 2793"/>
              <a:gd name="T30" fmla="*/ 500 w 3573"/>
              <a:gd name="T31" fmla="*/ 370 h 2793"/>
              <a:gd name="T32" fmla="*/ 537 w 3573"/>
              <a:gd name="T33" fmla="*/ 429 h 2793"/>
              <a:gd name="T34" fmla="*/ 551 w 3573"/>
              <a:gd name="T35" fmla="*/ 472 h 2793"/>
              <a:gd name="T36" fmla="*/ 596 w 3573"/>
              <a:gd name="T37" fmla="*/ 501 h 2793"/>
              <a:gd name="T38" fmla="*/ 602 w 3573"/>
              <a:gd name="T39" fmla="*/ 529 h 2793"/>
              <a:gd name="T40" fmla="*/ 638 w 3573"/>
              <a:gd name="T41" fmla="*/ 525 h 2793"/>
              <a:gd name="T42" fmla="*/ 659 w 3573"/>
              <a:gd name="T43" fmla="*/ 518 h 2793"/>
              <a:gd name="T44" fmla="*/ 662 w 3573"/>
              <a:gd name="T45" fmla="*/ 474 h 2793"/>
              <a:gd name="T46" fmla="*/ 677 w 3573"/>
              <a:gd name="T47" fmla="*/ 429 h 2793"/>
              <a:gd name="T48" fmla="*/ 670 w 3573"/>
              <a:gd name="T49" fmla="*/ 353 h 2793"/>
              <a:gd name="T50" fmla="*/ 591 w 3573"/>
              <a:gd name="T51" fmla="*/ 222 h 2793"/>
              <a:gd name="T52" fmla="*/ 591 w 3573"/>
              <a:gd name="T53" fmla="*/ 188 h 2793"/>
              <a:gd name="T54" fmla="*/ 613 w 3573"/>
              <a:gd name="T55" fmla="*/ 227 h 2793"/>
              <a:gd name="T56" fmla="*/ 596 w 3573"/>
              <a:gd name="T57" fmla="*/ 182 h 2793"/>
              <a:gd name="T58" fmla="*/ 551 w 3573"/>
              <a:gd name="T59" fmla="*/ 137 h 2793"/>
              <a:gd name="T60" fmla="*/ 528 w 3573"/>
              <a:gd name="T61" fmla="*/ 93 h 2793"/>
              <a:gd name="T62" fmla="*/ 513 w 3573"/>
              <a:gd name="T63" fmla="*/ 43 h 2793"/>
              <a:gd name="T64" fmla="*/ 492 w 3573"/>
              <a:gd name="T65" fmla="*/ 50 h 2793"/>
              <a:gd name="T66" fmla="*/ 483 w 3573"/>
              <a:gd name="T67" fmla="*/ 69 h 2793"/>
              <a:gd name="T68" fmla="*/ 494 w 3573"/>
              <a:gd name="T69" fmla="*/ 18 h 2793"/>
              <a:gd name="T70" fmla="*/ 474 w 3573"/>
              <a:gd name="T71" fmla="*/ 10 h 2793"/>
              <a:gd name="T72" fmla="*/ 441 w 3573"/>
              <a:gd name="T73" fmla="*/ 21 h 2793"/>
              <a:gd name="T74" fmla="*/ 435 w 3573"/>
              <a:gd name="T75" fmla="*/ 51 h 2793"/>
              <a:gd name="T76" fmla="*/ 388 w 3573"/>
              <a:gd name="T77" fmla="*/ 47 h 2793"/>
              <a:gd name="T78" fmla="*/ 271 w 3573"/>
              <a:gd name="T79" fmla="*/ 59 h 2793"/>
              <a:gd name="T80" fmla="*/ 204 w 3573"/>
              <a:gd name="T81" fmla="*/ 56 h 2793"/>
              <a:gd name="T82" fmla="*/ 124 w 3573"/>
              <a:gd name="T83" fmla="*/ 56 h 2793"/>
              <a:gd name="T84" fmla="*/ 37 w 3573"/>
              <a:gd name="T85" fmla="*/ 78 h 2793"/>
              <a:gd name="T86" fmla="*/ 0 w 3573"/>
              <a:gd name="T87" fmla="*/ 110 h 279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3573" h="2793">
                <a:moveTo>
                  <a:pt x="32" y="756"/>
                </a:moveTo>
                <a:lnTo>
                  <a:pt x="176" y="693"/>
                </a:lnTo>
                <a:lnTo>
                  <a:pt x="206" y="633"/>
                </a:lnTo>
                <a:lnTo>
                  <a:pt x="326" y="693"/>
                </a:lnTo>
                <a:lnTo>
                  <a:pt x="441" y="616"/>
                </a:lnTo>
                <a:lnTo>
                  <a:pt x="621" y="682"/>
                </a:lnTo>
                <a:lnTo>
                  <a:pt x="795" y="646"/>
                </a:lnTo>
                <a:lnTo>
                  <a:pt x="921" y="808"/>
                </a:lnTo>
                <a:lnTo>
                  <a:pt x="1016" y="873"/>
                </a:lnTo>
                <a:lnTo>
                  <a:pt x="1166" y="843"/>
                </a:lnTo>
                <a:lnTo>
                  <a:pt x="1269" y="820"/>
                </a:lnTo>
                <a:lnTo>
                  <a:pt x="1359" y="718"/>
                </a:lnTo>
                <a:lnTo>
                  <a:pt x="1443" y="628"/>
                </a:lnTo>
                <a:lnTo>
                  <a:pt x="1587" y="598"/>
                </a:lnTo>
                <a:lnTo>
                  <a:pt x="1676" y="663"/>
                </a:lnTo>
                <a:lnTo>
                  <a:pt x="1791" y="784"/>
                </a:lnTo>
                <a:lnTo>
                  <a:pt x="1827" y="873"/>
                </a:lnTo>
                <a:lnTo>
                  <a:pt x="2007" y="934"/>
                </a:lnTo>
                <a:lnTo>
                  <a:pt x="2127" y="994"/>
                </a:lnTo>
                <a:lnTo>
                  <a:pt x="2187" y="1162"/>
                </a:lnTo>
                <a:lnTo>
                  <a:pt x="2187" y="1263"/>
                </a:lnTo>
                <a:lnTo>
                  <a:pt x="2211" y="1402"/>
                </a:lnTo>
                <a:lnTo>
                  <a:pt x="2211" y="1516"/>
                </a:lnTo>
                <a:lnTo>
                  <a:pt x="2247" y="1624"/>
                </a:lnTo>
                <a:lnTo>
                  <a:pt x="2289" y="1582"/>
                </a:lnTo>
                <a:lnTo>
                  <a:pt x="2367" y="1563"/>
                </a:lnTo>
                <a:lnTo>
                  <a:pt x="2391" y="1636"/>
                </a:lnTo>
                <a:lnTo>
                  <a:pt x="2367" y="1683"/>
                </a:lnTo>
                <a:lnTo>
                  <a:pt x="2349" y="1786"/>
                </a:lnTo>
                <a:lnTo>
                  <a:pt x="2433" y="1948"/>
                </a:lnTo>
                <a:lnTo>
                  <a:pt x="2565" y="2050"/>
                </a:lnTo>
                <a:lnTo>
                  <a:pt x="2637" y="1953"/>
                </a:lnTo>
                <a:lnTo>
                  <a:pt x="2715" y="2152"/>
                </a:lnTo>
                <a:lnTo>
                  <a:pt x="2835" y="2266"/>
                </a:lnTo>
                <a:lnTo>
                  <a:pt x="2883" y="2404"/>
                </a:lnTo>
                <a:lnTo>
                  <a:pt x="2907" y="2493"/>
                </a:lnTo>
                <a:lnTo>
                  <a:pt x="3057" y="2493"/>
                </a:lnTo>
                <a:lnTo>
                  <a:pt x="3147" y="2643"/>
                </a:lnTo>
                <a:lnTo>
                  <a:pt x="3237" y="2703"/>
                </a:lnTo>
                <a:lnTo>
                  <a:pt x="3177" y="2793"/>
                </a:lnTo>
                <a:lnTo>
                  <a:pt x="3267" y="2793"/>
                </a:lnTo>
                <a:lnTo>
                  <a:pt x="3369" y="2770"/>
                </a:lnTo>
                <a:lnTo>
                  <a:pt x="3387" y="2703"/>
                </a:lnTo>
                <a:lnTo>
                  <a:pt x="3477" y="2733"/>
                </a:lnTo>
                <a:lnTo>
                  <a:pt x="3537" y="2583"/>
                </a:lnTo>
                <a:lnTo>
                  <a:pt x="3495" y="2500"/>
                </a:lnTo>
                <a:lnTo>
                  <a:pt x="3549" y="2428"/>
                </a:lnTo>
                <a:lnTo>
                  <a:pt x="3573" y="2266"/>
                </a:lnTo>
                <a:lnTo>
                  <a:pt x="3573" y="2086"/>
                </a:lnTo>
                <a:lnTo>
                  <a:pt x="3537" y="1863"/>
                </a:lnTo>
                <a:lnTo>
                  <a:pt x="3387" y="1503"/>
                </a:lnTo>
                <a:lnTo>
                  <a:pt x="3117" y="1173"/>
                </a:lnTo>
                <a:lnTo>
                  <a:pt x="3027" y="993"/>
                </a:lnTo>
                <a:lnTo>
                  <a:pt x="3117" y="993"/>
                </a:lnTo>
                <a:lnTo>
                  <a:pt x="3183" y="1096"/>
                </a:lnTo>
                <a:lnTo>
                  <a:pt x="3237" y="1198"/>
                </a:lnTo>
                <a:lnTo>
                  <a:pt x="3273" y="1198"/>
                </a:lnTo>
                <a:lnTo>
                  <a:pt x="3147" y="963"/>
                </a:lnTo>
                <a:lnTo>
                  <a:pt x="3021" y="832"/>
                </a:lnTo>
                <a:lnTo>
                  <a:pt x="2907" y="723"/>
                </a:lnTo>
                <a:lnTo>
                  <a:pt x="2865" y="604"/>
                </a:lnTo>
                <a:lnTo>
                  <a:pt x="2787" y="490"/>
                </a:lnTo>
                <a:lnTo>
                  <a:pt x="2733" y="370"/>
                </a:lnTo>
                <a:lnTo>
                  <a:pt x="2709" y="226"/>
                </a:lnTo>
                <a:lnTo>
                  <a:pt x="2637" y="183"/>
                </a:lnTo>
                <a:lnTo>
                  <a:pt x="2595" y="262"/>
                </a:lnTo>
                <a:lnTo>
                  <a:pt x="2643" y="448"/>
                </a:lnTo>
                <a:lnTo>
                  <a:pt x="2547" y="364"/>
                </a:lnTo>
                <a:lnTo>
                  <a:pt x="2547" y="213"/>
                </a:lnTo>
                <a:lnTo>
                  <a:pt x="2607" y="93"/>
                </a:lnTo>
                <a:lnTo>
                  <a:pt x="2609" y="0"/>
                </a:lnTo>
                <a:lnTo>
                  <a:pt x="2499" y="55"/>
                </a:lnTo>
                <a:lnTo>
                  <a:pt x="2379" y="31"/>
                </a:lnTo>
                <a:lnTo>
                  <a:pt x="2325" y="112"/>
                </a:lnTo>
                <a:lnTo>
                  <a:pt x="2325" y="184"/>
                </a:lnTo>
                <a:lnTo>
                  <a:pt x="2298" y="268"/>
                </a:lnTo>
                <a:lnTo>
                  <a:pt x="2246" y="220"/>
                </a:lnTo>
                <a:lnTo>
                  <a:pt x="2049" y="249"/>
                </a:lnTo>
                <a:lnTo>
                  <a:pt x="1703" y="265"/>
                </a:lnTo>
                <a:lnTo>
                  <a:pt x="1430" y="310"/>
                </a:lnTo>
                <a:lnTo>
                  <a:pt x="1185" y="333"/>
                </a:lnTo>
                <a:lnTo>
                  <a:pt x="1076" y="295"/>
                </a:lnTo>
                <a:lnTo>
                  <a:pt x="992" y="220"/>
                </a:lnTo>
                <a:lnTo>
                  <a:pt x="653" y="297"/>
                </a:lnTo>
                <a:lnTo>
                  <a:pt x="329" y="400"/>
                </a:lnTo>
                <a:lnTo>
                  <a:pt x="195" y="414"/>
                </a:lnTo>
                <a:lnTo>
                  <a:pt x="2" y="459"/>
                </a:lnTo>
                <a:lnTo>
                  <a:pt x="0" y="580"/>
                </a:lnTo>
                <a:lnTo>
                  <a:pt x="32" y="756"/>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fontAlgn="base">
              <a:spcBef>
                <a:spcPct val="0"/>
              </a:spcBef>
              <a:spcAft>
                <a:spcPct val="0"/>
              </a:spcAft>
            </a:pPr>
            <a:endParaRPr lang="zh-CN" altLang="en-US" b="1" kern="0">
              <a:solidFill>
                <a:srgbClr val="000000"/>
              </a:solidFill>
              <a:latin typeface="Century Gothic" charset="0"/>
              <a:ea typeface="Century Gothic" charset="0"/>
              <a:cs typeface="Century Gothic" charset="0"/>
            </a:endParaRPr>
          </a:p>
        </p:txBody>
      </p:sp>
      <p:sp>
        <p:nvSpPr>
          <p:cNvPr id="39" name="Freeform 42">
            <a:extLst>
              <a:ext uri="{FF2B5EF4-FFF2-40B4-BE49-F238E27FC236}">
                <a16:creationId xmlns:a16="http://schemas.microsoft.com/office/drawing/2014/main" id="{A820F7D8-F932-D74B-9B07-93F4EA353391}"/>
              </a:ext>
            </a:extLst>
          </p:cNvPr>
          <p:cNvSpPr>
            <a:spLocks/>
          </p:cNvSpPr>
          <p:nvPr userDrawn="1"/>
        </p:nvSpPr>
        <p:spPr bwMode="auto">
          <a:xfrm>
            <a:off x="8801599" y="1511363"/>
            <a:ext cx="411803" cy="655210"/>
          </a:xfrm>
          <a:custGeom>
            <a:avLst/>
            <a:gdLst>
              <a:gd name="T0" fmla="*/ 0 w 1386"/>
              <a:gd name="T1" fmla="*/ 249 h 2211"/>
              <a:gd name="T2" fmla="*/ 29 w 1386"/>
              <a:gd name="T3" fmla="*/ 323 h 2211"/>
              <a:gd name="T4" fmla="*/ 64 w 1386"/>
              <a:gd name="T5" fmla="*/ 385 h 2211"/>
              <a:gd name="T6" fmla="*/ 71 w 1386"/>
              <a:gd name="T7" fmla="*/ 411 h 2211"/>
              <a:gd name="T8" fmla="*/ 92 w 1386"/>
              <a:gd name="T9" fmla="*/ 419 h 2211"/>
              <a:gd name="T10" fmla="*/ 109 w 1386"/>
              <a:gd name="T11" fmla="*/ 374 h 2211"/>
              <a:gd name="T12" fmla="*/ 109 w 1386"/>
              <a:gd name="T13" fmla="*/ 351 h 2211"/>
              <a:gd name="T14" fmla="*/ 125 w 1386"/>
              <a:gd name="T15" fmla="*/ 333 h 2211"/>
              <a:gd name="T16" fmla="*/ 143 w 1386"/>
              <a:gd name="T17" fmla="*/ 318 h 2211"/>
              <a:gd name="T18" fmla="*/ 166 w 1386"/>
              <a:gd name="T19" fmla="*/ 289 h 2211"/>
              <a:gd name="T20" fmla="*/ 172 w 1386"/>
              <a:gd name="T21" fmla="*/ 266 h 2211"/>
              <a:gd name="T22" fmla="*/ 164 w 1386"/>
              <a:gd name="T23" fmla="*/ 260 h 2211"/>
              <a:gd name="T24" fmla="*/ 178 w 1386"/>
              <a:gd name="T25" fmla="*/ 245 h 2211"/>
              <a:gd name="T26" fmla="*/ 189 w 1386"/>
              <a:gd name="T27" fmla="*/ 266 h 2211"/>
              <a:gd name="T28" fmla="*/ 195 w 1386"/>
              <a:gd name="T29" fmla="*/ 261 h 2211"/>
              <a:gd name="T30" fmla="*/ 195 w 1386"/>
              <a:gd name="T31" fmla="*/ 232 h 2211"/>
              <a:gd name="T32" fmla="*/ 229 w 1386"/>
              <a:gd name="T33" fmla="*/ 215 h 2211"/>
              <a:gd name="T34" fmla="*/ 245 w 1386"/>
              <a:gd name="T35" fmla="*/ 200 h 2211"/>
              <a:gd name="T36" fmla="*/ 263 w 1386"/>
              <a:gd name="T37" fmla="*/ 181 h 2211"/>
              <a:gd name="T38" fmla="*/ 263 w 1386"/>
              <a:gd name="T39" fmla="*/ 158 h 2211"/>
              <a:gd name="T40" fmla="*/ 248 w 1386"/>
              <a:gd name="T41" fmla="*/ 150 h 2211"/>
              <a:gd name="T42" fmla="*/ 246 w 1386"/>
              <a:gd name="T43" fmla="*/ 136 h 2211"/>
              <a:gd name="T44" fmla="*/ 226 w 1386"/>
              <a:gd name="T45" fmla="*/ 138 h 2211"/>
              <a:gd name="T46" fmla="*/ 212 w 1386"/>
              <a:gd name="T47" fmla="*/ 130 h 2211"/>
              <a:gd name="T48" fmla="*/ 202 w 1386"/>
              <a:gd name="T49" fmla="*/ 114 h 2211"/>
              <a:gd name="T50" fmla="*/ 183 w 1386"/>
              <a:gd name="T51" fmla="*/ 113 h 2211"/>
              <a:gd name="T52" fmla="*/ 170 w 1386"/>
              <a:gd name="T53" fmla="*/ 100 h 2211"/>
              <a:gd name="T54" fmla="*/ 167 w 1386"/>
              <a:gd name="T55" fmla="*/ 76 h 2211"/>
              <a:gd name="T56" fmla="*/ 152 w 1386"/>
              <a:gd name="T57" fmla="*/ 56 h 2211"/>
              <a:gd name="T58" fmla="*/ 144 w 1386"/>
              <a:gd name="T59" fmla="*/ 35 h 2211"/>
              <a:gd name="T60" fmla="*/ 129 w 1386"/>
              <a:gd name="T61" fmla="*/ 0 h 2211"/>
              <a:gd name="T62" fmla="*/ 109 w 1386"/>
              <a:gd name="T63" fmla="*/ 2 h 2211"/>
              <a:gd name="T64" fmla="*/ 90 w 1386"/>
              <a:gd name="T65" fmla="*/ 2 h 2211"/>
              <a:gd name="T66" fmla="*/ 70 w 1386"/>
              <a:gd name="T67" fmla="*/ 24 h 2211"/>
              <a:gd name="T68" fmla="*/ 52 w 1386"/>
              <a:gd name="T69" fmla="*/ 33 h 2211"/>
              <a:gd name="T70" fmla="*/ 35 w 1386"/>
              <a:gd name="T71" fmla="*/ 23 h 2211"/>
              <a:gd name="T72" fmla="*/ 30 w 1386"/>
              <a:gd name="T73" fmla="*/ 11 h 2211"/>
              <a:gd name="T74" fmla="*/ 15 w 1386"/>
              <a:gd name="T75" fmla="*/ 41 h 2211"/>
              <a:gd name="T76" fmla="*/ 21 w 1386"/>
              <a:gd name="T77" fmla="*/ 56 h 2211"/>
              <a:gd name="T78" fmla="*/ 18 w 1386"/>
              <a:gd name="T79" fmla="*/ 74 h 2211"/>
              <a:gd name="T80" fmla="*/ 11 w 1386"/>
              <a:gd name="T81" fmla="*/ 104 h 2211"/>
              <a:gd name="T82" fmla="*/ 15 w 1386"/>
              <a:gd name="T83" fmla="*/ 133 h 2211"/>
              <a:gd name="T84" fmla="*/ 24 w 1386"/>
              <a:gd name="T85" fmla="*/ 163 h 2211"/>
              <a:gd name="T86" fmla="*/ 18 w 1386"/>
              <a:gd name="T87" fmla="*/ 187 h 2211"/>
              <a:gd name="T88" fmla="*/ 11 w 1386"/>
              <a:gd name="T89" fmla="*/ 224 h 2211"/>
              <a:gd name="T90" fmla="*/ 0 w 1386"/>
              <a:gd name="T91" fmla="*/ 249 h 221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386" h="2211">
                <a:moveTo>
                  <a:pt x="0" y="1313"/>
                </a:moveTo>
                <a:lnTo>
                  <a:pt x="153" y="1703"/>
                </a:lnTo>
                <a:lnTo>
                  <a:pt x="337" y="2030"/>
                </a:lnTo>
                <a:lnTo>
                  <a:pt x="373" y="2169"/>
                </a:lnTo>
                <a:lnTo>
                  <a:pt x="483" y="2211"/>
                </a:lnTo>
                <a:lnTo>
                  <a:pt x="576" y="1976"/>
                </a:lnTo>
                <a:lnTo>
                  <a:pt x="577" y="1853"/>
                </a:lnTo>
                <a:lnTo>
                  <a:pt x="657" y="1757"/>
                </a:lnTo>
                <a:lnTo>
                  <a:pt x="753" y="1677"/>
                </a:lnTo>
                <a:lnTo>
                  <a:pt x="876" y="1526"/>
                </a:lnTo>
                <a:lnTo>
                  <a:pt x="906" y="1406"/>
                </a:lnTo>
                <a:lnTo>
                  <a:pt x="865" y="1373"/>
                </a:lnTo>
                <a:lnTo>
                  <a:pt x="937" y="1293"/>
                </a:lnTo>
                <a:lnTo>
                  <a:pt x="996" y="1406"/>
                </a:lnTo>
                <a:lnTo>
                  <a:pt x="1026" y="1376"/>
                </a:lnTo>
                <a:lnTo>
                  <a:pt x="1026" y="1226"/>
                </a:lnTo>
                <a:lnTo>
                  <a:pt x="1206" y="1136"/>
                </a:lnTo>
                <a:lnTo>
                  <a:pt x="1289" y="1056"/>
                </a:lnTo>
                <a:lnTo>
                  <a:pt x="1386" y="956"/>
                </a:lnTo>
                <a:lnTo>
                  <a:pt x="1386" y="836"/>
                </a:lnTo>
                <a:lnTo>
                  <a:pt x="1305" y="792"/>
                </a:lnTo>
                <a:lnTo>
                  <a:pt x="1296" y="716"/>
                </a:lnTo>
                <a:lnTo>
                  <a:pt x="1193" y="728"/>
                </a:lnTo>
                <a:lnTo>
                  <a:pt x="1116" y="686"/>
                </a:lnTo>
                <a:lnTo>
                  <a:pt x="1065" y="600"/>
                </a:lnTo>
                <a:lnTo>
                  <a:pt x="966" y="596"/>
                </a:lnTo>
                <a:lnTo>
                  <a:pt x="897" y="528"/>
                </a:lnTo>
                <a:lnTo>
                  <a:pt x="881" y="400"/>
                </a:lnTo>
                <a:lnTo>
                  <a:pt x="801" y="296"/>
                </a:lnTo>
                <a:lnTo>
                  <a:pt x="761" y="184"/>
                </a:lnTo>
                <a:lnTo>
                  <a:pt x="681" y="0"/>
                </a:lnTo>
                <a:lnTo>
                  <a:pt x="577" y="8"/>
                </a:lnTo>
                <a:lnTo>
                  <a:pt x="473" y="8"/>
                </a:lnTo>
                <a:lnTo>
                  <a:pt x="369" y="128"/>
                </a:lnTo>
                <a:lnTo>
                  <a:pt x="276" y="176"/>
                </a:lnTo>
                <a:lnTo>
                  <a:pt x="185" y="120"/>
                </a:lnTo>
                <a:lnTo>
                  <a:pt x="156" y="56"/>
                </a:lnTo>
                <a:lnTo>
                  <a:pt x="81" y="216"/>
                </a:lnTo>
                <a:lnTo>
                  <a:pt x="113" y="296"/>
                </a:lnTo>
                <a:lnTo>
                  <a:pt x="97" y="392"/>
                </a:lnTo>
                <a:lnTo>
                  <a:pt x="57" y="549"/>
                </a:lnTo>
                <a:lnTo>
                  <a:pt x="81" y="704"/>
                </a:lnTo>
                <a:lnTo>
                  <a:pt x="129" y="861"/>
                </a:lnTo>
                <a:lnTo>
                  <a:pt x="96" y="986"/>
                </a:lnTo>
                <a:lnTo>
                  <a:pt x="57" y="1184"/>
                </a:lnTo>
                <a:lnTo>
                  <a:pt x="0" y="1313"/>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40" name="Freeform 44">
            <a:extLst>
              <a:ext uri="{FF2B5EF4-FFF2-40B4-BE49-F238E27FC236}">
                <a16:creationId xmlns:a16="http://schemas.microsoft.com/office/drawing/2014/main" id="{7243B3AB-5217-8C46-8DFD-3B140F94251F}"/>
              </a:ext>
            </a:extLst>
          </p:cNvPr>
          <p:cNvSpPr>
            <a:spLocks/>
          </p:cNvSpPr>
          <p:nvPr userDrawn="1"/>
        </p:nvSpPr>
        <p:spPr bwMode="auto">
          <a:xfrm>
            <a:off x="8884587" y="2338586"/>
            <a:ext cx="92381" cy="106335"/>
          </a:xfrm>
          <a:custGeom>
            <a:avLst/>
            <a:gdLst>
              <a:gd name="T0" fmla="*/ 0 w 314"/>
              <a:gd name="T1" fmla="*/ 13 h 363"/>
              <a:gd name="T2" fmla="*/ 42 w 314"/>
              <a:gd name="T3" fmla="*/ 0 h 363"/>
              <a:gd name="T4" fmla="*/ 59 w 314"/>
              <a:gd name="T5" fmla="*/ 32 h 363"/>
              <a:gd name="T6" fmla="*/ 51 w 314"/>
              <a:gd name="T7" fmla="*/ 36 h 363"/>
              <a:gd name="T8" fmla="*/ 45 w 314"/>
              <a:gd name="T9" fmla="*/ 53 h 363"/>
              <a:gd name="T10" fmla="*/ 29 w 314"/>
              <a:gd name="T11" fmla="*/ 68 h 363"/>
              <a:gd name="T12" fmla="*/ 26 w 314"/>
              <a:gd name="T13" fmla="*/ 37 h 363"/>
              <a:gd name="T14" fmla="*/ 0 w 314"/>
              <a:gd name="T15" fmla="*/ 13 h 36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14" h="363">
                <a:moveTo>
                  <a:pt x="0" y="69"/>
                </a:moveTo>
                <a:lnTo>
                  <a:pt x="225" y="0"/>
                </a:lnTo>
                <a:lnTo>
                  <a:pt x="314" y="171"/>
                </a:lnTo>
                <a:lnTo>
                  <a:pt x="273" y="192"/>
                </a:lnTo>
                <a:lnTo>
                  <a:pt x="237" y="282"/>
                </a:lnTo>
                <a:lnTo>
                  <a:pt x="156" y="363"/>
                </a:lnTo>
                <a:lnTo>
                  <a:pt x="138" y="195"/>
                </a:lnTo>
                <a:lnTo>
                  <a:pt x="0" y="69"/>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41" name="Freeform 45">
            <a:extLst>
              <a:ext uri="{FF2B5EF4-FFF2-40B4-BE49-F238E27FC236}">
                <a16:creationId xmlns:a16="http://schemas.microsoft.com/office/drawing/2014/main" id="{1D570BA3-668E-C84C-BED0-BAFE6BBE3595}"/>
              </a:ext>
            </a:extLst>
          </p:cNvPr>
          <p:cNvSpPr>
            <a:spLocks/>
          </p:cNvSpPr>
          <p:nvPr userDrawn="1"/>
        </p:nvSpPr>
        <p:spPr bwMode="auto">
          <a:xfrm>
            <a:off x="6813049" y="2088386"/>
            <a:ext cx="648236" cy="300240"/>
          </a:xfrm>
          <a:custGeom>
            <a:avLst/>
            <a:gdLst>
              <a:gd name="T0" fmla="*/ 0 w 2182"/>
              <a:gd name="T1" fmla="*/ 106 h 1010"/>
              <a:gd name="T2" fmla="*/ 28 w 2182"/>
              <a:gd name="T3" fmla="*/ 92 h 1010"/>
              <a:gd name="T4" fmla="*/ 59 w 2182"/>
              <a:gd name="T5" fmla="*/ 67 h 1010"/>
              <a:gd name="T6" fmla="*/ 77 w 2182"/>
              <a:gd name="T7" fmla="*/ 47 h 1010"/>
              <a:gd name="T8" fmla="*/ 104 w 2182"/>
              <a:gd name="T9" fmla="*/ 17 h 1010"/>
              <a:gd name="T10" fmla="*/ 147 w 2182"/>
              <a:gd name="T11" fmla="*/ 0 h 1010"/>
              <a:gd name="T12" fmla="*/ 148 w 2182"/>
              <a:gd name="T13" fmla="*/ 20 h 1010"/>
              <a:gd name="T14" fmla="*/ 132 w 2182"/>
              <a:gd name="T15" fmla="*/ 30 h 1010"/>
              <a:gd name="T16" fmla="*/ 113 w 2182"/>
              <a:gd name="T17" fmla="*/ 39 h 1010"/>
              <a:gd name="T18" fmla="*/ 120 w 2182"/>
              <a:gd name="T19" fmla="*/ 52 h 1010"/>
              <a:gd name="T20" fmla="*/ 117 w 2182"/>
              <a:gd name="T21" fmla="*/ 55 h 1010"/>
              <a:gd name="T22" fmla="*/ 121 w 2182"/>
              <a:gd name="T23" fmla="*/ 69 h 1010"/>
              <a:gd name="T24" fmla="*/ 141 w 2182"/>
              <a:gd name="T25" fmla="*/ 57 h 1010"/>
              <a:gd name="T26" fmla="*/ 160 w 2182"/>
              <a:gd name="T27" fmla="*/ 56 h 1010"/>
              <a:gd name="T28" fmla="*/ 190 w 2182"/>
              <a:gd name="T29" fmla="*/ 78 h 1010"/>
              <a:gd name="T30" fmla="*/ 213 w 2182"/>
              <a:gd name="T31" fmla="*/ 77 h 1010"/>
              <a:gd name="T32" fmla="*/ 233 w 2182"/>
              <a:gd name="T33" fmla="*/ 86 h 1010"/>
              <a:gd name="T34" fmla="*/ 249 w 2182"/>
              <a:gd name="T35" fmla="*/ 78 h 1010"/>
              <a:gd name="T36" fmla="*/ 259 w 2182"/>
              <a:gd name="T37" fmla="*/ 69 h 1010"/>
              <a:gd name="T38" fmla="*/ 282 w 2182"/>
              <a:gd name="T39" fmla="*/ 53 h 1010"/>
              <a:gd name="T40" fmla="*/ 311 w 2182"/>
              <a:gd name="T41" fmla="*/ 43 h 1010"/>
              <a:gd name="T42" fmla="*/ 327 w 2182"/>
              <a:gd name="T43" fmla="*/ 36 h 1010"/>
              <a:gd name="T44" fmla="*/ 335 w 2182"/>
              <a:gd name="T45" fmla="*/ 53 h 1010"/>
              <a:gd name="T46" fmla="*/ 345 w 2182"/>
              <a:gd name="T47" fmla="*/ 69 h 1010"/>
              <a:gd name="T48" fmla="*/ 366 w 2182"/>
              <a:gd name="T49" fmla="*/ 68 h 1010"/>
              <a:gd name="T50" fmla="*/ 382 w 2182"/>
              <a:gd name="T51" fmla="*/ 59 h 1010"/>
              <a:gd name="T52" fmla="*/ 406 w 2182"/>
              <a:gd name="T53" fmla="*/ 62 h 1010"/>
              <a:gd name="T54" fmla="*/ 414 w 2182"/>
              <a:gd name="T55" fmla="*/ 78 h 1010"/>
              <a:gd name="T56" fmla="*/ 414 w 2182"/>
              <a:gd name="T57" fmla="*/ 95 h 1010"/>
              <a:gd name="T58" fmla="*/ 404 w 2182"/>
              <a:gd name="T59" fmla="*/ 88 h 1010"/>
              <a:gd name="T60" fmla="*/ 388 w 2182"/>
              <a:gd name="T61" fmla="*/ 86 h 1010"/>
              <a:gd name="T62" fmla="*/ 371 w 2182"/>
              <a:gd name="T63" fmla="*/ 103 h 1010"/>
              <a:gd name="T64" fmla="*/ 354 w 2182"/>
              <a:gd name="T65" fmla="*/ 95 h 1010"/>
              <a:gd name="T66" fmla="*/ 338 w 2182"/>
              <a:gd name="T67" fmla="*/ 92 h 1010"/>
              <a:gd name="T68" fmla="*/ 319 w 2182"/>
              <a:gd name="T69" fmla="*/ 95 h 1010"/>
              <a:gd name="T70" fmla="*/ 302 w 2182"/>
              <a:gd name="T71" fmla="*/ 112 h 1010"/>
              <a:gd name="T72" fmla="*/ 268 w 2182"/>
              <a:gd name="T73" fmla="*/ 138 h 1010"/>
              <a:gd name="T74" fmla="*/ 259 w 2182"/>
              <a:gd name="T75" fmla="*/ 155 h 1010"/>
              <a:gd name="T76" fmla="*/ 250 w 2182"/>
              <a:gd name="T77" fmla="*/ 155 h 1010"/>
              <a:gd name="T78" fmla="*/ 250 w 2182"/>
              <a:gd name="T79" fmla="*/ 138 h 1010"/>
              <a:gd name="T80" fmla="*/ 234 w 2182"/>
              <a:gd name="T81" fmla="*/ 133 h 1010"/>
              <a:gd name="T82" fmla="*/ 224 w 2182"/>
              <a:gd name="T83" fmla="*/ 135 h 1010"/>
              <a:gd name="T84" fmla="*/ 220 w 2182"/>
              <a:gd name="T85" fmla="*/ 145 h 1010"/>
              <a:gd name="T86" fmla="*/ 213 w 2182"/>
              <a:gd name="T87" fmla="*/ 174 h 1010"/>
              <a:gd name="T88" fmla="*/ 194 w 2182"/>
              <a:gd name="T89" fmla="*/ 192 h 1010"/>
              <a:gd name="T90" fmla="*/ 176 w 2182"/>
              <a:gd name="T91" fmla="*/ 174 h 1010"/>
              <a:gd name="T92" fmla="*/ 175 w 2182"/>
              <a:gd name="T93" fmla="*/ 162 h 1010"/>
              <a:gd name="T94" fmla="*/ 147 w 2182"/>
              <a:gd name="T95" fmla="*/ 140 h 1010"/>
              <a:gd name="T96" fmla="*/ 113 w 2182"/>
              <a:gd name="T97" fmla="*/ 146 h 1010"/>
              <a:gd name="T98" fmla="*/ 108 w 2182"/>
              <a:gd name="T99" fmla="*/ 134 h 1010"/>
              <a:gd name="T100" fmla="*/ 84 w 2182"/>
              <a:gd name="T101" fmla="*/ 135 h 1010"/>
              <a:gd name="T102" fmla="*/ 61 w 2182"/>
              <a:gd name="T103" fmla="*/ 134 h 1010"/>
              <a:gd name="T104" fmla="*/ 28 w 2182"/>
              <a:gd name="T105" fmla="*/ 134 h 1010"/>
              <a:gd name="T106" fmla="*/ 11 w 2182"/>
              <a:gd name="T107" fmla="*/ 121 h 1010"/>
              <a:gd name="T108" fmla="*/ 0 w 2182"/>
              <a:gd name="T109" fmla="*/ 106 h 101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182" h="1010">
                <a:moveTo>
                  <a:pt x="0" y="557"/>
                </a:moveTo>
                <a:lnTo>
                  <a:pt x="148" y="482"/>
                </a:lnTo>
                <a:lnTo>
                  <a:pt x="310" y="350"/>
                </a:lnTo>
                <a:lnTo>
                  <a:pt x="406" y="248"/>
                </a:lnTo>
                <a:lnTo>
                  <a:pt x="549" y="90"/>
                </a:lnTo>
                <a:lnTo>
                  <a:pt x="776" y="0"/>
                </a:lnTo>
                <a:lnTo>
                  <a:pt x="778" y="104"/>
                </a:lnTo>
                <a:lnTo>
                  <a:pt x="694" y="158"/>
                </a:lnTo>
                <a:lnTo>
                  <a:pt x="598" y="206"/>
                </a:lnTo>
                <a:lnTo>
                  <a:pt x="634" y="272"/>
                </a:lnTo>
                <a:lnTo>
                  <a:pt x="616" y="290"/>
                </a:lnTo>
                <a:lnTo>
                  <a:pt x="640" y="363"/>
                </a:lnTo>
                <a:lnTo>
                  <a:pt x="742" y="302"/>
                </a:lnTo>
                <a:lnTo>
                  <a:pt x="844" y="297"/>
                </a:lnTo>
                <a:lnTo>
                  <a:pt x="1003" y="408"/>
                </a:lnTo>
                <a:lnTo>
                  <a:pt x="1120" y="404"/>
                </a:lnTo>
                <a:lnTo>
                  <a:pt x="1229" y="453"/>
                </a:lnTo>
                <a:lnTo>
                  <a:pt x="1312" y="410"/>
                </a:lnTo>
                <a:lnTo>
                  <a:pt x="1366" y="362"/>
                </a:lnTo>
                <a:lnTo>
                  <a:pt x="1486" y="278"/>
                </a:lnTo>
                <a:lnTo>
                  <a:pt x="1638" y="227"/>
                </a:lnTo>
                <a:lnTo>
                  <a:pt x="1726" y="188"/>
                </a:lnTo>
                <a:lnTo>
                  <a:pt x="1768" y="278"/>
                </a:lnTo>
                <a:lnTo>
                  <a:pt x="1819" y="363"/>
                </a:lnTo>
                <a:lnTo>
                  <a:pt x="1930" y="356"/>
                </a:lnTo>
                <a:lnTo>
                  <a:pt x="2014" y="308"/>
                </a:lnTo>
                <a:lnTo>
                  <a:pt x="2140" y="326"/>
                </a:lnTo>
                <a:lnTo>
                  <a:pt x="2182" y="408"/>
                </a:lnTo>
                <a:lnTo>
                  <a:pt x="2182" y="499"/>
                </a:lnTo>
                <a:lnTo>
                  <a:pt x="2128" y="464"/>
                </a:lnTo>
                <a:lnTo>
                  <a:pt x="2046" y="453"/>
                </a:lnTo>
                <a:lnTo>
                  <a:pt x="1955" y="544"/>
                </a:lnTo>
                <a:lnTo>
                  <a:pt x="1865" y="499"/>
                </a:lnTo>
                <a:lnTo>
                  <a:pt x="1780" y="482"/>
                </a:lnTo>
                <a:lnTo>
                  <a:pt x="1683" y="499"/>
                </a:lnTo>
                <a:lnTo>
                  <a:pt x="1592" y="589"/>
                </a:lnTo>
                <a:lnTo>
                  <a:pt x="1411" y="725"/>
                </a:lnTo>
                <a:lnTo>
                  <a:pt x="1366" y="816"/>
                </a:lnTo>
                <a:lnTo>
                  <a:pt x="1320" y="816"/>
                </a:lnTo>
                <a:lnTo>
                  <a:pt x="1320" y="725"/>
                </a:lnTo>
                <a:lnTo>
                  <a:pt x="1234" y="698"/>
                </a:lnTo>
                <a:lnTo>
                  <a:pt x="1180" y="710"/>
                </a:lnTo>
                <a:lnTo>
                  <a:pt x="1162" y="764"/>
                </a:lnTo>
                <a:lnTo>
                  <a:pt x="1120" y="914"/>
                </a:lnTo>
                <a:lnTo>
                  <a:pt x="1020" y="1010"/>
                </a:lnTo>
                <a:lnTo>
                  <a:pt x="928" y="914"/>
                </a:lnTo>
                <a:lnTo>
                  <a:pt x="924" y="853"/>
                </a:lnTo>
                <a:lnTo>
                  <a:pt x="777" y="736"/>
                </a:lnTo>
                <a:lnTo>
                  <a:pt x="598" y="767"/>
                </a:lnTo>
                <a:lnTo>
                  <a:pt x="568" y="707"/>
                </a:lnTo>
                <a:lnTo>
                  <a:pt x="442" y="710"/>
                </a:lnTo>
                <a:lnTo>
                  <a:pt x="321" y="703"/>
                </a:lnTo>
                <a:lnTo>
                  <a:pt x="147" y="706"/>
                </a:lnTo>
                <a:lnTo>
                  <a:pt x="58" y="637"/>
                </a:lnTo>
                <a:lnTo>
                  <a:pt x="0" y="557"/>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42" name="Freeform 46">
            <a:extLst>
              <a:ext uri="{FF2B5EF4-FFF2-40B4-BE49-F238E27FC236}">
                <a16:creationId xmlns:a16="http://schemas.microsoft.com/office/drawing/2014/main" id="{052A8E0A-223C-ED43-942D-A736BE98FA29}"/>
              </a:ext>
            </a:extLst>
          </p:cNvPr>
          <p:cNvSpPr>
            <a:spLocks/>
          </p:cNvSpPr>
          <p:nvPr userDrawn="1"/>
        </p:nvSpPr>
        <p:spPr bwMode="auto">
          <a:xfrm>
            <a:off x="7259298" y="2271344"/>
            <a:ext cx="469737" cy="605171"/>
          </a:xfrm>
          <a:custGeom>
            <a:avLst/>
            <a:gdLst>
              <a:gd name="T0" fmla="*/ 96 w 1586"/>
              <a:gd name="T1" fmla="*/ 0 h 2040"/>
              <a:gd name="T2" fmla="*/ 74 w 1586"/>
              <a:gd name="T3" fmla="*/ 9 h 2040"/>
              <a:gd name="T4" fmla="*/ 70 w 1586"/>
              <a:gd name="T5" fmla="*/ 25 h 2040"/>
              <a:gd name="T6" fmla="*/ 82 w 1586"/>
              <a:gd name="T7" fmla="*/ 39 h 2040"/>
              <a:gd name="T8" fmla="*/ 69 w 1586"/>
              <a:gd name="T9" fmla="*/ 56 h 2040"/>
              <a:gd name="T10" fmla="*/ 73 w 1586"/>
              <a:gd name="T11" fmla="*/ 72 h 2040"/>
              <a:gd name="T12" fmla="*/ 63 w 1586"/>
              <a:gd name="T13" fmla="*/ 89 h 2040"/>
              <a:gd name="T14" fmla="*/ 50 w 1586"/>
              <a:gd name="T15" fmla="*/ 79 h 2040"/>
              <a:gd name="T16" fmla="*/ 42 w 1586"/>
              <a:gd name="T17" fmla="*/ 63 h 2040"/>
              <a:gd name="T18" fmla="*/ 24 w 1586"/>
              <a:gd name="T19" fmla="*/ 88 h 2040"/>
              <a:gd name="T20" fmla="*/ 13 w 1586"/>
              <a:gd name="T21" fmla="*/ 91 h 2040"/>
              <a:gd name="T22" fmla="*/ 5 w 1586"/>
              <a:gd name="T23" fmla="*/ 123 h 2040"/>
              <a:gd name="T24" fmla="*/ 13 w 1586"/>
              <a:gd name="T25" fmla="*/ 142 h 2040"/>
              <a:gd name="T26" fmla="*/ 0 w 1586"/>
              <a:gd name="T27" fmla="*/ 168 h 2040"/>
              <a:gd name="T28" fmla="*/ 7 w 1586"/>
              <a:gd name="T29" fmla="*/ 186 h 2040"/>
              <a:gd name="T30" fmla="*/ 12 w 1586"/>
              <a:gd name="T31" fmla="*/ 213 h 2040"/>
              <a:gd name="T32" fmla="*/ 34 w 1586"/>
              <a:gd name="T33" fmla="*/ 241 h 2040"/>
              <a:gd name="T34" fmla="*/ 40 w 1586"/>
              <a:gd name="T35" fmla="*/ 271 h 2040"/>
              <a:gd name="T36" fmla="*/ 45 w 1586"/>
              <a:gd name="T37" fmla="*/ 300 h 2040"/>
              <a:gd name="T38" fmla="*/ 26 w 1586"/>
              <a:gd name="T39" fmla="*/ 387 h 2040"/>
              <a:gd name="T40" fmla="*/ 58 w 1586"/>
              <a:gd name="T41" fmla="*/ 382 h 2040"/>
              <a:gd name="T42" fmla="*/ 145 w 1586"/>
              <a:gd name="T43" fmla="*/ 365 h 2040"/>
              <a:gd name="T44" fmla="*/ 161 w 1586"/>
              <a:gd name="T45" fmla="*/ 376 h 2040"/>
              <a:gd name="T46" fmla="*/ 184 w 1586"/>
              <a:gd name="T47" fmla="*/ 361 h 2040"/>
              <a:gd name="T48" fmla="*/ 221 w 1586"/>
              <a:gd name="T49" fmla="*/ 359 h 2040"/>
              <a:gd name="T50" fmla="*/ 221 w 1586"/>
              <a:gd name="T51" fmla="*/ 352 h 2040"/>
              <a:gd name="T52" fmla="*/ 257 w 1586"/>
              <a:gd name="T53" fmla="*/ 349 h 2040"/>
              <a:gd name="T54" fmla="*/ 266 w 1586"/>
              <a:gd name="T55" fmla="*/ 332 h 2040"/>
              <a:gd name="T56" fmla="*/ 276 w 1586"/>
              <a:gd name="T57" fmla="*/ 323 h 2040"/>
              <a:gd name="T58" fmla="*/ 277 w 1586"/>
              <a:gd name="T59" fmla="*/ 313 h 2040"/>
              <a:gd name="T60" fmla="*/ 267 w 1586"/>
              <a:gd name="T61" fmla="*/ 308 h 2040"/>
              <a:gd name="T62" fmla="*/ 278 w 1586"/>
              <a:gd name="T63" fmla="*/ 278 h 2040"/>
              <a:gd name="T64" fmla="*/ 292 w 1586"/>
              <a:gd name="T65" fmla="*/ 266 h 2040"/>
              <a:gd name="T66" fmla="*/ 298 w 1586"/>
              <a:gd name="T67" fmla="*/ 246 h 2040"/>
              <a:gd name="T68" fmla="*/ 300 w 1586"/>
              <a:gd name="T69" fmla="*/ 201 h 2040"/>
              <a:gd name="T70" fmla="*/ 284 w 1586"/>
              <a:gd name="T71" fmla="*/ 171 h 2040"/>
              <a:gd name="T72" fmla="*/ 272 w 1586"/>
              <a:gd name="T73" fmla="*/ 140 h 2040"/>
              <a:gd name="T74" fmla="*/ 250 w 1586"/>
              <a:gd name="T75" fmla="*/ 132 h 2040"/>
              <a:gd name="T76" fmla="*/ 230 w 1586"/>
              <a:gd name="T77" fmla="*/ 134 h 2040"/>
              <a:gd name="T78" fmla="*/ 221 w 1586"/>
              <a:gd name="T79" fmla="*/ 149 h 2040"/>
              <a:gd name="T80" fmla="*/ 215 w 1586"/>
              <a:gd name="T81" fmla="*/ 168 h 2040"/>
              <a:gd name="T82" fmla="*/ 197 w 1586"/>
              <a:gd name="T83" fmla="*/ 174 h 2040"/>
              <a:gd name="T84" fmla="*/ 180 w 1586"/>
              <a:gd name="T85" fmla="*/ 159 h 2040"/>
              <a:gd name="T86" fmla="*/ 193 w 1586"/>
              <a:gd name="T87" fmla="*/ 143 h 2040"/>
              <a:gd name="T88" fmla="*/ 201 w 1586"/>
              <a:gd name="T89" fmla="*/ 126 h 2040"/>
              <a:gd name="T90" fmla="*/ 209 w 1586"/>
              <a:gd name="T91" fmla="*/ 94 h 2040"/>
              <a:gd name="T92" fmla="*/ 201 w 1586"/>
              <a:gd name="T93" fmla="*/ 66 h 2040"/>
              <a:gd name="T94" fmla="*/ 187 w 1586"/>
              <a:gd name="T95" fmla="*/ 47 h 2040"/>
              <a:gd name="T96" fmla="*/ 197 w 1586"/>
              <a:gd name="T97" fmla="*/ 30 h 2040"/>
              <a:gd name="T98" fmla="*/ 162 w 1586"/>
              <a:gd name="T99" fmla="*/ 15 h 2040"/>
              <a:gd name="T100" fmla="*/ 134 w 1586"/>
              <a:gd name="T101" fmla="*/ 9 h 2040"/>
              <a:gd name="T102" fmla="*/ 114 w 1586"/>
              <a:gd name="T103" fmla="*/ 7 h 2040"/>
              <a:gd name="T104" fmla="*/ 96 w 1586"/>
              <a:gd name="T105" fmla="*/ 0 h 204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586" h="2040">
                <a:moveTo>
                  <a:pt x="506" y="0"/>
                </a:moveTo>
                <a:lnTo>
                  <a:pt x="392" y="48"/>
                </a:lnTo>
                <a:lnTo>
                  <a:pt x="368" y="132"/>
                </a:lnTo>
                <a:lnTo>
                  <a:pt x="434" y="204"/>
                </a:lnTo>
                <a:lnTo>
                  <a:pt x="363" y="293"/>
                </a:lnTo>
                <a:lnTo>
                  <a:pt x="386" y="378"/>
                </a:lnTo>
                <a:lnTo>
                  <a:pt x="332" y="468"/>
                </a:lnTo>
                <a:lnTo>
                  <a:pt x="266" y="414"/>
                </a:lnTo>
                <a:lnTo>
                  <a:pt x="224" y="330"/>
                </a:lnTo>
                <a:lnTo>
                  <a:pt x="128" y="462"/>
                </a:lnTo>
                <a:lnTo>
                  <a:pt x="68" y="480"/>
                </a:lnTo>
                <a:lnTo>
                  <a:pt x="26" y="648"/>
                </a:lnTo>
                <a:lnTo>
                  <a:pt x="68" y="750"/>
                </a:lnTo>
                <a:lnTo>
                  <a:pt x="0" y="883"/>
                </a:lnTo>
                <a:lnTo>
                  <a:pt x="38" y="978"/>
                </a:lnTo>
                <a:lnTo>
                  <a:pt x="62" y="1122"/>
                </a:lnTo>
                <a:lnTo>
                  <a:pt x="182" y="1272"/>
                </a:lnTo>
                <a:lnTo>
                  <a:pt x="212" y="1428"/>
                </a:lnTo>
                <a:lnTo>
                  <a:pt x="236" y="1584"/>
                </a:lnTo>
                <a:lnTo>
                  <a:pt x="137" y="2040"/>
                </a:lnTo>
                <a:lnTo>
                  <a:pt x="304" y="2013"/>
                </a:lnTo>
                <a:lnTo>
                  <a:pt x="766" y="1926"/>
                </a:lnTo>
                <a:lnTo>
                  <a:pt x="851" y="1983"/>
                </a:lnTo>
                <a:lnTo>
                  <a:pt x="973" y="1905"/>
                </a:lnTo>
                <a:lnTo>
                  <a:pt x="1166" y="1895"/>
                </a:lnTo>
                <a:lnTo>
                  <a:pt x="1166" y="1857"/>
                </a:lnTo>
                <a:lnTo>
                  <a:pt x="1360" y="1841"/>
                </a:lnTo>
                <a:lnTo>
                  <a:pt x="1406" y="1752"/>
                </a:lnTo>
                <a:lnTo>
                  <a:pt x="1460" y="1704"/>
                </a:lnTo>
                <a:lnTo>
                  <a:pt x="1466" y="1650"/>
                </a:lnTo>
                <a:lnTo>
                  <a:pt x="1409" y="1626"/>
                </a:lnTo>
                <a:lnTo>
                  <a:pt x="1472" y="1464"/>
                </a:lnTo>
                <a:lnTo>
                  <a:pt x="1544" y="1404"/>
                </a:lnTo>
                <a:lnTo>
                  <a:pt x="1574" y="1296"/>
                </a:lnTo>
                <a:lnTo>
                  <a:pt x="1586" y="1062"/>
                </a:lnTo>
                <a:lnTo>
                  <a:pt x="1502" y="900"/>
                </a:lnTo>
                <a:lnTo>
                  <a:pt x="1436" y="738"/>
                </a:lnTo>
                <a:lnTo>
                  <a:pt x="1322" y="696"/>
                </a:lnTo>
                <a:lnTo>
                  <a:pt x="1214" y="708"/>
                </a:lnTo>
                <a:lnTo>
                  <a:pt x="1166" y="786"/>
                </a:lnTo>
                <a:lnTo>
                  <a:pt x="1136" y="888"/>
                </a:lnTo>
                <a:lnTo>
                  <a:pt x="1040" y="918"/>
                </a:lnTo>
                <a:lnTo>
                  <a:pt x="952" y="837"/>
                </a:lnTo>
                <a:lnTo>
                  <a:pt x="1022" y="756"/>
                </a:lnTo>
                <a:lnTo>
                  <a:pt x="1064" y="666"/>
                </a:lnTo>
                <a:lnTo>
                  <a:pt x="1106" y="498"/>
                </a:lnTo>
                <a:lnTo>
                  <a:pt x="1064" y="348"/>
                </a:lnTo>
                <a:lnTo>
                  <a:pt x="986" y="246"/>
                </a:lnTo>
                <a:lnTo>
                  <a:pt x="1040" y="156"/>
                </a:lnTo>
                <a:lnTo>
                  <a:pt x="854" y="78"/>
                </a:lnTo>
                <a:lnTo>
                  <a:pt x="710" y="48"/>
                </a:lnTo>
                <a:lnTo>
                  <a:pt x="602" y="36"/>
                </a:lnTo>
                <a:lnTo>
                  <a:pt x="506" y="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grpSp>
        <p:nvGrpSpPr>
          <p:cNvPr id="43" name="Group 42">
            <a:extLst>
              <a:ext uri="{FF2B5EF4-FFF2-40B4-BE49-F238E27FC236}">
                <a16:creationId xmlns:a16="http://schemas.microsoft.com/office/drawing/2014/main" id="{DD5E5A49-3F42-6141-A20F-2EE7204763CB}"/>
              </a:ext>
            </a:extLst>
          </p:cNvPr>
          <p:cNvGrpSpPr/>
          <p:nvPr userDrawn="1"/>
        </p:nvGrpSpPr>
        <p:grpSpPr>
          <a:xfrm>
            <a:off x="3089605" y="1669302"/>
            <a:ext cx="5686942" cy="3200991"/>
            <a:chOff x="3089605" y="1669302"/>
            <a:chExt cx="5686942" cy="3200991"/>
          </a:xfrm>
          <a:solidFill>
            <a:schemeClr val="bg1">
              <a:lumMod val="85000"/>
            </a:schemeClr>
          </a:solidFill>
        </p:grpSpPr>
        <p:sp>
          <p:nvSpPr>
            <p:cNvPr id="44" name="Freeform 7">
              <a:extLst>
                <a:ext uri="{FF2B5EF4-FFF2-40B4-BE49-F238E27FC236}">
                  <a16:creationId xmlns:a16="http://schemas.microsoft.com/office/drawing/2014/main" id="{B9260B6F-525B-5A4F-A2AE-093A6CD913B0}"/>
                </a:ext>
              </a:extLst>
            </p:cNvPr>
            <p:cNvSpPr>
              <a:spLocks/>
            </p:cNvSpPr>
            <p:nvPr/>
          </p:nvSpPr>
          <p:spPr bwMode="auto">
            <a:xfrm>
              <a:off x="5380353" y="1972668"/>
              <a:ext cx="776630" cy="461305"/>
            </a:xfrm>
            <a:custGeom>
              <a:avLst/>
              <a:gdLst>
                <a:gd name="T0" fmla="*/ 14 w 2622"/>
                <a:gd name="T1" fmla="*/ 7 h 1560"/>
                <a:gd name="T2" fmla="*/ 0 w 2622"/>
                <a:gd name="T3" fmla="*/ 295 h 1560"/>
                <a:gd name="T4" fmla="*/ 496 w 2622"/>
                <a:gd name="T5" fmla="*/ 284 h 1560"/>
                <a:gd name="T6" fmla="*/ 486 w 2622"/>
                <a:gd name="T7" fmla="*/ 217 h 1560"/>
                <a:gd name="T8" fmla="*/ 477 w 2622"/>
                <a:gd name="T9" fmla="*/ 130 h 1560"/>
                <a:gd name="T10" fmla="*/ 454 w 2622"/>
                <a:gd name="T11" fmla="*/ 99 h 1560"/>
                <a:gd name="T12" fmla="*/ 447 w 2622"/>
                <a:gd name="T13" fmla="*/ 58 h 1560"/>
                <a:gd name="T14" fmla="*/ 443 w 2622"/>
                <a:gd name="T15" fmla="*/ 0 h 1560"/>
                <a:gd name="T16" fmla="*/ 355 w 2622"/>
                <a:gd name="T17" fmla="*/ 3 h 1560"/>
                <a:gd name="T18" fmla="*/ 310 w 2622"/>
                <a:gd name="T19" fmla="*/ 12 h 1560"/>
                <a:gd name="T20" fmla="*/ 236 w 2622"/>
                <a:gd name="T21" fmla="*/ 9 h 1560"/>
                <a:gd name="T22" fmla="*/ 140 w 2622"/>
                <a:gd name="T23" fmla="*/ 10 h 1560"/>
                <a:gd name="T24" fmla="*/ 14 w 2622"/>
                <a:gd name="T25" fmla="*/ 7 h 15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22" h="1560">
                  <a:moveTo>
                    <a:pt x="72" y="35"/>
                  </a:moveTo>
                  <a:lnTo>
                    <a:pt x="0" y="1560"/>
                  </a:lnTo>
                  <a:lnTo>
                    <a:pt x="2622" y="1503"/>
                  </a:lnTo>
                  <a:lnTo>
                    <a:pt x="2568" y="1149"/>
                  </a:lnTo>
                  <a:lnTo>
                    <a:pt x="2520" y="690"/>
                  </a:lnTo>
                  <a:lnTo>
                    <a:pt x="2400" y="525"/>
                  </a:lnTo>
                  <a:lnTo>
                    <a:pt x="2364" y="309"/>
                  </a:lnTo>
                  <a:lnTo>
                    <a:pt x="2340" y="0"/>
                  </a:lnTo>
                  <a:lnTo>
                    <a:pt x="1878" y="15"/>
                  </a:lnTo>
                  <a:lnTo>
                    <a:pt x="1638" y="63"/>
                  </a:lnTo>
                  <a:lnTo>
                    <a:pt x="1248" y="45"/>
                  </a:lnTo>
                  <a:lnTo>
                    <a:pt x="738" y="51"/>
                  </a:lnTo>
                  <a:lnTo>
                    <a:pt x="72" y="35"/>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45" name="Freeform 21">
              <a:extLst>
                <a:ext uri="{FF2B5EF4-FFF2-40B4-BE49-F238E27FC236}">
                  <a16:creationId xmlns:a16="http://schemas.microsoft.com/office/drawing/2014/main" id="{50F73734-C0F3-0341-AB53-029747203134}"/>
                </a:ext>
              </a:extLst>
            </p:cNvPr>
            <p:cNvSpPr>
              <a:spLocks/>
            </p:cNvSpPr>
            <p:nvPr/>
          </p:nvSpPr>
          <p:spPr bwMode="auto">
            <a:xfrm>
              <a:off x="6305733" y="3159553"/>
              <a:ext cx="831433" cy="653647"/>
            </a:xfrm>
            <a:custGeom>
              <a:avLst/>
              <a:gdLst>
                <a:gd name="T0" fmla="*/ 0 w 2800"/>
                <a:gd name="T1" fmla="*/ 29 h 2206"/>
                <a:gd name="T2" fmla="*/ 22 w 2800"/>
                <a:gd name="T3" fmla="*/ 73 h 2206"/>
                <a:gd name="T4" fmla="*/ 47 w 2800"/>
                <a:gd name="T5" fmla="*/ 86 h 2206"/>
                <a:gd name="T6" fmla="*/ 69 w 2800"/>
                <a:gd name="T7" fmla="*/ 98 h 2206"/>
                <a:gd name="T8" fmla="*/ 63 w 2800"/>
                <a:gd name="T9" fmla="*/ 115 h 2206"/>
                <a:gd name="T10" fmla="*/ 74 w 2800"/>
                <a:gd name="T11" fmla="*/ 146 h 2206"/>
                <a:gd name="T12" fmla="*/ 97 w 2800"/>
                <a:gd name="T13" fmla="*/ 160 h 2206"/>
                <a:gd name="T14" fmla="*/ 101 w 2800"/>
                <a:gd name="T15" fmla="*/ 211 h 2206"/>
                <a:gd name="T16" fmla="*/ 101 w 2800"/>
                <a:gd name="T17" fmla="*/ 271 h 2206"/>
                <a:gd name="T18" fmla="*/ 107 w 2800"/>
                <a:gd name="T19" fmla="*/ 324 h 2206"/>
                <a:gd name="T20" fmla="*/ 107 w 2800"/>
                <a:gd name="T21" fmla="*/ 359 h 2206"/>
                <a:gd name="T22" fmla="*/ 117 w 2800"/>
                <a:gd name="T23" fmla="*/ 385 h 2206"/>
                <a:gd name="T24" fmla="*/ 122 w 2800"/>
                <a:gd name="T25" fmla="*/ 409 h 2206"/>
                <a:gd name="T26" fmla="*/ 335 w 2800"/>
                <a:gd name="T27" fmla="*/ 382 h 2206"/>
                <a:gd name="T28" fmla="*/ 393 w 2800"/>
                <a:gd name="T29" fmla="*/ 376 h 2206"/>
                <a:gd name="T30" fmla="*/ 452 w 2800"/>
                <a:gd name="T31" fmla="*/ 364 h 2206"/>
                <a:gd name="T32" fmla="*/ 463 w 2800"/>
                <a:gd name="T33" fmla="*/ 375 h 2206"/>
                <a:gd name="T34" fmla="*/ 446 w 2800"/>
                <a:gd name="T35" fmla="*/ 398 h 2206"/>
                <a:gd name="T36" fmla="*/ 458 w 2800"/>
                <a:gd name="T37" fmla="*/ 409 h 2206"/>
                <a:gd name="T38" fmla="*/ 478 w 2800"/>
                <a:gd name="T39" fmla="*/ 418 h 2206"/>
                <a:gd name="T40" fmla="*/ 497 w 2800"/>
                <a:gd name="T41" fmla="*/ 409 h 2206"/>
                <a:gd name="T42" fmla="*/ 503 w 2800"/>
                <a:gd name="T43" fmla="*/ 398 h 2206"/>
                <a:gd name="T44" fmla="*/ 497 w 2800"/>
                <a:gd name="T45" fmla="*/ 381 h 2206"/>
                <a:gd name="T46" fmla="*/ 507 w 2800"/>
                <a:gd name="T47" fmla="*/ 363 h 2206"/>
                <a:gd name="T48" fmla="*/ 515 w 2800"/>
                <a:gd name="T49" fmla="*/ 347 h 2206"/>
                <a:gd name="T50" fmla="*/ 531 w 2800"/>
                <a:gd name="T51" fmla="*/ 339 h 2206"/>
                <a:gd name="T52" fmla="*/ 529 w 2800"/>
                <a:gd name="T53" fmla="*/ 324 h 2206"/>
                <a:gd name="T54" fmla="*/ 528 w 2800"/>
                <a:gd name="T55" fmla="*/ 306 h 2206"/>
                <a:gd name="T56" fmla="*/ 509 w 2800"/>
                <a:gd name="T57" fmla="*/ 296 h 2206"/>
                <a:gd name="T58" fmla="*/ 492 w 2800"/>
                <a:gd name="T59" fmla="*/ 273 h 2206"/>
                <a:gd name="T60" fmla="*/ 486 w 2800"/>
                <a:gd name="T61" fmla="*/ 244 h 2206"/>
                <a:gd name="T62" fmla="*/ 458 w 2800"/>
                <a:gd name="T63" fmla="*/ 222 h 2206"/>
                <a:gd name="T64" fmla="*/ 435 w 2800"/>
                <a:gd name="T65" fmla="*/ 210 h 2206"/>
                <a:gd name="T66" fmla="*/ 418 w 2800"/>
                <a:gd name="T67" fmla="*/ 187 h 2206"/>
                <a:gd name="T68" fmla="*/ 426 w 2800"/>
                <a:gd name="T69" fmla="*/ 166 h 2206"/>
                <a:gd name="T70" fmla="*/ 429 w 2800"/>
                <a:gd name="T71" fmla="*/ 142 h 2206"/>
                <a:gd name="T72" fmla="*/ 414 w 2800"/>
                <a:gd name="T73" fmla="*/ 133 h 2206"/>
                <a:gd name="T74" fmla="*/ 396 w 2800"/>
                <a:gd name="T75" fmla="*/ 128 h 2206"/>
                <a:gd name="T76" fmla="*/ 378 w 2800"/>
                <a:gd name="T77" fmla="*/ 114 h 2206"/>
                <a:gd name="T78" fmla="*/ 355 w 2800"/>
                <a:gd name="T79" fmla="*/ 85 h 2206"/>
                <a:gd name="T80" fmla="*/ 337 w 2800"/>
                <a:gd name="T81" fmla="*/ 74 h 2206"/>
                <a:gd name="T82" fmla="*/ 321 w 2800"/>
                <a:gd name="T83" fmla="*/ 51 h 2206"/>
                <a:gd name="T84" fmla="*/ 315 w 2800"/>
                <a:gd name="T85" fmla="*/ 21 h 2206"/>
                <a:gd name="T86" fmla="*/ 287 w 2800"/>
                <a:gd name="T87" fmla="*/ 0 h 2206"/>
                <a:gd name="T88" fmla="*/ 260 w 2800"/>
                <a:gd name="T89" fmla="*/ 4 h 2206"/>
                <a:gd name="T90" fmla="*/ 200 w 2800"/>
                <a:gd name="T91" fmla="*/ 15 h 2206"/>
                <a:gd name="T92" fmla="*/ 122 w 2800"/>
                <a:gd name="T93" fmla="*/ 22 h 2206"/>
                <a:gd name="T94" fmla="*/ 58 w 2800"/>
                <a:gd name="T95" fmla="*/ 26 h 2206"/>
                <a:gd name="T96" fmla="*/ 0 w 2800"/>
                <a:gd name="T97" fmla="*/ 29 h 22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800" h="2206">
                  <a:moveTo>
                    <a:pt x="0" y="152"/>
                  </a:moveTo>
                  <a:lnTo>
                    <a:pt x="118" y="387"/>
                  </a:lnTo>
                  <a:lnTo>
                    <a:pt x="247" y="452"/>
                  </a:lnTo>
                  <a:lnTo>
                    <a:pt x="363" y="518"/>
                  </a:lnTo>
                  <a:lnTo>
                    <a:pt x="333" y="608"/>
                  </a:lnTo>
                  <a:lnTo>
                    <a:pt x="388" y="771"/>
                  </a:lnTo>
                  <a:lnTo>
                    <a:pt x="513" y="845"/>
                  </a:lnTo>
                  <a:lnTo>
                    <a:pt x="535" y="1115"/>
                  </a:lnTo>
                  <a:lnTo>
                    <a:pt x="535" y="1431"/>
                  </a:lnTo>
                  <a:lnTo>
                    <a:pt x="562" y="1710"/>
                  </a:lnTo>
                  <a:lnTo>
                    <a:pt x="562" y="1895"/>
                  </a:lnTo>
                  <a:lnTo>
                    <a:pt x="618" y="2034"/>
                  </a:lnTo>
                  <a:lnTo>
                    <a:pt x="645" y="2160"/>
                  </a:lnTo>
                  <a:lnTo>
                    <a:pt x="1769" y="2014"/>
                  </a:lnTo>
                  <a:lnTo>
                    <a:pt x="2073" y="1982"/>
                  </a:lnTo>
                  <a:lnTo>
                    <a:pt x="2383" y="1920"/>
                  </a:lnTo>
                  <a:lnTo>
                    <a:pt x="2443" y="1980"/>
                  </a:lnTo>
                  <a:lnTo>
                    <a:pt x="2353" y="2100"/>
                  </a:lnTo>
                  <a:lnTo>
                    <a:pt x="2413" y="2160"/>
                  </a:lnTo>
                  <a:lnTo>
                    <a:pt x="2520" y="2206"/>
                  </a:lnTo>
                  <a:lnTo>
                    <a:pt x="2623" y="2160"/>
                  </a:lnTo>
                  <a:lnTo>
                    <a:pt x="2653" y="2100"/>
                  </a:lnTo>
                  <a:lnTo>
                    <a:pt x="2623" y="2010"/>
                  </a:lnTo>
                  <a:lnTo>
                    <a:pt x="2672" y="1918"/>
                  </a:lnTo>
                  <a:lnTo>
                    <a:pt x="2713" y="1830"/>
                  </a:lnTo>
                  <a:lnTo>
                    <a:pt x="2800" y="1790"/>
                  </a:lnTo>
                  <a:lnTo>
                    <a:pt x="2792" y="1710"/>
                  </a:lnTo>
                  <a:lnTo>
                    <a:pt x="2784" y="1614"/>
                  </a:lnTo>
                  <a:lnTo>
                    <a:pt x="2683" y="1560"/>
                  </a:lnTo>
                  <a:lnTo>
                    <a:pt x="2593" y="1440"/>
                  </a:lnTo>
                  <a:lnTo>
                    <a:pt x="2563" y="1290"/>
                  </a:lnTo>
                  <a:lnTo>
                    <a:pt x="2413" y="1170"/>
                  </a:lnTo>
                  <a:lnTo>
                    <a:pt x="2293" y="1110"/>
                  </a:lnTo>
                  <a:lnTo>
                    <a:pt x="2203" y="989"/>
                  </a:lnTo>
                  <a:lnTo>
                    <a:pt x="2248" y="878"/>
                  </a:lnTo>
                  <a:lnTo>
                    <a:pt x="2263" y="749"/>
                  </a:lnTo>
                  <a:lnTo>
                    <a:pt x="2184" y="702"/>
                  </a:lnTo>
                  <a:lnTo>
                    <a:pt x="2089" y="678"/>
                  </a:lnTo>
                  <a:lnTo>
                    <a:pt x="1994" y="599"/>
                  </a:lnTo>
                  <a:lnTo>
                    <a:pt x="1874" y="449"/>
                  </a:lnTo>
                  <a:lnTo>
                    <a:pt x="1777" y="390"/>
                  </a:lnTo>
                  <a:lnTo>
                    <a:pt x="1694" y="269"/>
                  </a:lnTo>
                  <a:lnTo>
                    <a:pt x="1659" y="110"/>
                  </a:lnTo>
                  <a:lnTo>
                    <a:pt x="1511" y="0"/>
                  </a:lnTo>
                  <a:lnTo>
                    <a:pt x="1373" y="23"/>
                  </a:lnTo>
                  <a:lnTo>
                    <a:pt x="1055" y="80"/>
                  </a:lnTo>
                  <a:lnTo>
                    <a:pt x="643" y="117"/>
                  </a:lnTo>
                  <a:lnTo>
                    <a:pt x="306" y="135"/>
                  </a:lnTo>
                  <a:lnTo>
                    <a:pt x="0" y="152"/>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46" name="Freeform 23">
              <a:extLst>
                <a:ext uri="{FF2B5EF4-FFF2-40B4-BE49-F238E27FC236}">
                  <a16:creationId xmlns:a16="http://schemas.microsoft.com/office/drawing/2014/main" id="{E78F6334-8808-644F-96F6-25D5EA2668F8}"/>
                </a:ext>
              </a:extLst>
            </p:cNvPr>
            <p:cNvSpPr>
              <a:spLocks/>
            </p:cNvSpPr>
            <p:nvPr/>
          </p:nvSpPr>
          <p:spPr bwMode="auto">
            <a:xfrm>
              <a:off x="6593838" y="4288579"/>
              <a:ext cx="690512" cy="581714"/>
            </a:xfrm>
            <a:custGeom>
              <a:avLst/>
              <a:gdLst>
                <a:gd name="T0" fmla="*/ 54 w 2329"/>
                <a:gd name="T1" fmla="*/ 9 h 1959"/>
                <a:gd name="T2" fmla="*/ 187 w 2329"/>
                <a:gd name="T3" fmla="*/ 6 h 1959"/>
                <a:gd name="T4" fmla="*/ 240 w 2329"/>
                <a:gd name="T5" fmla="*/ 21 h 1959"/>
                <a:gd name="T6" fmla="*/ 242 w 2329"/>
                <a:gd name="T7" fmla="*/ 48 h 1959"/>
                <a:gd name="T8" fmla="*/ 237 w 2329"/>
                <a:gd name="T9" fmla="*/ 80 h 1959"/>
                <a:gd name="T10" fmla="*/ 218 w 2329"/>
                <a:gd name="T11" fmla="*/ 128 h 1959"/>
                <a:gd name="T12" fmla="*/ 214 w 2329"/>
                <a:gd name="T13" fmla="*/ 176 h 1959"/>
                <a:gd name="T14" fmla="*/ 298 w 2329"/>
                <a:gd name="T15" fmla="*/ 177 h 1959"/>
                <a:gd name="T16" fmla="*/ 352 w 2329"/>
                <a:gd name="T17" fmla="*/ 166 h 1959"/>
                <a:gd name="T18" fmla="*/ 364 w 2329"/>
                <a:gd name="T19" fmla="*/ 190 h 1959"/>
                <a:gd name="T20" fmla="*/ 374 w 2329"/>
                <a:gd name="T21" fmla="*/ 216 h 1959"/>
                <a:gd name="T22" fmla="*/ 384 w 2329"/>
                <a:gd name="T23" fmla="*/ 239 h 1959"/>
                <a:gd name="T24" fmla="*/ 339 w 2329"/>
                <a:gd name="T25" fmla="*/ 222 h 1959"/>
                <a:gd name="T26" fmla="*/ 319 w 2329"/>
                <a:gd name="T27" fmla="*/ 252 h 1959"/>
                <a:gd name="T28" fmla="*/ 342 w 2329"/>
                <a:gd name="T29" fmla="*/ 264 h 1959"/>
                <a:gd name="T30" fmla="*/ 373 w 2329"/>
                <a:gd name="T31" fmla="*/ 250 h 1959"/>
                <a:gd name="T32" fmla="*/ 384 w 2329"/>
                <a:gd name="T33" fmla="*/ 259 h 1959"/>
                <a:gd name="T34" fmla="*/ 405 w 2329"/>
                <a:gd name="T35" fmla="*/ 254 h 1959"/>
                <a:gd name="T36" fmla="*/ 427 w 2329"/>
                <a:gd name="T37" fmla="*/ 267 h 1959"/>
                <a:gd name="T38" fmla="*/ 410 w 2329"/>
                <a:gd name="T39" fmla="*/ 292 h 1959"/>
                <a:gd name="T40" fmla="*/ 436 w 2329"/>
                <a:gd name="T41" fmla="*/ 320 h 1959"/>
                <a:gd name="T42" fmla="*/ 425 w 2329"/>
                <a:gd name="T43" fmla="*/ 362 h 1959"/>
                <a:gd name="T44" fmla="*/ 396 w 2329"/>
                <a:gd name="T45" fmla="*/ 333 h 1959"/>
                <a:gd name="T46" fmla="*/ 369 w 2329"/>
                <a:gd name="T47" fmla="*/ 320 h 1959"/>
                <a:gd name="T48" fmla="*/ 327 w 2329"/>
                <a:gd name="T49" fmla="*/ 296 h 1959"/>
                <a:gd name="T50" fmla="*/ 357 w 2329"/>
                <a:gd name="T51" fmla="*/ 341 h 1959"/>
                <a:gd name="T52" fmla="*/ 333 w 2329"/>
                <a:gd name="T53" fmla="*/ 361 h 1959"/>
                <a:gd name="T54" fmla="*/ 302 w 2329"/>
                <a:gd name="T55" fmla="*/ 353 h 1959"/>
                <a:gd name="T56" fmla="*/ 266 w 2329"/>
                <a:gd name="T57" fmla="*/ 369 h 1959"/>
                <a:gd name="T58" fmla="*/ 257 w 2329"/>
                <a:gd name="T59" fmla="*/ 342 h 1959"/>
                <a:gd name="T60" fmla="*/ 248 w 2329"/>
                <a:gd name="T61" fmla="*/ 298 h 1959"/>
                <a:gd name="T62" fmla="*/ 242 w 2329"/>
                <a:gd name="T63" fmla="*/ 330 h 1959"/>
                <a:gd name="T64" fmla="*/ 201 w 2329"/>
                <a:gd name="T65" fmla="*/ 309 h 1959"/>
                <a:gd name="T66" fmla="*/ 171 w 2329"/>
                <a:gd name="T67" fmla="*/ 336 h 1959"/>
                <a:gd name="T68" fmla="*/ 119 w 2329"/>
                <a:gd name="T69" fmla="*/ 326 h 1959"/>
                <a:gd name="T70" fmla="*/ 74 w 2329"/>
                <a:gd name="T71" fmla="*/ 330 h 1959"/>
                <a:gd name="T72" fmla="*/ 44 w 2329"/>
                <a:gd name="T73" fmla="*/ 284 h 1959"/>
                <a:gd name="T74" fmla="*/ 56 w 2329"/>
                <a:gd name="T75" fmla="*/ 215 h 1959"/>
                <a:gd name="T76" fmla="*/ 30 w 2329"/>
                <a:gd name="T77" fmla="*/ 146 h 1959"/>
                <a:gd name="T78" fmla="*/ 0 w 2329"/>
                <a:gd name="T79" fmla="*/ 93 h 1959"/>
                <a:gd name="T80" fmla="*/ 0 w 2329"/>
                <a:gd name="T81" fmla="*/ 50 h 195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329" h="1959">
                  <a:moveTo>
                    <a:pt x="16" y="123"/>
                  </a:moveTo>
                  <a:lnTo>
                    <a:pt x="283" y="48"/>
                  </a:lnTo>
                  <a:lnTo>
                    <a:pt x="694" y="33"/>
                  </a:lnTo>
                  <a:lnTo>
                    <a:pt x="988" y="32"/>
                  </a:lnTo>
                  <a:lnTo>
                    <a:pt x="1216" y="0"/>
                  </a:lnTo>
                  <a:lnTo>
                    <a:pt x="1267" y="108"/>
                  </a:lnTo>
                  <a:lnTo>
                    <a:pt x="1309" y="177"/>
                  </a:lnTo>
                  <a:lnTo>
                    <a:pt x="1279" y="252"/>
                  </a:lnTo>
                  <a:lnTo>
                    <a:pt x="1309" y="327"/>
                  </a:lnTo>
                  <a:lnTo>
                    <a:pt x="1249" y="420"/>
                  </a:lnTo>
                  <a:lnTo>
                    <a:pt x="1249" y="537"/>
                  </a:lnTo>
                  <a:lnTo>
                    <a:pt x="1153" y="672"/>
                  </a:lnTo>
                  <a:lnTo>
                    <a:pt x="1129" y="807"/>
                  </a:lnTo>
                  <a:lnTo>
                    <a:pt x="1129" y="927"/>
                  </a:lnTo>
                  <a:lnTo>
                    <a:pt x="1339" y="927"/>
                  </a:lnTo>
                  <a:lnTo>
                    <a:pt x="1573" y="930"/>
                  </a:lnTo>
                  <a:lnTo>
                    <a:pt x="1729" y="897"/>
                  </a:lnTo>
                  <a:lnTo>
                    <a:pt x="1861" y="876"/>
                  </a:lnTo>
                  <a:lnTo>
                    <a:pt x="1939" y="897"/>
                  </a:lnTo>
                  <a:lnTo>
                    <a:pt x="1921" y="1002"/>
                  </a:lnTo>
                  <a:lnTo>
                    <a:pt x="1939" y="1047"/>
                  </a:lnTo>
                  <a:lnTo>
                    <a:pt x="1975" y="1137"/>
                  </a:lnTo>
                  <a:lnTo>
                    <a:pt x="2035" y="1215"/>
                  </a:lnTo>
                  <a:lnTo>
                    <a:pt x="2029" y="1257"/>
                  </a:lnTo>
                  <a:lnTo>
                    <a:pt x="1909" y="1209"/>
                  </a:lnTo>
                  <a:lnTo>
                    <a:pt x="1789" y="1167"/>
                  </a:lnTo>
                  <a:lnTo>
                    <a:pt x="1609" y="1257"/>
                  </a:lnTo>
                  <a:lnTo>
                    <a:pt x="1687" y="1329"/>
                  </a:lnTo>
                  <a:lnTo>
                    <a:pt x="1729" y="1497"/>
                  </a:lnTo>
                  <a:lnTo>
                    <a:pt x="1807" y="1392"/>
                  </a:lnTo>
                  <a:lnTo>
                    <a:pt x="1867" y="1299"/>
                  </a:lnTo>
                  <a:lnTo>
                    <a:pt x="1969" y="1317"/>
                  </a:lnTo>
                  <a:lnTo>
                    <a:pt x="1969" y="1377"/>
                  </a:lnTo>
                  <a:lnTo>
                    <a:pt x="2029" y="1362"/>
                  </a:lnTo>
                  <a:lnTo>
                    <a:pt x="2071" y="1314"/>
                  </a:lnTo>
                  <a:lnTo>
                    <a:pt x="2137" y="1338"/>
                  </a:lnTo>
                  <a:lnTo>
                    <a:pt x="2209" y="1347"/>
                  </a:lnTo>
                  <a:lnTo>
                    <a:pt x="2257" y="1407"/>
                  </a:lnTo>
                  <a:lnTo>
                    <a:pt x="2209" y="1470"/>
                  </a:lnTo>
                  <a:lnTo>
                    <a:pt x="2167" y="1536"/>
                  </a:lnTo>
                  <a:lnTo>
                    <a:pt x="2179" y="1647"/>
                  </a:lnTo>
                  <a:lnTo>
                    <a:pt x="2305" y="1683"/>
                  </a:lnTo>
                  <a:lnTo>
                    <a:pt x="2329" y="1797"/>
                  </a:lnTo>
                  <a:lnTo>
                    <a:pt x="2245" y="1905"/>
                  </a:lnTo>
                  <a:lnTo>
                    <a:pt x="2161" y="1815"/>
                  </a:lnTo>
                  <a:lnTo>
                    <a:pt x="2089" y="1755"/>
                  </a:lnTo>
                  <a:lnTo>
                    <a:pt x="2011" y="1731"/>
                  </a:lnTo>
                  <a:lnTo>
                    <a:pt x="1951" y="1683"/>
                  </a:lnTo>
                  <a:lnTo>
                    <a:pt x="1789" y="1557"/>
                  </a:lnTo>
                  <a:lnTo>
                    <a:pt x="1729" y="1557"/>
                  </a:lnTo>
                  <a:lnTo>
                    <a:pt x="1837" y="1689"/>
                  </a:lnTo>
                  <a:lnTo>
                    <a:pt x="1885" y="1797"/>
                  </a:lnTo>
                  <a:lnTo>
                    <a:pt x="1825" y="1875"/>
                  </a:lnTo>
                  <a:lnTo>
                    <a:pt x="1759" y="1902"/>
                  </a:lnTo>
                  <a:lnTo>
                    <a:pt x="1705" y="1857"/>
                  </a:lnTo>
                  <a:lnTo>
                    <a:pt x="1597" y="1857"/>
                  </a:lnTo>
                  <a:lnTo>
                    <a:pt x="1537" y="1959"/>
                  </a:lnTo>
                  <a:lnTo>
                    <a:pt x="1405" y="1944"/>
                  </a:lnTo>
                  <a:lnTo>
                    <a:pt x="1369" y="1905"/>
                  </a:lnTo>
                  <a:lnTo>
                    <a:pt x="1357" y="1803"/>
                  </a:lnTo>
                  <a:lnTo>
                    <a:pt x="1399" y="1647"/>
                  </a:lnTo>
                  <a:lnTo>
                    <a:pt x="1309" y="1569"/>
                  </a:lnTo>
                  <a:lnTo>
                    <a:pt x="1321" y="1647"/>
                  </a:lnTo>
                  <a:lnTo>
                    <a:pt x="1279" y="1737"/>
                  </a:lnTo>
                  <a:lnTo>
                    <a:pt x="1177" y="1659"/>
                  </a:lnTo>
                  <a:lnTo>
                    <a:pt x="1063" y="1626"/>
                  </a:lnTo>
                  <a:lnTo>
                    <a:pt x="949" y="1677"/>
                  </a:lnTo>
                  <a:lnTo>
                    <a:pt x="901" y="1770"/>
                  </a:lnTo>
                  <a:lnTo>
                    <a:pt x="769" y="1797"/>
                  </a:lnTo>
                  <a:lnTo>
                    <a:pt x="631" y="1719"/>
                  </a:lnTo>
                  <a:lnTo>
                    <a:pt x="469" y="1677"/>
                  </a:lnTo>
                  <a:lnTo>
                    <a:pt x="391" y="1737"/>
                  </a:lnTo>
                  <a:lnTo>
                    <a:pt x="241" y="1751"/>
                  </a:lnTo>
                  <a:lnTo>
                    <a:pt x="234" y="1496"/>
                  </a:lnTo>
                  <a:lnTo>
                    <a:pt x="211" y="1214"/>
                  </a:lnTo>
                  <a:lnTo>
                    <a:pt x="297" y="1130"/>
                  </a:lnTo>
                  <a:lnTo>
                    <a:pt x="258" y="932"/>
                  </a:lnTo>
                  <a:lnTo>
                    <a:pt x="156" y="770"/>
                  </a:lnTo>
                  <a:lnTo>
                    <a:pt x="73" y="681"/>
                  </a:lnTo>
                  <a:lnTo>
                    <a:pt x="0" y="491"/>
                  </a:lnTo>
                  <a:lnTo>
                    <a:pt x="18" y="389"/>
                  </a:lnTo>
                  <a:lnTo>
                    <a:pt x="1" y="263"/>
                  </a:lnTo>
                  <a:lnTo>
                    <a:pt x="16" y="123"/>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47" name="Freeform 36">
              <a:extLst>
                <a:ext uri="{FF2B5EF4-FFF2-40B4-BE49-F238E27FC236}">
                  <a16:creationId xmlns:a16="http://schemas.microsoft.com/office/drawing/2014/main" id="{CFA95925-8E11-0B48-AD6A-7DFB1CB3C09F}"/>
                </a:ext>
              </a:extLst>
            </p:cNvPr>
            <p:cNvSpPr>
              <a:spLocks/>
            </p:cNvSpPr>
            <p:nvPr/>
          </p:nvSpPr>
          <p:spPr bwMode="auto">
            <a:xfrm>
              <a:off x="8004613" y="2002380"/>
              <a:ext cx="771934" cy="659902"/>
            </a:xfrm>
            <a:custGeom>
              <a:avLst/>
              <a:gdLst>
                <a:gd name="T0" fmla="*/ 0 w 2597"/>
                <a:gd name="T1" fmla="*/ 421 h 2224"/>
                <a:gd name="T2" fmla="*/ 24 w 2597"/>
                <a:gd name="T3" fmla="*/ 422 h 2224"/>
                <a:gd name="T4" fmla="*/ 207 w 2597"/>
                <a:gd name="T5" fmla="*/ 361 h 2224"/>
                <a:gd name="T6" fmla="*/ 330 w 2597"/>
                <a:gd name="T7" fmla="*/ 324 h 2224"/>
                <a:gd name="T8" fmla="*/ 380 w 2597"/>
                <a:gd name="T9" fmla="*/ 357 h 2224"/>
                <a:gd name="T10" fmla="*/ 398 w 2597"/>
                <a:gd name="T11" fmla="*/ 365 h 2224"/>
                <a:gd name="T12" fmla="*/ 436 w 2597"/>
                <a:gd name="T13" fmla="*/ 367 h 2224"/>
                <a:gd name="T14" fmla="*/ 474 w 2597"/>
                <a:gd name="T15" fmla="*/ 373 h 2224"/>
                <a:gd name="T16" fmla="*/ 493 w 2597"/>
                <a:gd name="T17" fmla="*/ 346 h 2224"/>
                <a:gd name="T18" fmla="*/ 483 w 2597"/>
                <a:gd name="T19" fmla="*/ 334 h 2224"/>
                <a:gd name="T20" fmla="*/ 482 w 2597"/>
                <a:gd name="T21" fmla="*/ 314 h 2224"/>
                <a:gd name="T22" fmla="*/ 465 w 2597"/>
                <a:gd name="T23" fmla="*/ 301 h 2224"/>
                <a:gd name="T24" fmla="*/ 459 w 2597"/>
                <a:gd name="T25" fmla="*/ 278 h 2224"/>
                <a:gd name="T26" fmla="*/ 454 w 2597"/>
                <a:gd name="T27" fmla="*/ 241 h 2224"/>
                <a:gd name="T28" fmla="*/ 447 w 2597"/>
                <a:gd name="T29" fmla="*/ 198 h 2224"/>
                <a:gd name="T30" fmla="*/ 439 w 2597"/>
                <a:gd name="T31" fmla="*/ 170 h 2224"/>
                <a:gd name="T32" fmla="*/ 433 w 2597"/>
                <a:gd name="T33" fmla="*/ 132 h 2224"/>
                <a:gd name="T34" fmla="*/ 396 w 2597"/>
                <a:gd name="T35" fmla="*/ 73 h 2224"/>
                <a:gd name="T36" fmla="*/ 385 w 2597"/>
                <a:gd name="T37" fmla="*/ 28 h 2224"/>
                <a:gd name="T38" fmla="*/ 377 w 2597"/>
                <a:gd name="T39" fmla="*/ 11 h 2224"/>
                <a:gd name="T40" fmla="*/ 362 w 2597"/>
                <a:gd name="T41" fmla="*/ 0 h 2224"/>
                <a:gd name="T42" fmla="*/ 351 w 2597"/>
                <a:gd name="T43" fmla="*/ 11 h 2224"/>
                <a:gd name="T44" fmla="*/ 328 w 2597"/>
                <a:gd name="T45" fmla="*/ 16 h 2224"/>
                <a:gd name="T46" fmla="*/ 301 w 2597"/>
                <a:gd name="T47" fmla="*/ 29 h 2224"/>
                <a:gd name="T48" fmla="*/ 260 w 2597"/>
                <a:gd name="T49" fmla="*/ 39 h 2224"/>
                <a:gd name="T50" fmla="*/ 243 w 2597"/>
                <a:gd name="T51" fmla="*/ 61 h 2224"/>
                <a:gd name="T52" fmla="*/ 225 w 2597"/>
                <a:gd name="T53" fmla="*/ 85 h 2224"/>
                <a:gd name="T54" fmla="*/ 227 w 2597"/>
                <a:gd name="T55" fmla="*/ 108 h 2224"/>
                <a:gd name="T56" fmla="*/ 233 w 2597"/>
                <a:gd name="T57" fmla="*/ 123 h 2224"/>
                <a:gd name="T58" fmla="*/ 197 w 2597"/>
                <a:gd name="T59" fmla="*/ 159 h 2224"/>
                <a:gd name="T60" fmla="*/ 211 w 2597"/>
                <a:gd name="T61" fmla="*/ 165 h 2224"/>
                <a:gd name="T62" fmla="*/ 225 w 2597"/>
                <a:gd name="T63" fmla="*/ 159 h 2224"/>
                <a:gd name="T64" fmla="*/ 228 w 2597"/>
                <a:gd name="T65" fmla="*/ 173 h 2224"/>
                <a:gd name="T66" fmla="*/ 214 w 2597"/>
                <a:gd name="T67" fmla="*/ 187 h 2224"/>
                <a:gd name="T68" fmla="*/ 237 w 2597"/>
                <a:gd name="T69" fmla="*/ 198 h 2224"/>
                <a:gd name="T70" fmla="*/ 242 w 2597"/>
                <a:gd name="T71" fmla="*/ 216 h 2224"/>
                <a:gd name="T72" fmla="*/ 213 w 2597"/>
                <a:gd name="T73" fmla="*/ 225 h 2224"/>
                <a:gd name="T74" fmla="*/ 183 w 2597"/>
                <a:gd name="T75" fmla="*/ 243 h 2224"/>
                <a:gd name="T76" fmla="*/ 151 w 2597"/>
                <a:gd name="T77" fmla="*/ 267 h 2224"/>
                <a:gd name="T78" fmla="*/ 120 w 2597"/>
                <a:gd name="T79" fmla="*/ 261 h 2224"/>
                <a:gd name="T80" fmla="*/ 88 w 2597"/>
                <a:gd name="T81" fmla="*/ 273 h 2224"/>
                <a:gd name="T82" fmla="*/ 60 w 2597"/>
                <a:gd name="T83" fmla="*/ 291 h 2224"/>
                <a:gd name="T84" fmla="*/ 58 w 2597"/>
                <a:gd name="T85" fmla="*/ 310 h 2224"/>
                <a:gd name="T86" fmla="*/ 77 w 2597"/>
                <a:gd name="T87" fmla="*/ 329 h 2224"/>
                <a:gd name="T88" fmla="*/ 76 w 2597"/>
                <a:gd name="T89" fmla="*/ 351 h 2224"/>
                <a:gd name="T90" fmla="*/ 60 w 2597"/>
                <a:gd name="T91" fmla="*/ 369 h 2224"/>
                <a:gd name="T92" fmla="*/ 0 w 2597"/>
                <a:gd name="T93" fmla="*/ 421 h 222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597" h="2224">
                  <a:moveTo>
                    <a:pt x="0" y="2218"/>
                  </a:moveTo>
                  <a:lnTo>
                    <a:pt x="128" y="2224"/>
                  </a:lnTo>
                  <a:lnTo>
                    <a:pt x="1088" y="1905"/>
                  </a:lnTo>
                  <a:lnTo>
                    <a:pt x="1737" y="1708"/>
                  </a:lnTo>
                  <a:lnTo>
                    <a:pt x="2003" y="1884"/>
                  </a:lnTo>
                  <a:lnTo>
                    <a:pt x="2094" y="1924"/>
                  </a:lnTo>
                  <a:lnTo>
                    <a:pt x="2298" y="1936"/>
                  </a:lnTo>
                  <a:lnTo>
                    <a:pt x="2498" y="1968"/>
                  </a:lnTo>
                  <a:lnTo>
                    <a:pt x="2597" y="1826"/>
                  </a:lnTo>
                  <a:lnTo>
                    <a:pt x="2546" y="1760"/>
                  </a:lnTo>
                  <a:lnTo>
                    <a:pt x="2538" y="1656"/>
                  </a:lnTo>
                  <a:lnTo>
                    <a:pt x="2450" y="1584"/>
                  </a:lnTo>
                  <a:lnTo>
                    <a:pt x="2417" y="1466"/>
                  </a:lnTo>
                  <a:lnTo>
                    <a:pt x="2394" y="1272"/>
                  </a:lnTo>
                  <a:lnTo>
                    <a:pt x="2357" y="1046"/>
                  </a:lnTo>
                  <a:lnTo>
                    <a:pt x="2314" y="896"/>
                  </a:lnTo>
                  <a:lnTo>
                    <a:pt x="2282" y="696"/>
                  </a:lnTo>
                  <a:lnTo>
                    <a:pt x="2087" y="386"/>
                  </a:lnTo>
                  <a:lnTo>
                    <a:pt x="2027" y="146"/>
                  </a:lnTo>
                  <a:lnTo>
                    <a:pt x="1986" y="56"/>
                  </a:lnTo>
                  <a:lnTo>
                    <a:pt x="1906" y="0"/>
                  </a:lnTo>
                  <a:lnTo>
                    <a:pt x="1847" y="56"/>
                  </a:lnTo>
                  <a:lnTo>
                    <a:pt x="1727" y="86"/>
                  </a:lnTo>
                  <a:lnTo>
                    <a:pt x="1586" y="152"/>
                  </a:lnTo>
                  <a:lnTo>
                    <a:pt x="1367" y="206"/>
                  </a:lnTo>
                  <a:lnTo>
                    <a:pt x="1282" y="320"/>
                  </a:lnTo>
                  <a:lnTo>
                    <a:pt x="1186" y="446"/>
                  </a:lnTo>
                  <a:lnTo>
                    <a:pt x="1194" y="568"/>
                  </a:lnTo>
                  <a:lnTo>
                    <a:pt x="1226" y="648"/>
                  </a:lnTo>
                  <a:lnTo>
                    <a:pt x="1036" y="836"/>
                  </a:lnTo>
                  <a:lnTo>
                    <a:pt x="1114" y="872"/>
                  </a:lnTo>
                  <a:lnTo>
                    <a:pt x="1186" y="836"/>
                  </a:lnTo>
                  <a:lnTo>
                    <a:pt x="1202" y="912"/>
                  </a:lnTo>
                  <a:lnTo>
                    <a:pt x="1126" y="986"/>
                  </a:lnTo>
                  <a:lnTo>
                    <a:pt x="1247" y="1046"/>
                  </a:lnTo>
                  <a:lnTo>
                    <a:pt x="1277" y="1136"/>
                  </a:lnTo>
                  <a:lnTo>
                    <a:pt x="1122" y="1184"/>
                  </a:lnTo>
                  <a:lnTo>
                    <a:pt x="962" y="1280"/>
                  </a:lnTo>
                  <a:lnTo>
                    <a:pt x="796" y="1406"/>
                  </a:lnTo>
                  <a:lnTo>
                    <a:pt x="634" y="1376"/>
                  </a:lnTo>
                  <a:lnTo>
                    <a:pt x="466" y="1440"/>
                  </a:lnTo>
                  <a:lnTo>
                    <a:pt x="314" y="1536"/>
                  </a:lnTo>
                  <a:lnTo>
                    <a:pt x="306" y="1632"/>
                  </a:lnTo>
                  <a:lnTo>
                    <a:pt x="406" y="1736"/>
                  </a:lnTo>
                  <a:lnTo>
                    <a:pt x="402" y="1848"/>
                  </a:lnTo>
                  <a:lnTo>
                    <a:pt x="316" y="1946"/>
                  </a:lnTo>
                  <a:lnTo>
                    <a:pt x="0" y="2218"/>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fontAlgn="base">
                <a:spcBef>
                  <a:spcPct val="0"/>
                </a:spcBef>
                <a:spcAft>
                  <a:spcPct val="0"/>
                </a:spcAft>
              </a:pPr>
              <a:endParaRPr lang="zh-CN" altLang="en-US" b="1" kern="0">
                <a:solidFill>
                  <a:srgbClr val="000000"/>
                </a:solidFill>
                <a:latin typeface="Century Gothic" charset="0"/>
                <a:ea typeface="Century Gothic" charset="0"/>
                <a:cs typeface="Century Gothic" charset="0"/>
              </a:endParaRPr>
            </a:p>
          </p:txBody>
        </p:sp>
        <p:sp>
          <p:nvSpPr>
            <p:cNvPr id="48" name="Freeform 47">
              <a:extLst>
                <a:ext uri="{FF2B5EF4-FFF2-40B4-BE49-F238E27FC236}">
                  <a16:creationId xmlns:a16="http://schemas.microsoft.com/office/drawing/2014/main" id="{757FFC30-9392-3A4F-8039-95DAE9BB9A82}"/>
                </a:ext>
              </a:extLst>
            </p:cNvPr>
            <p:cNvSpPr>
              <a:spLocks/>
            </p:cNvSpPr>
            <p:nvPr/>
          </p:nvSpPr>
          <p:spPr bwMode="auto">
            <a:xfrm>
              <a:off x="3313512" y="1669302"/>
              <a:ext cx="798552" cy="581714"/>
            </a:xfrm>
            <a:custGeom>
              <a:avLst/>
              <a:gdLst>
                <a:gd name="T0" fmla="*/ 17 w 2687"/>
                <a:gd name="T1" fmla="*/ 25 h 1962"/>
                <a:gd name="T2" fmla="*/ 0 w 2687"/>
                <a:gd name="T3" fmla="*/ 48 h 1962"/>
                <a:gd name="T4" fmla="*/ 11 w 2687"/>
                <a:gd name="T5" fmla="*/ 93 h 1962"/>
                <a:gd name="T6" fmla="*/ 15 w 2687"/>
                <a:gd name="T7" fmla="*/ 130 h 1962"/>
                <a:gd name="T8" fmla="*/ 6 w 2687"/>
                <a:gd name="T9" fmla="*/ 150 h 1962"/>
                <a:gd name="T10" fmla="*/ 22 w 2687"/>
                <a:gd name="T11" fmla="*/ 166 h 1962"/>
                <a:gd name="T12" fmla="*/ 6 w 2687"/>
                <a:gd name="T13" fmla="*/ 173 h 1962"/>
                <a:gd name="T14" fmla="*/ 23 w 2687"/>
                <a:gd name="T15" fmla="*/ 196 h 1962"/>
                <a:gd name="T16" fmla="*/ 0 w 2687"/>
                <a:gd name="T17" fmla="*/ 213 h 1962"/>
                <a:gd name="T18" fmla="*/ 6 w 2687"/>
                <a:gd name="T19" fmla="*/ 230 h 1962"/>
                <a:gd name="T20" fmla="*/ 28 w 2687"/>
                <a:gd name="T21" fmla="*/ 236 h 1962"/>
                <a:gd name="T22" fmla="*/ 47 w 2687"/>
                <a:gd name="T23" fmla="*/ 246 h 1962"/>
                <a:gd name="T24" fmla="*/ 63 w 2687"/>
                <a:gd name="T25" fmla="*/ 264 h 1962"/>
                <a:gd name="T26" fmla="*/ 74 w 2687"/>
                <a:gd name="T27" fmla="*/ 309 h 1962"/>
                <a:gd name="T28" fmla="*/ 106 w 2687"/>
                <a:gd name="T29" fmla="*/ 310 h 1962"/>
                <a:gd name="T30" fmla="*/ 142 w 2687"/>
                <a:gd name="T31" fmla="*/ 309 h 1962"/>
                <a:gd name="T32" fmla="*/ 171 w 2687"/>
                <a:gd name="T33" fmla="*/ 338 h 1962"/>
                <a:gd name="T34" fmla="*/ 194 w 2687"/>
                <a:gd name="T35" fmla="*/ 321 h 1962"/>
                <a:gd name="T36" fmla="*/ 233 w 2687"/>
                <a:gd name="T37" fmla="*/ 344 h 1962"/>
                <a:gd name="T38" fmla="*/ 285 w 2687"/>
                <a:gd name="T39" fmla="*/ 338 h 1962"/>
                <a:gd name="T40" fmla="*/ 302 w 2687"/>
                <a:gd name="T41" fmla="*/ 349 h 1962"/>
                <a:gd name="T42" fmla="*/ 322 w 2687"/>
                <a:gd name="T43" fmla="*/ 341 h 1962"/>
                <a:gd name="T44" fmla="*/ 352 w 2687"/>
                <a:gd name="T45" fmla="*/ 341 h 1962"/>
                <a:gd name="T46" fmla="*/ 371 w 2687"/>
                <a:gd name="T47" fmla="*/ 354 h 1962"/>
                <a:gd name="T48" fmla="*/ 427 w 2687"/>
                <a:gd name="T49" fmla="*/ 372 h 1962"/>
                <a:gd name="T50" fmla="*/ 456 w 2687"/>
                <a:gd name="T51" fmla="*/ 372 h 1962"/>
                <a:gd name="T52" fmla="*/ 456 w 2687"/>
                <a:gd name="T53" fmla="*/ 338 h 1962"/>
                <a:gd name="T54" fmla="*/ 467 w 2687"/>
                <a:gd name="T55" fmla="*/ 298 h 1962"/>
                <a:gd name="T56" fmla="*/ 478 w 2687"/>
                <a:gd name="T57" fmla="*/ 258 h 1962"/>
                <a:gd name="T58" fmla="*/ 484 w 2687"/>
                <a:gd name="T59" fmla="*/ 232 h 1962"/>
                <a:gd name="T60" fmla="*/ 482 w 2687"/>
                <a:gd name="T61" fmla="*/ 196 h 1962"/>
                <a:gd name="T62" fmla="*/ 494 w 2687"/>
                <a:gd name="T63" fmla="*/ 159 h 1962"/>
                <a:gd name="T64" fmla="*/ 501 w 2687"/>
                <a:gd name="T65" fmla="*/ 120 h 1962"/>
                <a:gd name="T66" fmla="*/ 510 w 2687"/>
                <a:gd name="T67" fmla="*/ 102 h 1962"/>
                <a:gd name="T68" fmla="*/ 439 w 2687"/>
                <a:gd name="T69" fmla="*/ 78 h 1962"/>
                <a:gd name="T70" fmla="*/ 389 w 2687"/>
                <a:gd name="T71" fmla="*/ 66 h 1962"/>
                <a:gd name="T72" fmla="*/ 321 w 2687"/>
                <a:gd name="T73" fmla="*/ 54 h 1962"/>
                <a:gd name="T74" fmla="*/ 234 w 2687"/>
                <a:gd name="T75" fmla="*/ 35 h 1962"/>
                <a:gd name="T76" fmla="*/ 137 w 2687"/>
                <a:gd name="T77" fmla="*/ 0 h 1962"/>
                <a:gd name="T78" fmla="*/ 144 w 2687"/>
                <a:gd name="T79" fmla="*/ 26 h 1962"/>
                <a:gd name="T80" fmla="*/ 165 w 2687"/>
                <a:gd name="T81" fmla="*/ 42 h 1962"/>
                <a:gd name="T82" fmla="*/ 142 w 2687"/>
                <a:gd name="T83" fmla="*/ 53 h 1962"/>
                <a:gd name="T84" fmla="*/ 159 w 2687"/>
                <a:gd name="T85" fmla="*/ 71 h 1962"/>
                <a:gd name="T86" fmla="*/ 154 w 2687"/>
                <a:gd name="T87" fmla="*/ 116 h 1962"/>
                <a:gd name="T88" fmla="*/ 137 w 2687"/>
                <a:gd name="T89" fmla="*/ 162 h 1962"/>
                <a:gd name="T90" fmla="*/ 108 w 2687"/>
                <a:gd name="T91" fmla="*/ 179 h 1962"/>
                <a:gd name="T92" fmla="*/ 120 w 2687"/>
                <a:gd name="T93" fmla="*/ 156 h 1962"/>
                <a:gd name="T94" fmla="*/ 125 w 2687"/>
                <a:gd name="T95" fmla="*/ 156 h 1962"/>
                <a:gd name="T96" fmla="*/ 125 w 2687"/>
                <a:gd name="T97" fmla="*/ 110 h 1962"/>
                <a:gd name="T98" fmla="*/ 114 w 2687"/>
                <a:gd name="T99" fmla="*/ 105 h 1962"/>
                <a:gd name="T100" fmla="*/ 125 w 2687"/>
                <a:gd name="T101" fmla="*/ 93 h 1962"/>
                <a:gd name="T102" fmla="*/ 104 w 2687"/>
                <a:gd name="T103" fmla="*/ 73 h 1962"/>
                <a:gd name="T104" fmla="*/ 80 w 2687"/>
                <a:gd name="T105" fmla="*/ 62 h 1962"/>
                <a:gd name="T106" fmla="*/ 54 w 2687"/>
                <a:gd name="T107" fmla="*/ 50 h 1962"/>
                <a:gd name="T108" fmla="*/ 17 w 2687"/>
                <a:gd name="T109" fmla="*/ 25 h 196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687" h="1962">
                  <a:moveTo>
                    <a:pt x="90" y="132"/>
                  </a:moveTo>
                  <a:lnTo>
                    <a:pt x="0" y="252"/>
                  </a:lnTo>
                  <a:lnTo>
                    <a:pt x="60" y="492"/>
                  </a:lnTo>
                  <a:lnTo>
                    <a:pt x="81" y="686"/>
                  </a:lnTo>
                  <a:lnTo>
                    <a:pt x="30" y="792"/>
                  </a:lnTo>
                  <a:lnTo>
                    <a:pt x="118" y="878"/>
                  </a:lnTo>
                  <a:lnTo>
                    <a:pt x="30" y="912"/>
                  </a:lnTo>
                  <a:lnTo>
                    <a:pt x="120" y="1032"/>
                  </a:lnTo>
                  <a:lnTo>
                    <a:pt x="0" y="1122"/>
                  </a:lnTo>
                  <a:lnTo>
                    <a:pt x="30" y="1212"/>
                  </a:lnTo>
                  <a:lnTo>
                    <a:pt x="145" y="1243"/>
                  </a:lnTo>
                  <a:lnTo>
                    <a:pt x="246" y="1298"/>
                  </a:lnTo>
                  <a:lnTo>
                    <a:pt x="330" y="1392"/>
                  </a:lnTo>
                  <a:lnTo>
                    <a:pt x="390" y="1632"/>
                  </a:lnTo>
                  <a:lnTo>
                    <a:pt x="556" y="1637"/>
                  </a:lnTo>
                  <a:lnTo>
                    <a:pt x="750" y="1632"/>
                  </a:lnTo>
                  <a:lnTo>
                    <a:pt x="900" y="1782"/>
                  </a:lnTo>
                  <a:lnTo>
                    <a:pt x="1020" y="1692"/>
                  </a:lnTo>
                  <a:lnTo>
                    <a:pt x="1230" y="1812"/>
                  </a:lnTo>
                  <a:lnTo>
                    <a:pt x="1501" y="1782"/>
                  </a:lnTo>
                  <a:lnTo>
                    <a:pt x="1591" y="1842"/>
                  </a:lnTo>
                  <a:lnTo>
                    <a:pt x="1699" y="1801"/>
                  </a:lnTo>
                  <a:lnTo>
                    <a:pt x="1855" y="1801"/>
                  </a:lnTo>
                  <a:lnTo>
                    <a:pt x="1955" y="1865"/>
                  </a:lnTo>
                  <a:lnTo>
                    <a:pt x="2251" y="1962"/>
                  </a:lnTo>
                  <a:lnTo>
                    <a:pt x="2401" y="1962"/>
                  </a:lnTo>
                  <a:lnTo>
                    <a:pt x="2401" y="1782"/>
                  </a:lnTo>
                  <a:lnTo>
                    <a:pt x="2461" y="1572"/>
                  </a:lnTo>
                  <a:lnTo>
                    <a:pt x="2521" y="1362"/>
                  </a:lnTo>
                  <a:lnTo>
                    <a:pt x="2550" y="1225"/>
                  </a:lnTo>
                  <a:lnTo>
                    <a:pt x="2540" y="1033"/>
                  </a:lnTo>
                  <a:lnTo>
                    <a:pt x="2604" y="841"/>
                  </a:lnTo>
                  <a:lnTo>
                    <a:pt x="2641" y="631"/>
                  </a:lnTo>
                  <a:lnTo>
                    <a:pt x="2687" y="539"/>
                  </a:lnTo>
                  <a:lnTo>
                    <a:pt x="2312" y="411"/>
                  </a:lnTo>
                  <a:lnTo>
                    <a:pt x="2047" y="347"/>
                  </a:lnTo>
                  <a:lnTo>
                    <a:pt x="1690" y="283"/>
                  </a:lnTo>
                  <a:lnTo>
                    <a:pt x="1233" y="183"/>
                  </a:lnTo>
                  <a:lnTo>
                    <a:pt x="721" y="0"/>
                  </a:lnTo>
                  <a:lnTo>
                    <a:pt x="758" y="137"/>
                  </a:lnTo>
                  <a:lnTo>
                    <a:pt x="870" y="222"/>
                  </a:lnTo>
                  <a:lnTo>
                    <a:pt x="750" y="282"/>
                  </a:lnTo>
                  <a:lnTo>
                    <a:pt x="840" y="372"/>
                  </a:lnTo>
                  <a:lnTo>
                    <a:pt x="810" y="612"/>
                  </a:lnTo>
                  <a:lnTo>
                    <a:pt x="720" y="852"/>
                  </a:lnTo>
                  <a:lnTo>
                    <a:pt x="570" y="942"/>
                  </a:lnTo>
                  <a:lnTo>
                    <a:pt x="630" y="822"/>
                  </a:lnTo>
                  <a:lnTo>
                    <a:pt x="660" y="822"/>
                  </a:lnTo>
                  <a:lnTo>
                    <a:pt x="660" y="582"/>
                  </a:lnTo>
                  <a:lnTo>
                    <a:pt x="600" y="552"/>
                  </a:lnTo>
                  <a:lnTo>
                    <a:pt x="660" y="492"/>
                  </a:lnTo>
                  <a:lnTo>
                    <a:pt x="547" y="384"/>
                  </a:lnTo>
                  <a:lnTo>
                    <a:pt x="419" y="329"/>
                  </a:lnTo>
                  <a:lnTo>
                    <a:pt x="282" y="265"/>
                  </a:lnTo>
                  <a:lnTo>
                    <a:pt x="90" y="132"/>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49" name="Freeform 48">
              <a:extLst>
                <a:ext uri="{FF2B5EF4-FFF2-40B4-BE49-F238E27FC236}">
                  <a16:creationId xmlns:a16="http://schemas.microsoft.com/office/drawing/2014/main" id="{CF966755-5F2F-5D40-8748-9848FD4DB280}"/>
                </a:ext>
              </a:extLst>
            </p:cNvPr>
            <p:cNvSpPr>
              <a:spLocks/>
            </p:cNvSpPr>
            <p:nvPr/>
          </p:nvSpPr>
          <p:spPr bwMode="auto">
            <a:xfrm>
              <a:off x="3089605" y="2028963"/>
              <a:ext cx="966092" cy="791256"/>
            </a:xfrm>
            <a:custGeom>
              <a:avLst/>
              <a:gdLst>
                <a:gd name="T0" fmla="*/ 150 w 3256"/>
                <a:gd name="T1" fmla="*/ 0 h 2669"/>
                <a:gd name="T2" fmla="*/ 127 w 3256"/>
                <a:gd name="T3" fmla="*/ 29 h 2669"/>
                <a:gd name="T4" fmla="*/ 132 w 3256"/>
                <a:gd name="T5" fmla="*/ 68 h 2669"/>
                <a:gd name="T6" fmla="*/ 109 w 3256"/>
                <a:gd name="T7" fmla="*/ 85 h 2669"/>
                <a:gd name="T8" fmla="*/ 103 w 3256"/>
                <a:gd name="T9" fmla="*/ 114 h 2669"/>
                <a:gd name="T10" fmla="*/ 91 w 3256"/>
                <a:gd name="T11" fmla="*/ 139 h 2669"/>
                <a:gd name="T12" fmla="*/ 79 w 3256"/>
                <a:gd name="T13" fmla="*/ 173 h 2669"/>
                <a:gd name="T14" fmla="*/ 58 w 3256"/>
                <a:gd name="T15" fmla="*/ 207 h 2669"/>
                <a:gd name="T16" fmla="*/ 30 w 3256"/>
                <a:gd name="T17" fmla="*/ 240 h 2669"/>
                <a:gd name="T18" fmla="*/ 29 w 3256"/>
                <a:gd name="T19" fmla="*/ 263 h 2669"/>
                <a:gd name="T20" fmla="*/ 12 w 3256"/>
                <a:gd name="T21" fmla="*/ 284 h 2669"/>
                <a:gd name="T22" fmla="*/ 17 w 3256"/>
                <a:gd name="T23" fmla="*/ 325 h 2669"/>
                <a:gd name="T24" fmla="*/ 0 w 3256"/>
                <a:gd name="T25" fmla="*/ 357 h 2669"/>
                <a:gd name="T26" fmla="*/ 9 w 3256"/>
                <a:gd name="T27" fmla="*/ 370 h 2669"/>
                <a:gd name="T28" fmla="*/ 46 w 3256"/>
                <a:gd name="T29" fmla="*/ 381 h 2669"/>
                <a:gd name="T30" fmla="*/ 302 w 3256"/>
                <a:gd name="T31" fmla="*/ 460 h 2669"/>
                <a:gd name="T32" fmla="*/ 524 w 3256"/>
                <a:gd name="T33" fmla="*/ 506 h 2669"/>
                <a:gd name="T34" fmla="*/ 547 w 3256"/>
                <a:gd name="T35" fmla="*/ 352 h 2669"/>
                <a:gd name="T36" fmla="*/ 569 w 3256"/>
                <a:gd name="T37" fmla="*/ 318 h 2669"/>
                <a:gd name="T38" fmla="*/ 552 w 3256"/>
                <a:gd name="T39" fmla="*/ 296 h 2669"/>
                <a:gd name="T40" fmla="*/ 552 w 3256"/>
                <a:gd name="T41" fmla="*/ 273 h 2669"/>
                <a:gd name="T42" fmla="*/ 581 w 3256"/>
                <a:gd name="T43" fmla="*/ 256 h 2669"/>
                <a:gd name="T44" fmla="*/ 586 w 3256"/>
                <a:gd name="T45" fmla="*/ 227 h 2669"/>
                <a:gd name="T46" fmla="*/ 586 w 3256"/>
                <a:gd name="T47" fmla="*/ 222 h 2669"/>
                <a:gd name="T48" fmla="*/ 592 w 3256"/>
                <a:gd name="T49" fmla="*/ 210 h 2669"/>
                <a:gd name="T50" fmla="*/ 615 w 3256"/>
                <a:gd name="T51" fmla="*/ 205 h 2669"/>
                <a:gd name="T52" fmla="*/ 617 w 3256"/>
                <a:gd name="T53" fmla="*/ 187 h 2669"/>
                <a:gd name="T54" fmla="*/ 615 w 3256"/>
                <a:gd name="T55" fmla="*/ 165 h 2669"/>
                <a:gd name="T56" fmla="*/ 598 w 3256"/>
                <a:gd name="T57" fmla="*/ 142 h 2669"/>
                <a:gd name="T58" fmla="*/ 571 w 3256"/>
                <a:gd name="T59" fmla="*/ 142 h 2669"/>
                <a:gd name="T60" fmla="*/ 514 w 3256"/>
                <a:gd name="T61" fmla="*/ 124 h 2669"/>
                <a:gd name="T62" fmla="*/ 496 w 3256"/>
                <a:gd name="T63" fmla="*/ 111 h 2669"/>
                <a:gd name="T64" fmla="*/ 466 w 3256"/>
                <a:gd name="T65" fmla="*/ 111 h 2669"/>
                <a:gd name="T66" fmla="*/ 446 w 3256"/>
                <a:gd name="T67" fmla="*/ 119 h 2669"/>
                <a:gd name="T68" fmla="*/ 428 w 3256"/>
                <a:gd name="T69" fmla="*/ 108 h 2669"/>
                <a:gd name="T70" fmla="*/ 377 w 3256"/>
                <a:gd name="T71" fmla="*/ 114 h 2669"/>
                <a:gd name="T72" fmla="*/ 337 w 3256"/>
                <a:gd name="T73" fmla="*/ 91 h 2669"/>
                <a:gd name="T74" fmla="*/ 314 w 3256"/>
                <a:gd name="T75" fmla="*/ 108 h 2669"/>
                <a:gd name="T76" fmla="*/ 286 w 3256"/>
                <a:gd name="T77" fmla="*/ 79 h 2669"/>
                <a:gd name="T78" fmla="*/ 252 w 3256"/>
                <a:gd name="T79" fmla="*/ 80 h 2669"/>
                <a:gd name="T80" fmla="*/ 218 w 3256"/>
                <a:gd name="T81" fmla="*/ 79 h 2669"/>
                <a:gd name="T82" fmla="*/ 206 w 3256"/>
                <a:gd name="T83" fmla="*/ 34 h 2669"/>
                <a:gd name="T84" fmla="*/ 191 w 3256"/>
                <a:gd name="T85" fmla="*/ 16 h 2669"/>
                <a:gd name="T86" fmla="*/ 171 w 3256"/>
                <a:gd name="T87" fmla="*/ 5 h 2669"/>
                <a:gd name="T88" fmla="*/ 150 w 3256"/>
                <a:gd name="T89" fmla="*/ 0 h 266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256" h="2669">
                  <a:moveTo>
                    <a:pt x="789" y="0"/>
                  </a:moveTo>
                  <a:lnTo>
                    <a:pt x="672" y="155"/>
                  </a:lnTo>
                  <a:lnTo>
                    <a:pt x="694" y="359"/>
                  </a:lnTo>
                  <a:lnTo>
                    <a:pt x="574" y="449"/>
                  </a:lnTo>
                  <a:lnTo>
                    <a:pt x="544" y="599"/>
                  </a:lnTo>
                  <a:lnTo>
                    <a:pt x="480" y="731"/>
                  </a:lnTo>
                  <a:lnTo>
                    <a:pt x="416" y="915"/>
                  </a:lnTo>
                  <a:lnTo>
                    <a:pt x="304" y="1091"/>
                  </a:lnTo>
                  <a:lnTo>
                    <a:pt x="160" y="1267"/>
                  </a:lnTo>
                  <a:lnTo>
                    <a:pt x="152" y="1387"/>
                  </a:lnTo>
                  <a:lnTo>
                    <a:pt x="64" y="1499"/>
                  </a:lnTo>
                  <a:lnTo>
                    <a:pt x="88" y="1715"/>
                  </a:lnTo>
                  <a:lnTo>
                    <a:pt x="0" y="1883"/>
                  </a:lnTo>
                  <a:lnTo>
                    <a:pt x="48" y="1952"/>
                  </a:lnTo>
                  <a:lnTo>
                    <a:pt x="244" y="2009"/>
                  </a:lnTo>
                  <a:lnTo>
                    <a:pt x="1594" y="2429"/>
                  </a:lnTo>
                  <a:lnTo>
                    <a:pt x="2765" y="2669"/>
                  </a:lnTo>
                  <a:lnTo>
                    <a:pt x="2885" y="1859"/>
                  </a:lnTo>
                  <a:lnTo>
                    <a:pt x="3005" y="1679"/>
                  </a:lnTo>
                  <a:lnTo>
                    <a:pt x="2915" y="1559"/>
                  </a:lnTo>
                  <a:lnTo>
                    <a:pt x="2915" y="1439"/>
                  </a:lnTo>
                  <a:lnTo>
                    <a:pt x="3065" y="1349"/>
                  </a:lnTo>
                  <a:lnTo>
                    <a:pt x="3095" y="1199"/>
                  </a:lnTo>
                  <a:lnTo>
                    <a:pt x="3095" y="1169"/>
                  </a:lnTo>
                  <a:lnTo>
                    <a:pt x="3125" y="1109"/>
                  </a:lnTo>
                  <a:lnTo>
                    <a:pt x="3245" y="1079"/>
                  </a:lnTo>
                  <a:lnTo>
                    <a:pt x="3256" y="987"/>
                  </a:lnTo>
                  <a:lnTo>
                    <a:pt x="3245" y="869"/>
                  </a:lnTo>
                  <a:lnTo>
                    <a:pt x="3158" y="749"/>
                  </a:lnTo>
                  <a:lnTo>
                    <a:pt x="3012" y="749"/>
                  </a:lnTo>
                  <a:lnTo>
                    <a:pt x="2715" y="653"/>
                  </a:lnTo>
                  <a:lnTo>
                    <a:pt x="2615" y="587"/>
                  </a:lnTo>
                  <a:lnTo>
                    <a:pt x="2460" y="587"/>
                  </a:lnTo>
                  <a:lnTo>
                    <a:pt x="2351" y="629"/>
                  </a:lnTo>
                  <a:lnTo>
                    <a:pt x="2259" y="569"/>
                  </a:lnTo>
                  <a:lnTo>
                    <a:pt x="1989" y="599"/>
                  </a:lnTo>
                  <a:lnTo>
                    <a:pt x="1779" y="480"/>
                  </a:lnTo>
                  <a:lnTo>
                    <a:pt x="1659" y="569"/>
                  </a:lnTo>
                  <a:lnTo>
                    <a:pt x="1508" y="419"/>
                  </a:lnTo>
                  <a:lnTo>
                    <a:pt x="1331" y="423"/>
                  </a:lnTo>
                  <a:lnTo>
                    <a:pt x="1148" y="419"/>
                  </a:lnTo>
                  <a:lnTo>
                    <a:pt x="1088" y="180"/>
                  </a:lnTo>
                  <a:lnTo>
                    <a:pt x="1010" y="87"/>
                  </a:lnTo>
                  <a:lnTo>
                    <a:pt x="905" y="29"/>
                  </a:lnTo>
                  <a:lnTo>
                    <a:pt x="789" y="0"/>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50" name="Freeform 50">
              <a:extLst>
                <a:ext uri="{FF2B5EF4-FFF2-40B4-BE49-F238E27FC236}">
                  <a16:creationId xmlns:a16="http://schemas.microsoft.com/office/drawing/2014/main" id="{7DA4C7BB-67EA-3447-8234-5E74080CB585}"/>
                </a:ext>
              </a:extLst>
            </p:cNvPr>
            <p:cNvSpPr>
              <a:spLocks/>
            </p:cNvSpPr>
            <p:nvPr/>
          </p:nvSpPr>
          <p:spPr bwMode="auto">
            <a:xfrm>
              <a:off x="3484184" y="2748287"/>
              <a:ext cx="760973" cy="1147790"/>
            </a:xfrm>
            <a:custGeom>
              <a:avLst/>
              <a:gdLst>
                <a:gd name="T0" fmla="*/ 49 w 2565"/>
                <a:gd name="T1" fmla="*/ 0 h 3871"/>
                <a:gd name="T2" fmla="*/ 272 w 2565"/>
                <a:gd name="T3" fmla="*/ 46 h 3871"/>
                <a:gd name="T4" fmla="*/ 486 w 2565"/>
                <a:gd name="T5" fmla="*/ 88 h 3871"/>
                <a:gd name="T6" fmla="*/ 480 w 2565"/>
                <a:gd name="T7" fmla="*/ 110 h 3871"/>
                <a:gd name="T8" fmla="*/ 465 w 2565"/>
                <a:gd name="T9" fmla="*/ 183 h 3871"/>
                <a:gd name="T10" fmla="*/ 458 w 2565"/>
                <a:gd name="T11" fmla="*/ 251 h 3871"/>
                <a:gd name="T12" fmla="*/ 450 w 2565"/>
                <a:gd name="T13" fmla="*/ 318 h 3871"/>
                <a:gd name="T14" fmla="*/ 425 w 2565"/>
                <a:gd name="T15" fmla="*/ 472 h 3871"/>
                <a:gd name="T16" fmla="*/ 414 w 2565"/>
                <a:gd name="T17" fmla="*/ 569 h 3871"/>
                <a:gd name="T18" fmla="*/ 409 w 2565"/>
                <a:gd name="T19" fmla="*/ 587 h 3871"/>
                <a:gd name="T20" fmla="*/ 409 w 2565"/>
                <a:gd name="T21" fmla="*/ 612 h 3871"/>
                <a:gd name="T22" fmla="*/ 399 w 2565"/>
                <a:gd name="T23" fmla="*/ 624 h 3871"/>
                <a:gd name="T24" fmla="*/ 404 w 2565"/>
                <a:gd name="T25" fmla="*/ 652 h 3871"/>
                <a:gd name="T26" fmla="*/ 376 w 2565"/>
                <a:gd name="T27" fmla="*/ 642 h 3871"/>
                <a:gd name="T28" fmla="*/ 357 w 2565"/>
                <a:gd name="T29" fmla="*/ 637 h 3871"/>
                <a:gd name="T30" fmla="*/ 342 w 2565"/>
                <a:gd name="T31" fmla="*/ 646 h 3871"/>
                <a:gd name="T32" fmla="*/ 341 w 2565"/>
                <a:gd name="T33" fmla="*/ 662 h 3871"/>
                <a:gd name="T34" fmla="*/ 348 w 2565"/>
                <a:gd name="T35" fmla="*/ 695 h 3871"/>
                <a:gd name="T36" fmla="*/ 346 w 2565"/>
                <a:gd name="T37" fmla="*/ 718 h 3871"/>
                <a:gd name="T38" fmla="*/ 333 w 2565"/>
                <a:gd name="T39" fmla="*/ 734 h 3871"/>
                <a:gd name="T40" fmla="*/ 214 w 2565"/>
                <a:gd name="T41" fmla="*/ 579 h 3871"/>
                <a:gd name="T42" fmla="*/ 170 w 2565"/>
                <a:gd name="T43" fmla="*/ 523 h 3871"/>
                <a:gd name="T44" fmla="*/ 108 w 2565"/>
                <a:gd name="T45" fmla="*/ 424 h 3871"/>
                <a:gd name="T46" fmla="*/ 27 w 2565"/>
                <a:gd name="T47" fmla="*/ 323 h 3871"/>
                <a:gd name="T48" fmla="*/ 0 w 2565"/>
                <a:gd name="T49" fmla="*/ 277 h 3871"/>
                <a:gd name="T50" fmla="*/ 49 w 2565"/>
                <a:gd name="T51" fmla="*/ 0 h 387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565" h="3871">
                  <a:moveTo>
                    <a:pt x="261" y="0"/>
                  </a:moveTo>
                  <a:lnTo>
                    <a:pt x="1437" y="241"/>
                  </a:lnTo>
                  <a:lnTo>
                    <a:pt x="2565" y="465"/>
                  </a:lnTo>
                  <a:lnTo>
                    <a:pt x="2532" y="580"/>
                  </a:lnTo>
                  <a:lnTo>
                    <a:pt x="2454" y="964"/>
                  </a:lnTo>
                  <a:lnTo>
                    <a:pt x="2418" y="1324"/>
                  </a:lnTo>
                  <a:lnTo>
                    <a:pt x="2376" y="1678"/>
                  </a:lnTo>
                  <a:lnTo>
                    <a:pt x="2243" y="2489"/>
                  </a:lnTo>
                  <a:lnTo>
                    <a:pt x="2183" y="2999"/>
                  </a:lnTo>
                  <a:lnTo>
                    <a:pt x="2160" y="3094"/>
                  </a:lnTo>
                  <a:lnTo>
                    <a:pt x="2160" y="3226"/>
                  </a:lnTo>
                  <a:lnTo>
                    <a:pt x="2106" y="3292"/>
                  </a:lnTo>
                  <a:lnTo>
                    <a:pt x="2130" y="3436"/>
                  </a:lnTo>
                  <a:lnTo>
                    <a:pt x="1986" y="3388"/>
                  </a:lnTo>
                  <a:lnTo>
                    <a:pt x="1883" y="3359"/>
                  </a:lnTo>
                  <a:lnTo>
                    <a:pt x="1806" y="3406"/>
                  </a:lnTo>
                  <a:lnTo>
                    <a:pt x="1800" y="3490"/>
                  </a:lnTo>
                  <a:lnTo>
                    <a:pt x="1836" y="3664"/>
                  </a:lnTo>
                  <a:lnTo>
                    <a:pt x="1824" y="3784"/>
                  </a:lnTo>
                  <a:lnTo>
                    <a:pt x="1757" y="3871"/>
                  </a:lnTo>
                  <a:lnTo>
                    <a:pt x="1130" y="3054"/>
                  </a:lnTo>
                  <a:lnTo>
                    <a:pt x="899" y="2758"/>
                  </a:lnTo>
                  <a:lnTo>
                    <a:pt x="569" y="2236"/>
                  </a:lnTo>
                  <a:lnTo>
                    <a:pt x="144" y="1702"/>
                  </a:lnTo>
                  <a:lnTo>
                    <a:pt x="0" y="1459"/>
                  </a:lnTo>
                  <a:lnTo>
                    <a:pt x="261" y="0"/>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grpSp>
      <p:sp>
        <p:nvSpPr>
          <p:cNvPr id="51" name="Freeform 6">
            <a:extLst>
              <a:ext uri="{FF2B5EF4-FFF2-40B4-BE49-F238E27FC236}">
                <a16:creationId xmlns:a16="http://schemas.microsoft.com/office/drawing/2014/main" id="{9F6D94BC-2EEE-2A4C-9FBF-5DD27ECD6EAB}"/>
              </a:ext>
            </a:extLst>
          </p:cNvPr>
          <p:cNvSpPr>
            <a:spLocks/>
          </p:cNvSpPr>
          <p:nvPr userDrawn="1"/>
        </p:nvSpPr>
        <p:spPr bwMode="auto">
          <a:xfrm>
            <a:off x="4191920" y="1844441"/>
            <a:ext cx="1208789" cy="725578"/>
          </a:xfrm>
          <a:custGeom>
            <a:avLst/>
            <a:gdLst>
              <a:gd name="T0" fmla="*/ 6 w 4076"/>
              <a:gd name="T1" fmla="*/ 0 h 2449"/>
              <a:gd name="T2" fmla="*/ 221 w 4076"/>
              <a:gd name="T3" fmla="*/ 36 h 2449"/>
              <a:gd name="T4" fmla="*/ 511 w 4076"/>
              <a:gd name="T5" fmla="*/ 70 h 2449"/>
              <a:gd name="T6" fmla="*/ 772 w 4076"/>
              <a:gd name="T7" fmla="*/ 88 h 2449"/>
              <a:gd name="T8" fmla="*/ 755 w 4076"/>
              <a:gd name="T9" fmla="*/ 457 h 2449"/>
              <a:gd name="T10" fmla="*/ 385 w 4076"/>
              <a:gd name="T11" fmla="*/ 429 h 2449"/>
              <a:gd name="T12" fmla="*/ 277 w 4076"/>
              <a:gd name="T13" fmla="*/ 417 h 2449"/>
              <a:gd name="T14" fmla="*/ 267 w 4076"/>
              <a:gd name="T15" fmla="*/ 452 h 2449"/>
              <a:gd name="T16" fmla="*/ 239 w 4076"/>
              <a:gd name="T17" fmla="*/ 441 h 2449"/>
              <a:gd name="T18" fmla="*/ 239 w 4076"/>
              <a:gd name="T19" fmla="*/ 459 h 2449"/>
              <a:gd name="T20" fmla="*/ 217 w 4076"/>
              <a:gd name="T21" fmla="*/ 464 h 2449"/>
              <a:gd name="T22" fmla="*/ 199 w 4076"/>
              <a:gd name="T23" fmla="*/ 453 h 2449"/>
              <a:gd name="T24" fmla="*/ 154 w 4076"/>
              <a:gd name="T25" fmla="*/ 453 h 2449"/>
              <a:gd name="T26" fmla="*/ 136 w 4076"/>
              <a:gd name="T27" fmla="*/ 444 h 2449"/>
              <a:gd name="T28" fmla="*/ 120 w 4076"/>
              <a:gd name="T29" fmla="*/ 426 h 2449"/>
              <a:gd name="T30" fmla="*/ 110 w 4076"/>
              <a:gd name="T31" fmla="*/ 409 h 2449"/>
              <a:gd name="T32" fmla="*/ 108 w 4076"/>
              <a:gd name="T33" fmla="*/ 380 h 2449"/>
              <a:gd name="T34" fmla="*/ 92 w 4076"/>
              <a:gd name="T35" fmla="*/ 327 h 2449"/>
              <a:gd name="T36" fmla="*/ 60 w 4076"/>
              <a:gd name="T37" fmla="*/ 329 h 2449"/>
              <a:gd name="T38" fmla="*/ 60 w 4076"/>
              <a:gd name="T39" fmla="*/ 287 h 2449"/>
              <a:gd name="T40" fmla="*/ 80 w 4076"/>
              <a:gd name="T41" fmla="*/ 231 h 2449"/>
              <a:gd name="T42" fmla="*/ 57 w 4076"/>
              <a:gd name="T43" fmla="*/ 219 h 2449"/>
              <a:gd name="T44" fmla="*/ 46 w 4076"/>
              <a:gd name="T45" fmla="*/ 197 h 2449"/>
              <a:gd name="T46" fmla="*/ 18 w 4076"/>
              <a:gd name="T47" fmla="*/ 167 h 2449"/>
              <a:gd name="T48" fmla="*/ 0 w 4076"/>
              <a:gd name="T49" fmla="*/ 140 h 2449"/>
              <a:gd name="T50" fmla="*/ 0 w 4076"/>
              <a:gd name="T51" fmla="*/ 87 h 2449"/>
              <a:gd name="T52" fmla="*/ 1 w 4076"/>
              <a:gd name="T53" fmla="*/ 49 h 2449"/>
              <a:gd name="T54" fmla="*/ 6 w 4076"/>
              <a:gd name="T55" fmla="*/ 0 h 244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076" h="2449">
                <a:moveTo>
                  <a:pt x="31" y="0"/>
                </a:moveTo>
                <a:lnTo>
                  <a:pt x="1165" y="192"/>
                </a:lnTo>
                <a:lnTo>
                  <a:pt x="2696" y="372"/>
                </a:lnTo>
                <a:lnTo>
                  <a:pt x="4076" y="462"/>
                </a:lnTo>
                <a:lnTo>
                  <a:pt x="3986" y="2412"/>
                </a:lnTo>
                <a:lnTo>
                  <a:pt x="2035" y="2262"/>
                </a:lnTo>
                <a:lnTo>
                  <a:pt x="1465" y="2202"/>
                </a:lnTo>
                <a:lnTo>
                  <a:pt x="1410" y="2388"/>
                </a:lnTo>
                <a:lnTo>
                  <a:pt x="1264" y="2329"/>
                </a:lnTo>
                <a:lnTo>
                  <a:pt x="1262" y="2421"/>
                </a:lnTo>
                <a:lnTo>
                  <a:pt x="1146" y="2449"/>
                </a:lnTo>
                <a:lnTo>
                  <a:pt x="1053" y="2390"/>
                </a:lnTo>
                <a:lnTo>
                  <a:pt x="811" y="2390"/>
                </a:lnTo>
                <a:lnTo>
                  <a:pt x="720" y="2341"/>
                </a:lnTo>
                <a:lnTo>
                  <a:pt x="632" y="2251"/>
                </a:lnTo>
                <a:lnTo>
                  <a:pt x="583" y="2159"/>
                </a:lnTo>
                <a:lnTo>
                  <a:pt x="572" y="2005"/>
                </a:lnTo>
                <a:lnTo>
                  <a:pt x="486" y="1727"/>
                </a:lnTo>
                <a:lnTo>
                  <a:pt x="319" y="1736"/>
                </a:lnTo>
                <a:lnTo>
                  <a:pt x="318" y="1515"/>
                </a:lnTo>
                <a:lnTo>
                  <a:pt x="421" y="1220"/>
                </a:lnTo>
                <a:lnTo>
                  <a:pt x="303" y="1154"/>
                </a:lnTo>
                <a:lnTo>
                  <a:pt x="241" y="1040"/>
                </a:lnTo>
                <a:lnTo>
                  <a:pt x="94" y="881"/>
                </a:lnTo>
                <a:lnTo>
                  <a:pt x="1" y="737"/>
                </a:lnTo>
                <a:lnTo>
                  <a:pt x="0" y="461"/>
                </a:lnTo>
                <a:lnTo>
                  <a:pt x="6" y="257"/>
                </a:lnTo>
                <a:lnTo>
                  <a:pt x="31" y="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52" name="Freeform 30">
            <a:extLst>
              <a:ext uri="{FF2B5EF4-FFF2-40B4-BE49-F238E27FC236}">
                <a16:creationId xmlns:a16="http://schemas.microsoft.com/office/drawing/2014/main" id="{7E586742-7825-9D46-B795-A31282B982B0}"/>
              </a:ext>
            </a:extLst>
          </p:cNvPr>
          <p:cNvSpPr>
            <a:spLocks/>
          </p:cNvSpPr>
          <p:nvPr userDrawn="1"/>
        </p:nvSpPr>
        <p:spPr bwMode="auto">
          <a:xfrm>
            <a:off x="7267127" y="3856984"/>
            <a:ext cx="490091" cy="761545"/>
          </a:xfrm>
          <a:custGeom>
            <a:avLst/>
            <a:gdLst>
              <a:gd name="T0" fmla="*/ 0 w 1649"/>
              <a:gd name="T1" fmla="*/ 44 h 2568"/>
              <a:gd name="T2" fmla="*/ 19 w 1649"/>
              <a:gd name="T3" fmla="*/ 96 h 2568"/>
              <a:gd name="T4" fmla="*/ 18 w 1649"/>
              <a:gd name="T5" fmla="*/ 141 h 2568"/>
              <a:gd name="T6" fmla="*/ 27 w 1649"/>
              <a:gd name="T7" fmla="*/ 212 h 2568"/>
              <a:gd name="T8" fmla="*/ 35 w 1649"/>
              <a:gd name="T9" fmla="*/ 326 h 2568"/>
              <a:gd name="T10" fmla="*/ 48 w 1649"/>
              <a:gd name="T11" fmla="*/ 432 h 2568"/>
              <a:gd name="T12" fmla="*/ 46 w 1649"/>
              <a:gd name="T13" fmla="*/ 471 h 2568"/>
              <a:gd name="T14" fmla="*/ 41 w 1649"/>
              <a:gd name="T15" fmla="*/ 482 h 2568"/>
              <a:gd name="T16" fmla="*/ 72 w 1649"/>
              <a:gd name="T17" fmla="*/ 469 h 2568"/>
              <a:gd name="T18" fmla="*/ 78 w 1649"/>
              <a:gd name="T19" fmla="*/ 446 h 2568"/>
              <a:gd name="T20" fmla="*/ 90 w 1649"/>
              <a:gd name="T21" fmla="*/ 461 h 2568"/>
              <a:gd name="T22" fmla="*/ 97 w 1649"/>
              <a:gd name="T23" fmla="*/ 478 h 2568"/>
              <a:gd name="T24" fmla="*/ 116 w 1649"/>
              <a:gd name="T25" fmla="*/ 487 h 2568"/>
              <a:gd name="T26" fmla="*/ 123 w 1649"/>
              <a:gd name="T27" fmla="*/ 469 h 2568"/>
              <a:gd name="T28" fmla="*/ 117 w 1649"/>
              <a:gd name="T29" fmla="*/ 435 h 2568"/>
              <a:gd name="T30" fmla="*/ 117 w 1649"/>
              <a:gd name="T31" fmla="*/ 412 h 2568"/>
              <a:gd name="T32" fmla="*/ 154 w 1649"/>
              <a:gd name="T33" fmla="*/ 404 h 2568"/>
              <a:gd name="T34" fmla="*/ 179 w 1649"/>
              <a:gd name="T35" fmla="*/ 401 h 2568"/>
              <a:gd name="T36" fmla="*/ 242 w 1649"/>
              <a:gd name="T37" fmla="*/ 381 h 2568"/>
              <a:gd name="T38" fmla="*/ 305 w 1649"/>
              <a:gd name="T39" fmla="*/ 366 h 2568"/>
              <a:gd name="T40" fmla="*/ 313 w 1649"/>
              <a:gd name="T41" fmla="*/ 338 h 2568"/>
              <a:gd name="T42" fmla="*/ 305 w 1649"/>
              <a:gd name="T43" fmla="*/ 314 h 2568"/>
              <a:gd name="T44" fmla="*/ 301 w 1649"/>
              <a:gd name="T45" fmla="*/ 281 h 2568"/>
              <a:gd name="T46" fmla="*/ 298 w 1649"/>
              <a:gd name="T47" fmla="*/ 262 h 2568"/>
              <a:gd name="T48" fmla="*/ 304 w 1649"/>
              <a:gd name="T49" fmla="*/ 232 h 2568"/>
              <a:gd name="T50" fmla="*/ 293 w 1649"/>
              <a:gd name="T51" fmla="*/ 212 h 2568"/>
              <a:gd name="T52" fmla="*/ 272 w 1649"/>
              <a:gd name="T53" fmla="*/ 176 h 2568"/>
              <a:gd name="T54" fmla="*/ 260 w 1649"/>
              <a:gd name="T55" fmla="*/ 127 h 2568"/>
              <a:gd name="T56" fmla="*/ 239 w 1649"/>
              <a:gd name="T57" fmla="*/ 52 h 2568"/>
              <a:gd name="T58" fmla="*/ 225 w 1649"/>
              <a:gd name="T59" fmla="*/ 27 h 2568"/>
              <a:gd name="T60" fmla="*/ 229 w 1649"/>
              <a:gd name="T61" fmla="*/ 0 h 2568"/>
              <a:gd name="T62" fmla="*/ 195 w 1649"/>
              <a:gd name="T63" fmla="*/ 1 h 2568"/>
              <a:gd name="T64" fmla="*/ 159 w 1649"/>
              <a:gd name="T65" fmla="*/ 13 h 2568"/>
              <a:gd name="T66" fmla="*/ 132 w 1649"/>
              <a:gd name="T67" fmla="*/ 17 h 2568"/>
              <a:gd name="T68" fmla="*/ 93 w 1649"/>
              <a:gd name="T69" fmla="*/ 28 h 2568"/>
              <a:gd name="T70" fmla="*/ 68 w 1649"/>
              <a:gd name="T71" fmla="*/ 33 h 2568"/>
              <a:gd name="T72" fmla="*/ 65 w 1649"/>
              <a:gd name="T73" fmla="*/ 20 h 2568"/>
              <a:gd name="T74" fmla="*/ 64 w 1649"/>
              <a:gd name="T75" fmla="*/ 20 h 2568"/>
              <a:gd name="T76" fmla="*/ 52 w 1649"/>
              <a:gd name="T77" fmla="*/ 17 h 2568"/>
              <a:gd name="T78" fmla="*/ 38 w 1649"/>
              <a:gd name="T79" fmla="*/ 27 h 2568"/>
              <a:gd name="T80" fmla="*/ 19 w 1649"/>
              <a:gd name="T81" fmla="*/ 22 h 2568"/>
              <a:gd name="T82" fmla="*/ 14 w 1649"/>
              <a:gd name="T83" fmla="*/ 34 h 2568"/>
              <a:gd name="T84" fmla="*/ 0 w 1649"/>
              <a:gd name="T85" fmla="*/ 44 h 256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649" h="2568">
                <a:moveTo>
                  <a:pt x="0" y="234"/>
                </a:moveTo>
                <a:lnTo>
                  <a:pt x="99" y="506"/>
                </a:lnTo>
                <a:lnTo>
                  <a:pt x="95" y="741"/>
                </a:lnTo>
                <a:lnTo>
                  <a:pt x="141" y="1116"/>
                </a:lnTo>
                <a:lnTo>
                  <a:pt x="185" y="1721"/>
                </a:lnTo>
                <a:lnTo>
                  <a:pt x="255" y="2280"/>
                </a:lnTo>
                <a:lnTo>
                  <a:pt x="243" y="2483"/>
                </a:lnTo>
                <a:lnTo>
                  <a:pt x="216" y="2544"/>
                </a:lnTo>
                <a:lnTo>
                  <a:pt x="379" y="2472"/>
                </a:lnTo>
                <a:lnTo>
                  <a:pt x="409" y="2352"/>
                </a:lnTo>
                <a:lnTo>
                  <a:pt x="473" y="2432"/>
                </a:lnTo>
                <a:lnTo>
                  <a:pt x="513" y="2520"/>
                </a:lnTo>
                <a:lnTo>
                  <a:pt x="609" y="2568"/>
                </a:lnTo>
                <a:lnTo>
                  <a:pt x="649" y="2472"/>
                </a:lnTo>
                <a:lnTo>
                  <a:pt x="619" y="2292"/>
                </a:lnTo>
                <a:lnTo>
                  <a:pt x="619" y="2172"/>
                </a:lnTo>
                <a:lnTo>
                  <a:pt x="809" y="2128"/>
                </a:lnTo>
                <a:lnTo>
                  <a:pt x="945" y="2112"/>
                </a:lnTo>
                <a:lnTo>
                  <a:pt x="1273" y="2008"/>
                </a:lnTo>
                <a:lnTo>
                  <a:pt x="1609" y="1932"/>
                </a:lnTo>
                <a:lnTo>
                  <a:pt x="1649" y="1784"/>
                </a:lnTo>
                <a:lnTo>
                  <a:pt x="1609" y="1656"/>
                </a:lnTo>
                <a:lnTo>
                  <a:pt x="1585" y="1480"/>
                </a:lnTo>
                <a:lnTo>
                  <a:pt x="1569" y="1384"/>
                </a:lnTo>
                <a:lnTo>
                  <a:pt x="1601" y="1224"/>
                </a:lnTo>
                <a:lnTo>
                  <a:pt x="1545" y="1120"/>
                </a:lnTo>
                <a:lnTo>
                  <a:pt x="1433" y="928"/>
                </a:lnTo>
                <a:lnTo>
                  <a:pt x="1369" y="672"/>
                </a:lnTo>
                <a:lnTo>
                  <a:pt x="1257" y="272"/>
                </a:lnTo>
                <a:lnTo>
                  <a:pt x="1185" y="144"/>
                </a:lnTo>
                <a:lnTo>
                  <a:pt x="1209" y="0"/>
                </a:lnTo>
                <a:lnTo>
                  <a:pt x="1029" y="5"/>
                </a:lnTo>
                <a:lnTo>
                  <a:pt x="839" y="71"/>
                </a:lnTo>
                <a:lnTo>
                  <a:pt x="696" y="90"/>
                </a:lnTo>
                <a:lnTo>
                  <a:pt x="489" y="149"/>
                </a:lnTo>
                <a:lnTo>
                  <a:pt x="356" y="174"/>
                </a:lnTo>
                <a:lnTo>
                  <a:pt x="341" y="107"/>
                </a:lnTo>
                <a:lnTo>
                  <a:pt x="339" y="108"/>
                </a:lnTo>
                <a:lnTo>
                  <a:pt x="276" y="90"/>
                </a:lnTo>
                <a:lnTo>
                  <a:pt x="201" y="143"/>
                </a:lnTo>
                <a:lnTo>
                  <a:pt x="99" y="117"/>
                </a:lnTo>
                <a:lnTo>
                  <a:pt x="72" y="177"/>
                </a:lnTo>
                <a:lnTo>
                  <a:pt x="0" y="234"/>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53" name="Freeform 49">
            <a:extLst>
              <a:ext uri="{FF2B5EF4-FFF2-40B4-BE49-F238E27FC236}">
                <a16:creationId xmlns:a16="http://schemas.microsoft.com/office/drawing/2014/main" id="{3A8DEE69-7613-9A40-9873-B8CF064A7DC6}"/>
              </a:ext>
            </a:extLst>
          </p:cNvPr>
          <p:cNvSpPr>
            <a:spLocks/>
          </p:cNvSpPr>
          <p:nvPr userDrawn="1"/>
        </p:nvSpPr>
        <p:spPr bwMode="auto">
          <a:xfrm>
            <a:off x="3020710" y="2607549"/>
            <a:ext cx="1036551" cy="1656008"/>
          </a:xfrm>
          <a:custGeom>
            <a:avLst/>
            <a:gdLst>
              <a:gd name="T0" fmla="*/ 42 w 3498"/>
              <a:gd name="T1" fmla="*/ 24 h 5586"/>
              <a:gd name="T2" fmla="*/ 38 w 3498"/>
              <a:gd name="T3" fmla="*/ 71 h 5586"/>
              <a:gd name="T4" fmla="*/ 0 w 3498"/>
              <a:gd name="T5" fmla="*/ 138 h 5586"/>
              <a:gd name="T6" fmla="*/ 23 w 3498"/>
              <a:gd name="T7" fmla="*/ 193 h 5586"/>
              <a:gd name="T8" fmla="*/ 25 w 3498"/>
              <a:gd name="T9" fmla="*/ 248 h 5586"/>
              <a:gd name="T10" fmla="*/ 28 w 3498"/>
              <a:gd name="T11" fmla="*/ 341 h 5586"/>
              <a:gd name="T12" fmla="*/ 47 w 3498"/>
              <a:gd name="T13" fmla="*/ 399 h 5586"/>
              <a:gd name="T14" fmla="*/ 64 w 3498"/>
              <a:gd name="T15" fmla="*/ 430 h 5586"/>
              <a:gd name="T16" fmla="*/ 91 w 3498"/>
              <a:gd name="T17" fmla="*/ 390 h 5586"/>
              <a:gd name="T18" fmla="*/ 92 w 3498"/>
              <a:gd name="T19" fmla="*/ 425 h 5586"/>
              <a:gd name="T20" fmla="*/ 72 w 3498"/>
              <a:gd name="T21" fmla="*/ 452 h 5586"/>
              <a:gd name="T22" fmla="*/ 61 w 3498"/>
              <a:gd name="T23" fmla="*/ 486 h 5586"/>
              <a:gd name="T24" fmla="*/ 111 w 3498"/>
              <a:gd name="T25" fmla="*/ 538 h 5586"/>
              <a:gd name="T26" fmla="*/ 90 w 3498"/>
              <a:gd name="T27" fmla="*/ 569 h 5586"/>
              <a:gd name="T28" fmla="*/ 124 w 3498"/>
              <a:gd name="T29" fmla="*/ 637 h 5586"/>
              <a:gd name="T30" fmla="*/ 152 w 3498"/>
              <a:gd name="T31" fmla="*/ 708 h 5586"/>
              <a:gd name="T32" fmla="*/ 156 w 3498"/>
              <a:gd name="T33" fmla="*/ 783 h 5586"/>
              <a:gd name="T34" fmla="*/ 235 w 3498"/>
              <a:gd name="T35" fmla="*/ 820 h 5586"/>
              <a:gd name="T36" fmla="*/ 288 w 3498"/>
              <a:gd name="T37" fmla="*/ 862 h 5586"/>
              <a:gd name="T38" fmla="*/ 322 w 3498"/>
              <a:gd name="T39" fmla="*/ 879 h 5586"/>
              <a:gd name="T40" fmla="*/ 351 w 3498"/>
              <a:gd name="T41" fmla="*/ 918 h 5586"/>
              <a:gd name="T42" fmla="*/ 385 w 3498"/>
              <a:gd name="T43" fmla="*/ 959 h 5586"/>
              <a:gd name="T44" fmla="*/ 395 w 3498"/>
              <a:gd name="T45" fmla="*/ 1023 h 5586"/>
              <a:gd name="T46" fmla="*/ 441 w 3498"/>
              <a:gd name="T47" fmla="*/ 1040 h 5586"/>
              <a:gd name="T48" fmla="*/ 503 w 3498"/>
              <a:gd name="T49" fmla="*/ 1049 h 5586"/>
              <a:gd name="T50" fmla="*/ 594 w 3498"/>
              <a:gd name="T51" fmla="*/ 1059 h 5586"/>
              <a:gd name="T52" fmla="*/ 612 w 3498"/>
              <a:gd name="T53" fmla="*/ 1027 h 5586"/>
              <a:gd name="T54" fmla="*/ 612 w 3498"/>
              <a:gd name="T55" fmla="*/ 983 h 5586"/>
              <a:gd name="T56" fmla="*/ 623 w 3498"/>
              <a:gd name="T57" fmla="*/ 953 h 5586"/>
              <a:gd name="T58" fmla="*/ 646 w 3498"/>
              <a:gd name="T59" fmla="*/ 919 h 5586"/>
              <a:gd name="T60" fmla="*/ 657 w 3498"/>
              <a:gd name="T61" fmla="*/ 919 h 5586"/>
              <a:gd name="T62" fmla="*/ 640 w 3498"/>
              <a:gd name="T63" fmla="*/ 867 h 5586"/>
              <a:gd name="T64" fmla="*/ 561 w 3498"/>
              <a:gd name="T65" fmla="*/ 737 h 5586"/>
              <a:gd name="T66" fmla="*/ 402 w 3498"/>
              <a:gd name="T67" fmla="*/ 513 h 5586"/>
              <a:gd name="T68" fmla="*/ 295 w 3498"/>
              <a:gd name="T69" fmla="*/ 367 h 5586"/>
              <a:gd name="T70" fmla="*/ 84 w 3498"/>
              <a:gd name="T71" fmla="*/ 9 h 558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498" h="5586">
                <a:moveTo>
                  <a:pt x="284" y="0"/>
                </a:moveTo>
                <a:lnTo>
                  <a:pt x="222" y="126"/>
                </a:lnTo>
                <a:lnTo>
                  <a:pt x="292" y="225"/>
                </a:lnTo>
                <a:lnTo>
                  <a:pt x="202" y="375"/>
                </a:lnTo>
                <a:lnTo>
                  <a:pt x="202" y="555"/>
                </a:lnTo>
                <a:lnTo>
                  <a:pt x="0" y="726"/>
                </a:lnTo>
                <a:lnTo>
                  <a:pt x="36" y="906"/>
                </a:lnTo>
                <a:lnTo>
                  <a:pt x="120" y="1020"/>
                </a:lnTo>
                <a:lnTo>
                  <a:pt x="142" y="1125"/>
                </a:lnTo>
                <a:lnTo>
                  <a:pt x="132" y="1308"/>
                </a:lnTo>
                <a:lnTo>
                  <a:pt x="72" y="1560"/>
                </a:lnTo>
                <a:lnTo>
                  <a:pt x="150" y="1800"/>
                </a:lnTo>
                <a:lnTo>
                  <a:pt x="262" y="1965"/>
                </a:lnTo>
                <a:lnTo>
                  <a:pt x="246" y="2106"/>
                </a:lnTo>
                <a:lnTo>
                  <a:pt x="262" y="2265"/>
                </a:lnTo>
                <a:lnTo>
                  <a:pt x="336" y="2268"/>
                </a:lnTo>
                <a:lnTo>
                  <a:pt x="408" y="2166"/>
                </a:lnTo>
                <a:lnTo>
                  <a:pt x="480" y="2058"/>
                </a:lnTo>
                <a:lnTo>
                  <a:pt x="516" y="2118"/>
                </a:lnTo>
                <a:lnTo>
                  <a:pt x="486" y="2244"/>
                </a:lnTo>
                <a:lnTo>
                  <a:pt x="442" y="2385"/>
                </a:lnTo>
                <a:lnTo>
                  <a:pt x="382" y="2385"/>
                </a:lnTo>
                <a:lnTo>
                  <a:pt x="366" y="2466"/>
                </a:lnTo>
                <a:lnTo>
                  <a:pt x="322" y="2565"/>
                </a:lnTo>
                <a:lnTo>
                  <a:pt x="492" y="2742"/>
                </a:lnTo>
                <a:lnTo>
                  <a:pt x="588" y="2838"/>
                </a:lnTo>
                <a:lnTo>
                  <a:pt x="592" y="2926"/>
                </a:lnTo>
                <a:lnTo>
                  <a:pt x="474" y="3000"/>
                </a:lnTo>
                <a:lnTo>
                  <a:pt x="606" y="3180"/>
                </a:lnTo>
                <a:lnTo>
                  <a:pt x="654" y="3360"/>
                </a:lnTo>
                <a:lnTo>
                  <a:pt x="768" y="3564"/>
                </a:lnTo>
                <a:lnTo>
                  <a:pt x="802" y="3736"/>
                </a:lnTo>
                <a:lnTo>
                  <a:pt x="892" y="3856"/>
                </a:lnTo>
                <a:lnTo>
                  <a:pt x="822" y="4128"/>
                </a:lnTo>
                <a:lnTo>
                  <a:pt x="1042" y="4246"/>
                </a:lnTo>
                <a:lnTo>
                  <a:pt x="1242" y="4326"/>
                </a:lnTo>
                <a:lnTo>
                  <a:pt x="1372" y="4456"/>
                </a:lnTo>
                <a:lnTo>
                  <a:pt x="1522" y="4546"/>
                </a:lnTo>
                <a:lnTo>
                  <a:pt x="1612" y="4546"/>
                </a:lnTo>
                <a:lnTo>
                  <a:pt x="1702" y="4636"/>
                </a:lnTo>
                <a:lnTo>
                  <a:pt x="1702" y="4756"/>
                </a:lnTo>
                <a:lnTo>
                  <a:pt x="1854" y="4842"/>
                </a:lnTo>
                <a:lnTo>
                  <a:pt x="1962" y="4944"/>
                </a:lnTo>
                <a:lnTo>
                  <a:pt x="2033" y="5056"/>
                </a:lnTo>
                <a:lnTo>
                  <a:pt x="2063" y="5236"/>
                </a:lnTo>
                <a:lnTo>
                  <a:pt x="2088" y="5394"/>
                </a:lnTo>
                <a:lnTo>
                  <a:pt x="2123" y="5506"/>
                </a:lnTo>
                <a:lnTo>
                  <a:pt x="2328" y="5484"/>
                </a:lnTo>
                <a:lnTo>
                  <a:pt x="2466" y="5532"/>
                </a:lnTo>
                <a:lnTo>
                  <a:pt x="2658" y="5532"/>
                </a:lnTo>
                <a:lnTo>
                  <a:pt x="2856" y="5544"/>
                </a:lnTo>
                <a:lnTo>
                  <a:pt x="3138" y="5586"/>
                </a:lnTo>
                <a:lnTo>
                  <a:pt x="3233" y="5536"/>
                </a:lnTo>
                <a:lnTo>
                  <a:pt x="3233" y="5416"/>
                </a:lnTo>
                <a:lnTo>
                  <a:pt x="3192" y="5292"/>
                </a:lnTo>
                <a:lnTo>
                  <a:pt x="3234" y="5184"/>
                </a:lnTo>
                <a:lnTo>
                  <a:pt x="3323" y="5116"/>
                </a:lnTo>
                <a:lnTo>
                  <a:pt x="3293" y="5026"/>
                </a:lnTo>
                <a:lnTo>
                  <a:pt x="3348" y="4950"/>
                </a:lnTo>
                <a:lnTo>
                  <a:pt x="3413" y="4846"/>
                </a:lnTo>
                <a:lnTo>
                  <a:pt x="3473" y="4846"/>
                </a:lnTo>
                <a:lnTo>
                  <a:pt x="3498" y="4770"/>
                </a:lnTo>
                <a:lnTo>
                  <a:pt x="3384" y="4572"/>
                </a:lnTo>
                <a:lnTo>
                  <a:pt x="3353" y="4396"/>
                </a:lnTo>
                <a:lnTo>
                  <a:pt x="2963" y="3886"/>
                </a:lnTo>
                <a:lnTo>
                  <a:pt x="2453" y="3226"/>
                </a:lnTo>
                <a:lnTo>
                  <a:pt x="2124" y="2706"/>
                </a:lnTo>
                <a:lnTo>
                  <a:pt x="1702" y="2175"/>
                </a:lnTo>
                <a:lnTo>
                  <a:pt x="1560" y="1938"/>
                </a:lnTo>
                <a:lnTo>
                  <a:pt x="1822" y="474"/>
                </a:lnTo>
                <a:lnTo>
                  <a:pt x="444" y="45"/>
                </a:lnTo>
                <a:lnTo>
                  <a:pt x="284" y="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fontAlgn="base">
              <a:spcBef>
                <a:spcPct val="0"/>
              </a:spcBef>
              <a:spcAft>
                <a:spcPct val="0"/>
              </a:spcAft>
            </a:pPr>
            <a:endParaRPr lang="zh-CN" altLang="en-US" b="1" kern="0">
              <a:solidFill>
                <a:srgbClr val="000000"/>
              </a:solidFill>
              <a:latin typeface="Century Gothic" charset="0"/>
              <a:ea typeface="Century Gothic" charset="0"/>
              <a:cs typeface="Century Gothic" charset="0"/>
            </a:endParaRPr>
          </a:p>
        </p:txBody>
      </p:sp>
      <p:sp>
        <p:nvSpPr>
          <p:cNvPr id="54" name="Freeform 51">
            <a:extLst>
              <a:ext uri="{FF2B5EF4-FFF2-40B4-BE49-F238E27FC236}">
                <a16:creationId xmlns:a16="http://schemas.microsoft.com/office/drawing/2014/main" id="{D08C9CAE-41FB-B242-8E6C-0ADCB6E1AED2}"/>
              </a:ext>
            </a:extLst>
          </p:cNvPr>
          <p:cNvSpPr>
            <a:spLocks/>
          </p:cNvSpPr>
          <p:nvPr userDrawn="1"/>
        </p:nvSpPr>
        <p:spPr bwMode="auto">
          <a:xfrm>
            <a:off x="3910077" y="1825677"/>
            <a:ext cx="701473" cy="1125898"/>
          </a:xfrm>
          <a:custGeom>
            <a:avLst/>
            <a:gdLst>
              <a:gd name="T0" fmla="*/ 129 w 2360"/>
              <a:gd name="T1" fmla="*/ 2 h 3800"/>
              <a:gd name="T2" fmla="*/ 152 w 2360"/>
              <a:gd name="T3" fmla="*/ 0 h 3800"/>
              <a:gd name="T4" fmla="*/ 186 w 2360"/>
              <a:gd name="T5" fmla="*/ 12 h 3800"/>
              <a:gd name="T6" fmla="*/ 181 w 2360"/>
              <a:gd name="T7" fmla="*/ 59 h 3800"/>
              <a:gd name="T8" fmla="*/ 180 w 2360"/>
              <a:gd name="T9" fmla="*/ 100 h 3800"/>
              <a:gd name="T10" fmla="*/ 180 w 2360"/>
              <a:gd name="T11" fmla="*/ 152 h 3800"/>
              <a:gd name="T12" fmla="*/ 198 w 2360"/>
              <a:gd name="T13" fmla="*/ 179 h 3800"/>
              <a:gd name="T14" fmla="*/ 226 w 2360"/>
              <a:gd name="T15" fmla="*/ 209 h 3800"/>
              <a:gd name="T16" fmla="*/ 237 w 2360"/>
              <a:gd name="T17" fmla="*/ 230 h 3800"/>
              <a:gd name="T18" fmla="*/ 260 w 2360"/>
              <a:gd name="T19" fmla="*/ 243 h 3800"/>
              <a:gd name="T20" fmla="*/ 241 w 2360"/>
              <a:gd name="T21" fmla="*/ 299 h 3800"/>
              <a:gd name="T22" fmla="*/ 241 w 2360"/>
              <a:gd name="T23" fmla="*/ 320 h 3800"/>
              <a:gd name="T24" fmla="*/ 241 w 2360"/>
              <a:gd name="T25" fmla="*/ 341 h 3800"/>
              <a:gd name="T26" fmla="*/ 271 w 2360"/>
              <a:gd name="T27" fmla="*/ 340 h 3800"/>
              <a:gd name="T28" fmla="*/ 288 w 2360"/>
              <a:gd name="T29" fmla="*/ 391 h 3800"/>
              <a:gd name="T30" fmla="*/ 291 w 2360"/>
              <a:gd name="T31" fmla="*/ 421 h 3800"/>
              <a:gd name="T32" fmla="*/ 300 w 2360"/>
              <a:gd name="T33" fmla="*/ 440 h 3800"/>
              <a:gd name="T34" fmla="*/ 316 w 2360"/>
              <a:gd name="T35" fmla="*/ 456 h 3800"/>
              <a:gd name="T36" fmla="*/ 334 w 2360"/>
              <a:gd name="T37" fmla="*/ 465 h 3800"/>
              <a:gd name="T38" fmla="*/ 380 w 2360"/>
              <a:gd name="T39" fmla="*/ 465 h 3800"/>
              <a:gd name="T40" fmla="*/ 397 w 2360"/>
              <a:gd name="T41" fmla="*/ 476 h 3800"/>
              <a:gd name="T42" fmla="*/ 420 w 2360"/>
              <a:gd name="T43" fmla="*/ 471 h 3800"/>
              <a:gd name="T44" fmla="*/ 420 w 2360"/>
              <a:gd name="T45" fmla="*/ 454 h 3800"/>
              <a:gd name="T46" fmla="*/ 448 w 2360"/>
              <a:gd name="T47" fmla="*/ 465 h 3800"/>
              <a:gd name="T48" fmla="*/ 435 w 2360"/>
              <a:gd name="T49" fmla="*/ 590 h 3800"/>
              <a:gd name="T50" fmla="*/ 427 w 2360"/>
              <a:gd name="T51" fmla="*/ 662 h 3800"/>
              <a:gd name="T52" fmla="*/ 421 w 2360"/>
              <a:gd name="T53" fmla="*/ 720 h 3800"/>
              <a:gd name="T54" fmla="*/ 324 w 2360"/>
              <a:gd name="T55" fmla="*/ 694 h 3800"/>
              <a:gd name="T56" fmla="*/ 212 w 2360"/>
              <a:gd name="T57" fmla="*/ 678 h 3800"/>
              <a:gd name="T58" fmla="*/ 0 w 2360"/>
              <a:gd name="T59" fmla="*/ 636 h 3800"/>
              <a:gd name="T60" fmla="*/ 23 w 2360"/>
              <a:gd name="T61" fmla="*/ 482 h 3800"/>
              <a:gd name="T62" fmla="*/ 46 w 2360"/>
              <a:gd name="T63" fmla="*/ 448 h 3800"/>
              <a:gd name="T64" fmla="*/ 28 w 2360"/>
              <a:gd name="T65" fmla="*/ 425 h 3800"/>
              <a:gd name="T66" fmla="*/ 28 w 2360"/>
              <a:gd name="T67" fmla="*/ 403 h 3800"/>
              <a:gd name="T68" fmla="*/ 57 w 2360"/>
              <a:gd name="T69" fmla="*/ 385 h 3800"/>
              <a:gd name="T70" fmla="*/ 63 w 2360"/>
              <a:gd name="T71" fmla="*/ 358 h 3800"/>
              <a:gd name="T72" fmla="*/ 63 w 2360"/>
              <a:gd name="T73" fmla="*/ 351 h 3800"/>
              <a:gd name="T74" fmla="*/ 69 w 2360"/>
              <a:gd name="T75" fmla="*/ 340 h 3800"/>
              <a:gd name="T76" fmla="*/ 91 w 2360"/>
              <a:gd name="T77" fmla="*/ 334 h 3800"/>
              <a:gd name="T78" fmla="*/ 93 w 2360"/>
              <a:gd name="T79" fmla="*/ 317 h 3800"/>
              <a:gd name="T80" fmla="*/ 91 w 2360"/>
              <a:gd name="T81" fmla="*/ 294 h 3800"/>
              <a:gd name="T82" fmla="*/ 75 w 2360"/>
              <a:gd name="T83" fmla="*/ 271 h 3800"/>
              <a:gd name="T84" fmla="*/ 75 w 2360"/>
              <a:gd name="T85" fmla="*/ 237 h 3800"/>
              <a:gd name="T86" fmla="*/ 99 w 2360"/>
              <a:gd name="T87" fmla="*/ 156 h 3800"/>
              <a:gd name="T88" fmla="*/ 103 w 2360"/>
              <a:gd name="T89" fmla="*/ 131 h 3800"/>
              <a:gd name="T90" fmla="*/ 102 w 2360"/>
              <a:gd name="T91" fmla="*/ 96 h 3800"/>
              <a:gd name="T92" fmla="*/ 114 w 2360"/>
              <a:gd name="T93" fmla="*/ 59 h 3800"/>
              <a:gd name="T94" fmla="*/ 120 w 2360"/>
              <a:gd name="T95" fmla="*/ 20 h 3800"/>
              <a:gd name="T96" fmla="*/ 129 w 2360"/>
              <a:gd name="T97" fmla="*/ 2 h 380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360" h="3800">
                <a:moveTo>
                  <a:pt x="681" y="12"/>
                </a:moveTo>
                <a:lnTo>
                  <a:pt x="803" y="0"/>
                </a:lnTo>
                <a:lnTo>
                  <a:pt x="979" y="64"/>
                </a:lnTo>
                <a:lnTo>
                  <a:pt x="955" y="312"/>
                </a:lnTo>
                <a:lnTo>
                  <a:pt x="947" y="528"/>
                </a:lnTo>
                <a:lnTo>
                  <a:pt x="950" y="804"/>
                </a:lnTo>
                <a:lnTo>
                  <a:pt x="1043" y="944"/>
                </a:lnTo>
                <a:lnTo>
                  <a:pt x="1190" y="1104"/>
                </a:lnTo>
                <a:lnTo>
                  <a:pt x="1251" y="1216"/>
                </a:lnTo>
                <a:lnTo>
                  <a:pt x="1370" y="1284"/>
                </a:lnTo>
                <a:lnTo>
                  <a:pt x="1267" y="1576"/>
                </a:lnTo>
                <a:lnTo>
                  <a:pt x="1267" y="1688"/>
                </a:lnTo>
                <a:lnTo>
                  <a:pt x="1267" y="1800"/>
                </a:lnTo>
                <a:lnTo>
                  <a:pt x="1430" y="1794"/>
                </a:lnTo>
                <a:lnTo>
                  <a:pt x="1515" y="2064"/>
                </a:lnTo>
                <a:lnTo>
                  <a:pt x="1531" y="2224"/>
                </a:lnTo>
                <a:lnTo>
                  <a:pt x="1579" y="2320"/>
                </a:lnTo>
                <a:lnTo>
                  <a:pt x="1667" y="2408"/>
                </a:lnTo>
                <a:lnTo>
                  <a:pt x="1760" y="2454"/>
                </a:lnTo>
                <a:lnTo>
                  <a:pt x="2000" y="2454"/>
                </a:lnTo>
                <a:lnTo>
                  <a:pt x="2090" y="2514"/>
                </a:lnTo>
                <a:lnTo>
                  <a:pt x="2210" y="2484"/>
                </a:lnTo>
                <a:lnTo>
                  <a:pt x="2210" y="2394"/>
                </a:lnTo>
                <a:lnTo>
                  <a:pt x="2360" y="2454"/>
                </a:lnTo>
                <a:lnTo>
                  <a:pt x="2291" y="3112"/>
                </a:lnTo>
                <a:lnTo>
                  <a:pt x="2251" y="3496"/>
                </a:lnTo>
                <a:lnTo>
                  <a:pt x="2219" y="3800"/>
                </a:lnTo>
                <a:lnTo>
                  <a:pt x="1707" y="3664"/>
                </a:lnTo>
                <a:lnTo>
                  <a:pt x="1115" y="3576"/>
                </a:lnTo>
                <a:lnTo>
                  <a:pt x="0" y="3355"/>
                </a:lnTo>
                <a:lnTo>
                  <a:pt x="121" y="2544"/>
                </a:lnTo>
                <a:lnTo>
                  <a:pt x="241" y="2365"/>
                </a:lnTo>
                <a:lnTo>
                  <a:pt x="150" y="2242"/>
                </a:lnTo>
                <a:lnTo>
                  <a:pt x="150" y="2125"/>
                </a:lnTo>
                <a:lnTo>
                  <a:pt x="300" y="2034"/>
                </a:lnTo>
                <a:lnTo>
                  <a:pt x="330" y="1887"/>
                </a:lnTo>
                <a:lnTo>
                  <a:pt x="330" y="1852"/>
                </a:lnTo>
                <a:lnTo>
                  <a:pt x="361" y="1794"/>
                </a:lnTo>
                <a:lnTo>
                  <a:pt x="478" y="1764"/>
                </a:lnTo>
                <a:lnTo>
                  <a:pt x="492" y="1671"/>
                </a:lnTo>
                <a:lnTo>
                  <a:pt x="480" y="1554"/>
                </a:lnTo>
                <a:lnTo>
                  <a:pt x="393" y="1432"/>
                </a:lnTo>
                <a:lnTo>
                  <a:pt x="396" y="1252"/>
                </a:lnTo>
                <a:lnTo>
                  <a:pt x="519" y="823"/>
                </a:lnTo>
                <a:lnTo>
                  <a:pt x="544" y="691"/>
                </a:lnTo>
                <a:lnTo>
                  <a:pt x="535" y="505"/>
                </a:lnTo>
                <a:lnTo>
                  <a:pt x="598" y="312"/>
                </a:lnTo>
                <a:lnTo>
                  <a:pt x="633" y="105"/>
                </a:lnTo>
                <a:lnTo>
                  <a:pt x="681" y="12"/>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55" name="Freeform 52">
            <a:extLst>
              <a:ext uri="{FF2B5EF4-FFF2-40B4-BE49-F238E27FC236}">
                <a16:creationId xmlns:a16="http://schemas.microsoft.com/office/drawing/2014/main" id="{06F55133-7654-AC48-96E4-A221D066F49F}"/>
              </a:ext>
            </a:extLst>
          </p:cNvPr>
          <p:cNvSpPr>
            <a:spLocks/>
          </p:cNvSpPr>
          <p:nvPr userDrawn="1"/>
        </p:nvSpPr>
        <p:spPr bwMode="auto">
          <a:xfrm>
            <a:off x="7895008" y="2960958"/>
            <a:ext cx="781328" cy="573896"/>
          </a:xfrm>
          <a:custGeom>
            <a:avLst/>
            <a:gdLst>
              <a:gd name="T0" fmla="*/ 10 w 2495"/>
              <a:gd name="T1" fmla="*/ 256 h 1836"/>
              <a:gd name="T2" fmla="*/ 35 w 2495"/>
              <a:gd name="T3" fmla="*/ 274 h 1836"/>
              <a:gd name="T4" fmla="*/ 55 w 2495"/>
              <a:gd name="T5" fmla="*/ 272 h 1836"/>
              <a:gd name="T6" fmla="*/ 68 w 2495"/>
              <a:gd name="T7" fmla="*/ 288 h 1836"/>
              <a:gd name="T8" fmla="*/ 82 w 2495"/>
              <a:gd name="T9" fmla="*/ 292 h 1836"/>
              <a:gd name="T10" fmla="*/ 97 w 2495"/>
              <a:gd name="T11" fmla="*/ 277 h 1836"/>
              <a:gd name="T12" fmla="*/ 127 w 2495"/>
              <a:gd name="T13" fmla="*/ 262 h 1836"/>
              <a:gd name="T14" fmla="*/ 161 w 2495"/>
              <a:gd name="T15" fmla="*/ 247 h 1836"/>
              <a:gd name="T16" fmla="*/ 167 w 2495"/>
              <a:gd name="T17" fmla="*/ 228 h 1836"/>
              <a:gd name="T18" fmla="*/ 162 w 2495"/>
              <a:gd name="T19" fmla="*/ 205 h 1836"/>
              <a:gd name="T20" fmla="*/ 179 w 2495"/>
              <a:gd name="T21" fmla="*/ 166 h 1836"/>
              <a:gd name="T22" fmla="*/ 202 w 2495"/>
              <a:gd name="T23" fmla="*/ 148 h 1836"/>
              <a:gd name="T24" fmla="*/ 229 w 2495"/>
              <a:gd name="T25" fmla="*/ 102 h 1836"/>
              <a:gd name="T26" fmla="*/ 255 w 2495"/>
              <a:gd name="T27" fmla="*/ 60 h 1836"/>
              <a:gd name="T28" fmla="*/ 262 w 2495"/>
              <a:gd name="T29" fmla="*/ 34 h 1836"/>
              <a:gd name="T30" fmla="*/ 272 w 2495"/>
              <a:gd name="T31" fmla="*/ 22 h 1836"/>
              <a:gd name="T32" fmla="*/ 297 w 2495"/>
              <a:gd name="T33" fmla="*/ 20 h 1836"/>
              <a:gd name="T34" fmla="*/ 315 w 2495"/>
              <a:gd name="T35" fmla="*/ 0 h 1836"/>
              <a:gd name="T36" fmla="*/ 339 w 2495"/>
              <a:gd name="T37" fmla="*/ 11 h 1836"/>
              <a:gd name="T38" fmla="*/ 340 w 2495"/>
              <a:gd name="T39" fmla="*/ 16 h 1836"/>
              <a:gd name="T40" fmla="*/ 340 w 2495"/>
              <a:gd name="T41" fmla="*/ 21 h 1836"/>
              <a:gd name="T42" fmla="*/ 338 w 2495"/>
              <a:gd name="T43" fmla="*/ 37 h 1836"/>
              <a:gd name="T44" fmla="*/ 350 w 2495"/>
              <a:gd name="T45" fmla="*/ 57 h 1836"/>
              <a:gd name="T46" fmla="*/ 407 w 2495"/>
              <a:gd name="T47" fmla="*/ 91 h 1836"/>
              <a:gd name="T48" fmla="*/ 431 w 2495"/>
              <a:gd name="T49" fmla="*/ 87 h 1836"/>
              <a:gd name="T50" fmla="*/ 452 w 2495"/>
              <a:gd name="T51" fmla="*/ 108 h 1836"/>
              <a:gd name="T52" fmla="*/ 447 w 2495"/>
              <a:gd name="T53" fmla="*/ 119 h 1836"/>
              <a:gd name="T54" fmla="*/ 424 w 2495"/>
              <a:gd name="T55" fmla="*/ 108 h 1836"/>
              <a:gd name="T56" fmla="*/ 418 w 2495"/>
              <a:gd name="T57" fmla="*/ 131 h 1836"/>
              <a:gd name="T58" fmla="*/ 458 w 2495"/>
              <a:gd name="T59" fmla="*/ 142 h 1836"/>
              <a:gd name="T60" fmla="*/ 464 w 2495"/>
              <a:gd name="T61" fmla="*/ 171 h 1836"/>
              <a:gd name="T62" fmla="*/ 447 w 2495"/>
              <a:gd name="T63" fmla="*/ 188 h 1836"/>
              <a:gd name="T64" fmla="*/ 482 w 2495"/>
              <a:gd name="T65" fmla="*/ 193 h 1836"/>
              <a:gd name="T66" fmla="*/ 499 w 2495"/>
              <a:gd name="T67" fmla="*/ 193 h 1836"/>
              <a:gd name="T68" fmla="*/ 493 w 2495"/>
              <a:gd name="T69" fmla="*/ 217 h 1836"/>
              <a:gd name="T70" fmla="*/ 457 w 2495"/>
              <a:gd name="T71" fmla="*/ 234 h 1836"/>
              <a:gd name="T72" fmla="*/ 414 w 2495"/>
              <a:gd name="T73" fmla="*/ 240 h 1836"/>
              <a:gd name="T74" fmla="*/ 255 w 2495"/>
              <a:gd name="T75" fmla="*/ 287 h 1836"/>
              <a:gd name="T76" fmla="*/ 181 w 2495"/>
              <a:gd name="T77" fmla="*/ 318 h 1836"/>
              <a:gd name="T78" fmla="*/ 80 w 2495"/>
              <a:gd name="T79" fmla="*/ 346 h 1836"/>
              <a:gd name="T80" fmla="*/ 54 w 2495"/>
              <a:gd name="T81" fmla="*/ 359 h 1836"/>
              <a:gd name="T82" fmla="*/ 7 w 2495"/>
              <a:gd name="T83" fmla="*/ 367 h 1836"/>
              <a:gd name="T84" fmla="*/ 11 w 2495"/>
              <a:gd name="T85" fmla="*/ 350 h 1836"/>
              <a:gd name="T86" fmla="*/ 0 w 2495"/>
              <a:gd name="T87" fmla="*/ 324 h 1836"/>
              <a:gd name="T88" fmla="*/ 12 w 2495"/>
              <a:gd name="T89" fmla="*/ 303 h 1836"/>
              <a:gd name="T90" fmla="*/ 13 w 2495"/>
              <a:gd name="T91" fmla="*/ 280 h 1836"/>
              <a:gd name="T92" fmla="*/ 10 w 2495"/>
              <a:gd name="T93" fmla="*/ 256 h 18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495" h="1836">
                <a:moveTo>
                  <a:pt x="51" y="1279"/>
                </a:moveTo>
                <a:lnTo>
                  <a:pt x="175" y="1371"/>
                </a:lnTo>
                <a:lnTo>
                  <a:pt x="277" y="1363"/>
                </a:lnTo>
                <a:lnTo>
                  <a:pt x="339" y="1440"/>
                </a:lnTo>
                <a:lnTo>
                  <a:pt x="411" y="1462"/>
                </a:lnTo>
                <a:lnTo>
                  <a:pt x="486" y="1386"/>
                </a:lnTo>
                <a:lnTo>
                  <a:pt x="637" y="1310"/>
                </a:lnTo>
                <a:lnTo>
                  <a:pt x="804" y="1234"/>
                </a:lnTo>
                <a:lnTo>
                  <a:pt x="835" y="1143"/>
                </a:lnTo>
                <a:lnTo>
                  <a:pt x="811" y="1026"/>
                </a:lnTo>
                <a:lnTo>
                  <a:pt x="895" y="831"/>
                </a:lnTo>
                <a:lnTo>
                  <a:pt x="1010" y="740"/>
                </a:lnTo>
                <a:lnTo>
                  <a:pt x="1146" y="512"/>
                </a:lnTo>
                <a:lnTo>
                  <a:pt x="1275" y="299"/>
                </a:lnTo>
                <a:lnTo>
                  <a:pt x="1312" y="170"/>
                </a:lnTo>
                <a:lnTo>
                  <a:pt x="1358" y="109"/>
                </a:lnTo>
                <a:lnTo>
                  <a:pt x="1487" y="102"/>
                </a:lnTo>
                <a:lnTo>
                  <a:pt x="1574" y="0"/>
                </a:lnTo>
                <a:lnTo>
                  <a:pt x="1694" y="56"/>
                </a:lnTo>
                <a:lnTo>
                  <a:pt x="1698" y="78"/>
                </a:lnTo>
                <a:lnTo>
                  <a:pt x="1698" y="106"/>
                </a:lnTo>
                <a:lnTo>
                  <a:pt x="1692" y="185"/>
                </a:lnTo>
                <a:lnTo>
                  <a:pt x="1751" y="284"/>
                </a:lnTo>
                <a:lnTo>
                  <a:pt x="2034" y="455"/>
                </a:lnTo>
                <a:lnTo>
                  <a:pt x="2154" y="436"/>
                </a:lnTo>
                <a:lnTo>
                  <a:pt x="2262" y="540"/>
                </a:lnTo>
                <a:lnTo>
                  <a:pt x="2233" y="597"/>
                </a:lnTo>
                <a:lnTo>
                  <a:pt x="2119" y="540"/>
                </a:lnTo>
                <a:lnTo>
                  <a:pt x="2091" y="654"/>
                </a:lnTo>
                <a:lnTo>
                  <a:pt x="2290" y="711"/>
                </a:lnTo>
                <a:lnTo>
                  <a:pt x="2319" y="853"/>
                </a:lnTo>
                <a:lnTo>
                  <a:pt x="2233" y="940"/>
                </a:lnTo>
                <a:lnTo>
                  <a:pt x="2412" y="968"/>
                </a:lnTo>
                <a:lnTo>
                  <a:pt x="2495" y="968"/>
                </a:lnTo>
                <a:lnTo>
                  <a:pt x="2467" y="1088"/>
                </a:lnTo>
                <a:lnTo>
                  <a:pt x="2285" y="1173"/>
                </a:lnTo>
                <a:lnTo>
                  <a:pt x="2072" y="1199"/>
                </a:lnTo>
                <a:lnTo>
                  <a:pt x="1273" y="1436"/>
                </a:lnTo>
                <a:lnTo>
                  <a:pt x="904" y="1593"/>
                </a:lnTo>
                <a:lnTo>
                  <a:pt x="402" y="1733"/>
                </a:lnTo>
                <a:lnTo>
                  <a:pt x="268" y="1794"/>
                </a:lnTo>
                <a:lnTo>
                  <a:pt x="34" y="1836"/>
                </a:lnTo>
                <a:lnTo>
                  <a:pt x="54" y="1753"/>
                </a:lnTo>
                <a:lnTo>
                  <a:pt x="0" y="1620"/>
                </a:lnTo>
                <a:lnTo>
                  <a:pt x="58" y="1517"/>
                </a:lnTo>
                <a:lnTo>
                  <a:pt x="66" y="1400"/>
                </a:lnTo>
                <a:lnTo>
                  <a:pt x="51" y="1279"/>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56" name="Freeform 53">
            <a:extLst>
              <a:ext uri="{FF2B5EF4-FFF2-40B4-BE49-F238E27FC236}">
                <a16:creationId xmlns:a16="http://schemas.microsoft.com/office/drawing/2014/main" id="{53FF61F1-22A6-D341-B0E5-FCB82EAC249E}"/>
              </a:ext>
            </a:extLst>
          </p:cNvPr>
          <p:cNvSpPr>
            <a:spLocks/>
          </p:cNvSpPr>
          <p:nvPr userDrawn="1"/>
        </p:nvSpPr>
        <p:spPr bwMode="auto">
          <a:xfrm>
            <a:off x="7857429" y="2898406"/>
            <a:ext cx="530802" cy="519164"/>
          </a:xfrm>
          <a:custGeom>
            <a:avLst/>
            <a:gdLst>
              <a:gd name="T0" fmla="*/ 100 w 1790"/>
              <a:gd name="T1" fmla="*/ 5 h 1751"/>
              <a:gd name="T2" fmla="*/ 113 w 1790"/>
              <a:gd name="T3" fmla="*/ 0 h 1751"/>
              <a:gd name="T4" fmla="*/ 118 w 1790"/>
              <a:gd name="T5" fmla="*/ 52 h 1751"/>
              <a:gd name="T6" fmla="*/ 130 w 1790"/>
              <a:gd name="T7" fmla="*/ 72 h 1751"/>
              <a:gd name="T8" fmla="*/ 166 w 1790"/>
              <a:gd name="T9" fmla="*/ 65 h 1751"/>
              <a:gd name="T10" fmla="*/ 187 w 1790"/>
              <a:gd name="T11" fmla="*/ 49 h 1751"/>
              <a:gd name="T12" fmla="*/ 204 w 1790"/>
              <a:gd name="T13" fmla="*/ 49 h 1751"/>
              <a:gd name="T14" fmla="*/ 209 w 1790"/>
              <a:gd name="T15" fmla="*/ 78 h 1751"/>
              <a:gd name="T16" fmla="*/ 221 w 1790"/>
              <a:gd name="T17" fmla="*/ 78 h 1751"/>
              <a:gd name="T18" fmla="*/ 239 w 1790"/>
              <a:gd name="T19" fmla="*/ 58 h 1751"/>
              <a:gd name="T20" fmla="*/ 259 w 1790"/>
              <a:gd name="T21" fmla="*/ 46 h 1751"/>
              <a:gd name="T22" fmla="*/ 280 w 1790"/>
              <a:gd name="T23" fmla="*/ 42 h 1751"/>
              <a:gd name="T24" fmla="*/ 289 w 1790"/>
              <a:gd name="T25" fmla="*/ 27 h 1751"/>
              <a:gd name="T26" fmla="*/ 302 w 1790"/>
              <a:gd name="T27" fmla="*/ 21 h 1751"/>
              <a:gd name="T28" fmla="*/ 318 w 1790"/>
              <a:gd name="T29" fmla="*/ 32 h 1751"/>
              <a:gd name="T30" fmla="*/ 339 w 1790"/>
              <a:gd name="T31" fmla="*/ 40 h 1751"/>
              <a:gd name="T32" fmla="*/ 321 w 1790"/>
              <a:gd name="T33" fmla="*/ 61 h 1751"/>
              <a:gd name="T34" fmla="*/ 295 w 1790"/>
              <a:gd name="T35" fmla="*/ 62 h 1751"/>
              <a:gd name="T36" fmla="*/ 287 w 1790"/>
              <a:gd name="T37" fmla="*/ 74 h 1751"/>
              <a:gd name="T38" fmla="*/ 279 w 1790"/>
              <a:gd name="T39" fmla="*/ 100 h 1751"/>
              <a:gd name="T40" fmla="*/ 225 w 1790"/>
              <a:gd name="T41" fmla="*/ 188 h 1751"/>
              <a:gd name="T42" fmla="*/ 203 w 1790"/>
              <a:gd name="T43" fmla="*/ 206 h 1751"/>
              <a:gd name="T44" fmla="*/ 187 w 1790"/>
              <a:gd name="T45" fmla="*/ 245 h 1751"/>
              <a:gd name="T46" fmla="*/ 191 w 1790"/>
              <a:gd name="T47" fmla="*/ 268 h 1751"/>
              <a:gd name="T48" fmla="*/ 185 w 1790"/>
              <a:gd name="T49" fmla="*/ 286 h 1751"/>
              <a:gd name="T50" fmla="*/ 149 w 1790"/>
              <a:gd name="T51" fmla="*/ 303 h 1751"/>
              <a:gd name="T52" fmla="*/ 121 w 1790"/>
              <a:gd name="T53" fmla="*/ 317 h 1751"/>
              <a:gd name="T54" fmla="*/ 106 w 1790"/>
              <a:gd name="T55" fmla="*/ 332 h 1751"/>
              <a:gd name="T56" fmla="*/ 92 w 1790"/>
              <a:gd name="T57" fmla="*/ 327 h 1751"/>
              <a:gd name="T58" fmla="*/ 80 w 1790"/>
              <a:gd name="T59" fmla="*/ 312 h 1751"/>
              <a:gd name="T60" fmla="*/ 59 w 1790"/>
              <a:gd name="T61" fmla="*/ 314 h 1751"/>
              <a:gd name="T62" fmla="*/ 35 w 1790"/>
              <a:gd name="T63" fmla="*/ 296 h 1751"/>
              <a:gd name="T64" fmla="*/ 15 w 1790"/>
              <a:gd name="T65" fmla="*/ 279 h 1751"/>
              <a:gd name="T66" fmla="*/ 11 w 1790"/>
              <a:gd name="T67" fmla="*/ 245 h 1751"/>
              <a:gd name="T68" fmla="*/ 0 w 1790"/>
              <a:gd name="T69" fmla="*/ 233 h 1751"/>
              <a:gd name="T70" fmla="*/ 23 w 1790"/>
              <a:gd name="T71" fmla="*/ 210 h 1751"/>
              <a:gd name="T72" fmla="*/ 28 w 1790"/>
              <a:gd name="T73" fmla="*/ 191 h 1751"/>
              <a:gd name="T74" fmla="*/ 28 w 1790"/>
              <a:gd name="T75" fmla="*/ 165 h 1751"/>
              <a:gd name="T76" fmla="*/ 47 w 1790"/>
              <a:gd name="T77" fmla="*/ 168 h 1751"/>
              <a:gd name="T78" fmla="*/ 54 w 1790"/>
              <a:gd name="T79" fmla="*/ 150 h 1751"/>
              <a:gd name="T80" fmla="*/ 52 w 1790"/>
              <a:gd name="T81" fmla="*/ 131 h 1751"/>
              <a:gd name="T82" fmla="*/ 71 w 1790"/>
              <a:gd name="T83" fmla="*/ 117 h 1751"/>
              <a:gd name="T84" fmla="*/ 91 w 1790"/>
              <a:gd name="T85" fmla="*/ 90 h 1751"/>
              <a:gd name="T86" fmla="*/ 103 w 1790"/>
              <a:gd name="T87" fmla="*/ 56 h 1751"/>
              <a:gd name="T88" fmla="*/ 100 w 1790"/>
              <a:gd name="T89" fmla="*/ 5 h 175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790" h="1751">
                <a:moveTo>
                  <a:pt x="527" y="24"/>
                </a:moveTo>
                <a:lnTo>
                  <a:pt x="599" y="0"/>
                </a:lnTo>
                <a:lnTo>
                  <a:pt x="623" y="272"/>
                </a:lnTo>
                <a:lnTo>
                  <a:pt x="686" y="380"/>
                </a:lnTo>
                <a:lnTo>
                  <a:pt x="879" y="344"/>
                </a:lnTo>
                <a:lnTo>
                  <a:pt x="986" y="260"/>
                </a:lnTo>
                <a:lnTo>
                  <a:pt x="1076" y="260"/>
                </a:lnTo>
                <a:lnTo>
                  <a:pt x="1106" y="410"/>
                </a:lnTo>
                <a:lnTo>
                  <a:pt x="1166" y="410"/>
                </a:lnTo>
                <a:lnTo>
                  <a:pt x="1262" y="304"/>
                </a:lnTo>
                <a:lnTo>
                  <a:pt x="1366" y="240"/>
                </a:lnTo>
                <a:lnTo>
                  <a:pt x="1478" y="224"/>
                </a:lnTo>
                <a:lnTo>
                  <a:pt x="1526" y="140"/>
                </a:lnTo>
                <a:lnTo>
                  <a:pt x="1595" y="113"/>
                </a:lnTo>
                <a:lnTo>
                  <a:pt x="1678" y="168"/>
                </a:lnTo>
                <a:lnTo>
                  <a:pt x="1790" y="213"/>
                </a:lnTo>
                <a:lnTo>
                  <a:pt x="1694" y="320"/>
                </a:lnTo>
                <a:lnTo>
                  <a:pt x="1560" y="325"/>
                </a:lnTo>
                <a:lnTo>
                  <a:pt x="1513" y="391"/>
                </a:lnTo>
                <a:lnTo>
                  <a:pt x="1471" y="525"/>
                </a:lnTo>
                <a:lnTo>
                  <a:pt x="1190" y="991"/>
                </a:lnTo>
                <a:lnTo>
                  <a:pt x="1070" y="1087"/>
                </a:lnTo>
                <a:lnTo>
                  <a:pt x="987" y="1291"/>
                </a:lnTo>
                <a:lnTo>
                  <a:pt x="1007" y="1414"/>
                </a:lnTo>
                <a:lnTo>
                  <a:pt x="976" y="1510"/>
                </a:lnTo>
                <a:lnTo>
                  <a:pt x="786" y="1597"/>
                </a:lnTo>
                <a:lnTo>
                  <a:pt x="639" y="1672"/>
                </a:lnTo>
                <a:lnTo>
                  <a:pt x="561" y="1751"/>
                </a:lnTo>
                <a:lnTo>
                  <a:pt x="486" y="1726"/>
                </a:lnTo>
                <a:lnTo>
                  <a:pt x="423" y="1648"/>
                </a:lnTo>
                <a:lnTo>
                  <a:pt x="309" y="1654"/>
                </a:lnTo>
                <a:lnTo>
                  <a:pt x="186" y="1562"/>
                </a:lnTo>
                <a:lnTo>
                  <a:pt x="77" y="1471"/>
                </a:lnTo>
                <a:lnTo>
                  <a:pt x="56" y="1292"/>
                </a:lnTo>
                <a:lnTo>
                  <a:pt x="0" y="1228"/>
                </a:lnTo>
                <a:lnTo>
                  <a:pt x="123" y="1109"/>
                </a:lnTo>
                <a:lnTo>
                  <a:pt x="150" y="1007"/>
                </a:lnTo>
                <a:lnTo>
                  <a:pt x="150" y="872"/>
                </a:lnTo>
                <a:lnTo>
                  <a:pt x="248" y="886"/>
                </a:lnTo>
                <a:lnTo>
                  <a:pt x="287" y="792"/>
                </a:lnTo>
                <a:lnTo>
                  <a:pt x="273" y="690"/>
                </a:lnTo>
                <a:lnTo>
                  <a:pt x="374" y="615"/>
                </a:lnTo>
                <a:lnTo>
                  <a:pt x="483" y="476"/>
                </a:lnTo>
                <a:lnTo>
                  <a:pt x="543" y="294"/>
                </a:lnTo>
                <a:lnTo>
                  <a:pt x="527" y="24"/>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57" name="Freeform 54">
            <a:extLst>
              <a:ext uri="{FF2B5EF4-FFF2-40B4-BE49-F238E27FC236}">
                <a16:creationId xmlns:a16="http://schemas.microsoft.com/office/drawing/2014/main" id="{E98E0334-678B-0B46-8CB1-A9AFB6CB0B52}"/>
              </a:ext>
            </a:extLst>
          </p:cNvPr>
          <p:cNvSpPr>
            <a:spLocks/>
          </p:cNvSpPr>
          <p:nvPr userDrawn="1"/>
        </p:nvSpPr>
        <p:spPr bwMode="auto">
          <a:xfrm>
            <a:off x="8175285" y="2843676"/>
            <a:ext cx="524538" cy="259582"/>
          </a:xfrm>
          <a:custGeom>
            <a:avLst/>
            <a:gdLst>
              <a:gd name="T0" fmla="*/ 171 w 1675"/>
              <a:gd name="T1" fmla="*/ 132 h 830"/>
              <a:gd name="T2" fmla="*/ 227 w 1675"/>
              <a:gd name="T3" fmla="*/ 166 h 830"/>
              <a:gd name="T4" fmla="*/ 251 w 1675"/>
              <a:gd name="T5" fmla="*/ 162 h 830"/>
              <a:gd name="T6" fmla="*/ 254 w 1675"/>
              <a:gd name="T7" fmla="*/ 147 h 830"/>
              <a:gd name="T8" fmla="*/ 250 w 1675"/>
              <a:gd name="T9" fmla="*/ 139 h 830"/>
              <a:gd name="T10" fmla="*/ 250 w 1675"/>
              <a:gd name="T11" fmla="*/ 129 h 830"/>
              <a:gd name="T12" fmla="*/ 241 w 1675"/>
              <a:gd name="T13" fmla="*/ 116 h 830"/>
              <a:gd name="T14" fmla="*/ 233 w 1675"/>
              <a:gd name="T15" fmla="*/ 99 h 830"/>
              <a:gd name="T16" fmla="*/ 226 w 1675"/>
              <a:gd name="T17" fmla="*/ 79 h 830"/>
              <a:gd name="T18" fmla="*/ 218 w 1675"/>
              <a:gd name="T19" fmla="*/ 68 h 830"/>
              <a:gd name="T20" fmla="*/ 227 w 1675"/>
              <a:gd name="T21" fmla="*/ 50 h 830"/>
              <a:gd name="T22" fmla="*/ 227 w 1675"/>
              <a:gd name="T23" fmla="*/ 28 h 830"/>
              <a:gd name="T24" fmla="*/ 250 w 1675"/>
              <a:gd name="T25" fmla="*/ 45 h 830"/>
              <a:gd name="T26" fmla="*/ 246 w 1675"/>
              <a:gd name="T27" fmla="*/ 68 h 830"/>
              <a:gd name="T28" fmla="*/ 244 w 1675"/>
              <a:gd name="T29" fmla="*/ 84 h 830"/>
              <a:gd name="T30" fmla="*/ 255 w 1675"/>
              <a:gd name="T31" fmla="*/ 92 h 830"/>
              <a:gd name="T32" fmla="*/ 263 w 1675"/>
              <a:gd name="T33" fmla="*/ 100 h 830"/>
              <a:gd name="T34" fmla="*/ 259 w 1675"/>
              <a:gd name="T35" fmla="*/ 111 h 830"/>
              <a:gd name="T36" fmla="*/ 269 w 1675"/>
              <a:gd name="T37" fmla="*/ 123 h 830"/>
              <a:gd name="T38" fmla="*/ 284 w 1675"/>
              <a:gd name="T39" fmla="*/ 124 h 830"/>
              <a:gd name="T40" fmla="*/ 301 w 1675"/>
              <a:gd name="T41" fmla="*/ 141 h 830"/>
              <a:gd name="T42" fmla="*/ 316 w 1675"/>
              <a:gd name="T43" fmla="*/ 141 h 830"/>
              <a:gd name="T44" fmla="*/ 332 w 1675"/>
              <a:gd name="T45" fmla="*/ 137 h 830"/>
              <a:gd name="T46" fmla="*/ 334 w 1675"/>
              <a:gd name="T47" fmla="*/ 118 h 830"/>
              <a:gd name="T48" fmla="*/ 335 w 1675"/>
              <a:gd name="T49" fmla="*/ 103 h 830"/>
              <a:gd name="T50" fmla="*/ 321 w 1675"/>
              <a:gd name="T51" fmla="*/ 105 h 830"/>
              <a:gd name="T52" fmla="*/ 303 w 1675"/>
              <a:gd name="T53" fmla="*/ 113 h 830"/>
              <a:gd name="T54" fmla="*/ 297 w 1675"/>
              <a:gd name="T55" fmla="*/ 102 h 830"/>
              <a:gd name="T56" fmla="*/ 289 w 1675"/>
              <a:gd name="T57" fmla="*/ 82 h 830"/>
              <a:gd name="T58" fmla="*/ 284 w 1675"/>
              <a:gd name="T59" fmla="*/ 63 h 830"/>
              <a:gd name="T60" fmla="*/ 276 w 1675"/>
              <a:gd name="T61" fmla="*/ 50 h 830"/>
              <a:gd name="T62" fmla="*/ 272 w 1675"/>
              <a:gd name="T63" fmla="*/ 33 h 830"/>
              <a:gd name="T64" fmla="*/ 265 w 1675"/>
              <a:gd name="T65" fmla="*/ 19 h 830"/>
              <a:gd name="T66" fmla="*/ 258 w 1675"/>
              <a:gd name="T67" fmla="*/ 0 h 830"/>
              <a:gd name="T68" fmla="*/ 244 w 1675"/>
              <a:gd name="T69" fmla="*/ 9 h 830"/>
              <a:gd name="T70" fmla="*/ 233 w 1675"/>
              <a:gd name="T71" fmla="*/ 13 h 830"/>
              <a:gd name="T72" fmla="*/ 210 w 1675"/>
              <a:gd name="T73" fmla="*/ 11 h 830"/>
              <a:gd name="T74" fmla="*/ 195 w 1675"/>
              <a:gd name="T75" fmla="*/ 13 h 830"/>
              <a:gd name="T76" fmla="*/ 170 w 1675"/>
              <a:gd name="T77" fmla="*/ 24 h 830"/>
              <a:gd name="T78" fmla="*/ 147 w 1675"/>
              <a:gd name="T79" fmla="*/ 29 h 830"/>
              <a:gd name="T80" fmla="*/ 132 w 1675"/>
              <a:gd name="T81" fmla="*/ 46 h 830"/>
              <a:gd name="T82" fmla="*/ 100 w 1675"/>
              <a:gd name="T83" fmla="*/ 52 h 830"/>
              <a:gd name="T84" fmla="*/ 75 w 1675"/>
              <a:gd name="T85" fmla="*/ 61 h 830"/>
              <a:gd name="T86" fmla="*/ 33 w 1675"/>
              <a:gd name="T87" fmla="*/ 73 h 830"/>
              <a:gd name="T88" fmla="*/ 0 w 1675"/>
              <a:gd name="T89" fmla="*/ 85 h 830"/>
              <a:gd name="T90" fmla="*/ 6 w 1675"/>
              <a:gd name="T91" fmla="*/ 113 h 830"/>
              <a:gd name="T92" fmla="*/ 18 w 1675"/>
              <a:gd name="T93" fmla="*/ 113 h 830"/>
              <a:gd name="T94" fmla="*/ 36 w 1675"/>
              <a:gd name="T95" fmla="*/ 92 h 830"/>
              <a:gd name="T96" fmla="*/ 55 w 1675"/>
              <a:gd name="T97" fmla="*/ 81 h 830"/>
              <a:gd name="T98" fmla="*/ 76 w 1675"/>
              <a:gd name="T99" fmla="*/ 78 h 830"/>
              <a:gd name="T100" fmla="*/ 86 w 1675"/>
              <a:gd name="T101" fmla="*/ 62 h 830"/>
              <a:gd name="T102" fmla="*/ 98 w 1675"/>
              <a:gd name="T103" fmla="*/ 56 h 830"/>
              <a:gd name="T104" fmla="*/ 114 w 1675"/>
              <a:gd name="T105" fmla="*/ 67 h 830"/>
              <a:gd name="T106" fmla="*/ 136 w 1675"/>
              <a:gd name="T107" fmla="*/ 76 h 830"/>
              <a:gd name="T108" fmla="*/ 151 w 1675"/>
              <a:gd name="T109" fmla="*/ 82 h 830"/>
              <a:gd name="T110" fmla="*/ 160 w 1675"/>
              <a:gd name="T111" fmla="*/ 74 h 830"/>
              <a:gd name="T112" fmla="*/ 174 w 1675"/>
              <a:gd name="T113" fmla="*/ 85 h 830"/>
              <a:gd name="T114" fmla="*/ 161 w 1675"/>
              <a:gd name="T115" fmla="*/ 97 h 830"/>
              <a:gd name="T116" fmla="*/ 159 w 1675"/>
              <a:gd name="T117" fmla="*/ 113 h 830"/>
              <a:gd name="T118" fmla="*/ 171 w 1675"/>
              <a:gd name="T119" fmla="*/ 132 h 83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675" h="830">
                <a:moveTo>
                  <a:pt x="853" y="659"/>
                </a:moveTo>
                <a:lnTo>
                  <a:pt x="1136" y="830"/>
                </a:lnTo>
                <a:lnTo>
                  <a:pt x="1256" y="810"/>
                </a:lnTo>
                <a:lnTo>
                  <a:pt x="1269" y="736"/>
                </a:lnTo>
                <a:lnTo>
                  <a:pt x="1250" y="697"/>
                </a:lnTo>
                <a:lnTo>
                  <a:pt x="1250" y="646"/>
                </a:lnTo>
                <a:lnTo>
                  <a:pt x="1205" y="579"/>
                </a:lnTo>
                <a:lnTo>
                  <a:pt x="1165" y="494"/>
                </a:lnTo>
                <a:lnTo>
                  <a:pt x="1131" y="397"/>
                </a:lnTo>
                <a:lnTo>
                  <a:pt x="1091" y="340"/>
                </a:lnTo>
                <a:lnTo>
                  <a:pt x="1136" y="251"/>
                </a:lnTo>
                <a:lnTo>
                  <a:pt x="1136" y="138"/>
                </a:lnTo>
                <a:lnTo>
                  <a:pt x="1250" y="223"/>
                </a:lnTo>
                <a:lnTo>
                  <a:pt x="1228" y="340"/>
                </a:lnTo>
                <a:lnTo>
                  <a:pt x="1222" y="420"/>
                </a:lnTo>
                <a:lnTo>
                  <a:pt x="1273" y="460"/>
                </a:lnTo>
                <a:lnTo>
                  <a:pt x="1313" y="499"/>
                </a:lnTo>
                <a:lnTo>
                  <a:pt x="1296" y="556"/>
                </a:lnTo>
                <a:lnTo>
                  <a:pt x="1347" y="613"/>
                </a:lnTo>
                <a:lnTo>
                  <a:pt x="1421" y="619"/>
                </a:lnTo>
                <a:lnTo>
                  <a:pt x="1507" y="705"/>
                </a:lnTo>
                <a:lnTo>
                  <a:pt x="1581" y="703"/>
                </a:lnTo>
                <a:lnTo>
                  <a:pt x="1661" y="686"/>
                </a:lnTo>
                <a:lnTo>
                  <a:pt x="1672" y="590"/>
                </a:lnTo>
                <a:lnTo>
                  <a:pt x="1675" y="517"/>
                </a:lnTo>
                <a:lnTo>
                  <a:pt x="1605" y="527"/>
                </a:lnTo>
                <a:lnTo>
                  <a:pt x="1515" y="564"/>
                </a:lnTo>
                <a:lnTo>
                  <a:pt x="1484" y="511"/>
                </a:lnTo>
                <a:lnTo>
                  <a:pt x="1444" y="408"/>
                </a:lnTo>
                <a:lnTo>
                  <a:pt x="1418" y="314"/>
                </a:lnTo>
                <a:lnTo>
                  <a:pt x="1381" y="249"/>
                </a:lnTo>
                <a:lnTo>
                  <a:pt x="1362" y="163"/>
                </a:lnTo>
                <a:lnTo>
                  <a:pt x="1323" y="95"/>
                </a:lnTo>
                <a:lnTo>
                  <a:pt x="1288" y="0"/>
                </a:lnTo>
                <a:lnTo>
                  <a:pt x="1222" y="45"/>
                </a:lnTo>
                <a:lnTo>
                  <a:pt x="1165" y="63"/>
                </a:lnTo>
                <a:lnTo>
                  <a:pt x="1051" y="54"/>
                </a:lnTo>
                <a:lnTo>
                  <a:pt x="977" y="63"/>
                </a:lnTo>
                <a:lnTo>
                  <a:pt x="851" y="119"/>
                </a:lnTo>
                <a:lnTo>
                  <a:pt x="735" y="143"/>
                </a:lnTo>
                <a:lnTo>
                  <a:pt x="662" y="232"/>
                </a:lnTo>
                <a:lnTo>
                  <a:pt x="501" y="260"/>
                </a:lnTo>
                <a:lnTo>
                  <a:pt x="376" y="304"/>
                </a:lnTo>
                <a:lnTo>
                  <a:pt x="165" y="365"/>
                </a:lnTo>
                <a:lnTo>
                  <a:pt x="0" y="423"/>
                </a:lnTo>
                <a:lnTo>
                  <a:pt x="29" y="564"/>
                </a:lnTo>
                <a:lnTo>
                  <a:pt x="88" y="564"/>
                </a:lnTo>
                <a:lnTo>
                  <a:pt x="178" y="461"/>
                </a:lnTo>
                <a:lnTo>
                  <a:pt x="277" y="403"/>
                </a:lnTo>
                <a:lnTo>
                  <a:pt x="380" y="388"/>
                </a:lnTo>
                <a:lnTo>
                  <a:pt x="428" y="308"/>
                </a:lnTo>
                <a:lnTo>
                  <a:pt x="491" y="282"/>
                </a:lnTo>
                <a:lnTo>
                  <a:pt x="571" y="334"/>
                </a:lnTo>
                <a:lnTo>
                  <a:pt x="680" y="378"/>
                </a:lnTo>
                <a:lnTo>
                  <a:pt x="754" y="412"/>
                </a:lnTo>
                <a:lnTo>
                  <a:pt x="802" y="372"/>
                </a:lnTo>
                <a:lnTo>
                  <a:pt x="871" y="424"/>
                </a:lnTo>
                <a:lnTo>
                  <a:pt x="805" y="483"/>
                </a:lnTo>
                <a:lnTo>
                  <a:pt x="795" y="563"/>
                </a:lnTo>
                <a:lnTo>
                  <a:pt x="853" y="659"/>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58" name="Freeform 55">
            <a:extLst>
              <a:ext uri="{FF2B5EF4-FFF2-40B4-BE49-F238E27FC236}">
                <a16:creationId xmlns:a16="http://schemas.microsoft.com/office/drawing/2014/main" id="{9D0689CD-103C-164C-947F-A1DDEE5F9613}"/>
              </a:ext>
            </a:extLst>
          </p:cNvPr>
          <p:cNvSpPr>
            <a:spLocks/>
          </p:cNvSpPr>
          <p:nvPr userDrawn="1"/>
        </p:nvSpPr>
        <p:spPr bwMode="auto">
          <a:xfrm>
            <a:off x="8577692" y="2840549"/>
            <a:ext cx="129960" cy="179831"/>
          </a:xfrm>
          <a:custGeom>
            <a:avLst/>
            <a:gdLst>
              <a:gd name="T0" fmla="*/ 64 w 438"/>
              <a:gd name="T1" fmla="*/ 107 h 605"/>
              <a:gd name="T2" fmla="*/ 78 w 438"/>
              <a:gd name="T3" fmla="*/ 105 h 605"/>
              <a:gd name="T4" fmla="*/ 83 w 438"/>
              <a:gd name="T5" fmla="*/ 79 h 605"/>
              <a:gd name="T6" fmla="*/ 66 w 438"/>
              <a:gd name="T7" fmla="*/ 62 h 605"/>
              <a:gd name="T8" fmla="*/ 49 w 438"/>
              <a:gd name="T9" fmla="*/ 49 h 605"/>
              <a:gd name="T10" fmla="*/ 33 w 438"/>
              <a:gd name="T11" fmla="*/ 31 h 605"/>
              <a:gd name="T12" fmla="*/ 22 w 438"/>
              <a:gd name="T13" fmla="*/ 0 h 605"/>
              <a:gd name="T14" fmla="*/ 0 w 438"/>
              <a:gd name="T15" fmla="*/ 2 h 605"/>
              <a:gd name="T16" fmla="*/ 7 w 438"/>
              <a:gd name="T17" fmla="*/ 19 h 605"/>
              <a:gd name="T18" fmla="*/ 15 w 438"/>
              <a:gd name="T19" fmla="*/ 33 h 605"/>
              <a:gd name="T20" fmla="*/ 19 w 438"/>
              <a:gd name="T21" fmla="*/ 52 h 605"/>
              <a:gd name="T22" fmla="*/ 26 w 438"/>
              <a:gd name="T23" fmla="*/ 63 h 605"/>
              <a:gd name="T24" fmla="*/ 31 w 438"/>
              <a:gd name="T25" fmla="*/ 82 h 605"/>
              <a:gd name="T26" fmla="*/ 40 w 438"/>
              <a:gd name="T27" fmla="*/ 104 h 605"/>
              <a:gd name="T28" fmla="*/ 45 w 438"/>
              <a:gd name="T29" fmla="*/ 115 h 605"/>
              <a:gd name="T30" fmla="*/ 64 w 438"/>
              <a:gd name="T31" fmla="*/ 107 h 60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38" h="605">
                <a:moveTo>
                  <a:pt x="336" y="563"/>
                </a:moveTo>
                <a:lnTo>
                  <a:pt x="410" y="552"/>
                </a:lnTo>
                <a:lnTo>
                  <a:pt x="438" y="415"/>
                </a:lnTo>
                <a:lnTo>
                  <a:pt x="348" y="325"/>
                </a:lnTo>
                <a:lnTo>
                  <a:pt x="258" y="258"/>
                </a:lnTo>
                <a:lnTo>
                  <a:pt x="174" y="162"/>
                </a:lnTo>
                <a:lnTo>
                  <a:pt x="117" y="0"/>
                </a:lnTo>
                <a:lnTo>
                  <a:pt x="0" y="12"/>
                </a:lnTo>
                <a:lnTo>
                  <a:pt x="35" y="101"/>
                </a:lnTo>
                <a:lnTo>
                  <a:pt x="78" y="176"/>
                </a:lnTo>
                <a:lnTo>
                  <a:pt x="102" y="272"/>
                </a:lnTo>
                <a:lnTo>
                  <a:pt x="137" y="333"/>
                </a:lnTo>
                <a:lnTo>
                  <a:pt x="164" y="432"/>
                </a:lnTo>
                <a:lnTo>
                  <a:pt x="210" y="549"/>
                </a:lnTo>
                <a:lnTo>
                  <a:pt x="240" y="605"/>
                </a:lnTo>
                <a:lnTo>
                  <a:pt x="336" y="563"/>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59" name="Freeform 56">
            <a:extLst>
              <a:ext uri="{FF2B5EF4-FFF2-40B4-BE49-F238E27FC236}">
                <a16:creationId xmlns:a16="http://schemas.microsoft.com/office/drawing/2014/main" id="{4B5DFC2D-D40A-EC43-8DA1-98787666F016}"/>
              </a:ext>
            </a:extLst>
          </p:cNvPr>
          <p:cNvSpPr>
            <a:spLocks/>
          </p:cNvSpPr>
          <p:nvPr userDrawn="1"/>
        </p:nvSpPr>
        <p:spPr bwMode="auto">
          <a:xfrm>
            <a:off x="8645020" y="3057910"/>
            <a:ext cx="59500" cy="112590"/>
          </a:xfrm>
          <a:custGeom>
            <a:avLst/>
            <a:gdLst>
              <a:gd name="T0" fmla="*/ 1 w 198"/>
              <a:gd name="T1" fmla="*/ 4 h 384"/>
              <a:gd name="T2" fmla="*/ 16 w 198"/>
              <a:gd name="T3" fmla="*/ 3 h 384"/>
              <a:gd name="T4" fmla="*/ 32 w 198"/>
              <a:gd name="T5" fmla="*/ 0 h 384"/>
              <a:gd name="T6" fmla="*/ 38 w 198"/>
              <a:gd name="T7" fmla="*/ 24 h 384"/>
              <a:gd name="T8" fmla="*/ 37 w 198"/>
              <a:gd name="T9" fmla="*/ 45 h 384"/>
              <a:gd name="T10" fmla="*/ 30 w 198"/>
              <a:gd name="T11" fmla="*/ 61 h 384"/>
              <a:gd name="T12" fmla="*/ 24 w 198"/>
              <a:gd name="T13" fmla="*/ 70 h 384"/>
              <a:gd name="T14" fmla="*/ 18 w 198"/>
              <a:gd name="T15" fmla="*/ 72 h 384"/>
              <a:gd name="T16" fmla="*/ 10 w 198"/>
              <a:gd name="T17" fmla="*/ 59 h 384"/>
              <a:gd name="T18" fmla="*/ 6 w 198"/>
              <a:gd name="T19" fmla="*/ 41 h 384"/>
              <a:gd name="T20" fmla="*/ 0 w 198"/>
              <a:gd name="T21" fmla="*/ 27 h 384"/>
              <a:gd name="T22" fmla="*/ 1 w 198"/>
              <a:gd name="T23" fmla="*/ 4 h 38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8" h="384">
                <a:moveTo>
                  <a:pt x="3" y="20"/>
                </a:moveTo>
                <a:lnTo>
                  <a:pt x="84" y="18"/>
                </a:lnTo>
                <a:lnTo>
                  <a:pt x="168" y="0"/>
                </a:lnTo>
                <a:lnTo>
                  <a:pt x="198" y="126"/>
                </a:lnTo>
                <a:lnTo>
                  <a:pt x="192" y="240"/>
                </a:lnTo>
                <a:lnTo>
                  <a:pt x="156" y="324"/>
                </a:lnTo>
                <a:lnTo>
                  <a:pt x="125" y="372"/>
                </a:lnTo>
                <a:lnTo>
                  <a:pt x="96" y="384"/>
                </a:lnTo>
                <a:lnTo>
                  <a:pt x="54" y="312"/>
                </a:lnTo>
                <a:lnTo>
                  <a:pt x="30" y="216"/>
                </a:lnTo>
                <a:lnTo>
                  <a:pt x="0" y="144"/>
                </a:lnTo>
                <a:lnTo>
                  <a:pt x="3" y="2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60" name="Freeform 57">
            <a:extLst>
              <a:ext uri="{FF2B5EF4-FFF2-40B4-BE49-F238E27FC236}">
                <a16:creationId xmlns:a16="http://schemas.microsoft.com/office/drawing/2014/main" id="{A5F57B8A-E67E-634E-BC1F-C614E8CC9393}"/>
              </a:ext>
            </a:extLst>
          </p:cNvPr>
          <p:cNvSpPr>
            <a:spLocks/>
          </p:cNvSpPr>
          <p:nvPr userDrawn="1"/>
        </p:nvSpPr>
        <p:spPr bwMode="auto">
          <a:xfrm>
            <a:off x="8410153" y="2959393"/>
            <a:ext cx="37579" cy="34403"/>
          </a:xfrm>
          <a:custGeom>
            <a:avLst/>
            <a:gdLst>
              <a:gd name="T0" fmla="*/ 0 w 51"/>
              <a:gd name="T1" fmla="*/ 8 h 51"/>
              <a:gd name="T2" fmla="*/ 10 w 51"/>
              <a:gd name="T3" fmla="*/ 0 h 51"/>
              <a:gd name="T4" fmla="*/ 24 w 51"/>
              <a:gd name="T5" fmla="*/ 10 h 51"/>
              <a:gd name="T6" fmla="*/ 10 w 51"/>
              <a:gd name="T7" fmla="*/ 22 h 51"/>
              <a:gd name="T8" fmla="*/ 10 w 51"/>
              <a:gd name="T9" fmla="*/ 16 h 51"/>
              <a:gd name="T10" fmla="*/ 9 w 51"/>
              <a:gd name="T11" fmla="*/ 13 h 51"/>
              <a:gd name="T12" fmla="*/ 6 w 51"/>
              <a:gd name="T13" fmla="*/ 10 h 51"/>
              <a:gd name="T14" fmla="*/ 0 w 51"/>
              <a:gd name="T15" fmla="*/ 8 h 5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1" h="51">
                <a:moveTo>
                  <a:pt x="0" y="18"/>
                </a:moveTo>
                <a:lnTo>
                  <a:pt x="21" y="0"/>
                </a:lnTo>
                <a:lnTo>
                  <a:pt x="51" y="24"/>
                </a:lnTo>
                <a:lnTo>
                  <a:pt x="22" y="51"/>
                </a:lnTo>
                <a:lnTo>
                  <a:pt x="22" y="38"/>
                </a:lnTo>
                <a:lnTo>
                  <a:pt x="20" y="29"/>
                </a:lnTo>
                <a:lnTo>
                  <a:pt x="12" y="23"/>
                </a:lnTo>
                <a:lnTo>
                  <a:pt x="0" y="18"/>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grpSp>
        <p:nvGrpSpPr>
          <p:cNvPr id="61" name="组合 213">
            <a:extLst>
              <a:ext uri="{FF2B5EF4-FFF2-40B4-BE49-F238E27FC236}">
                <a16:creationId xmlns:a16="http://schemas.microsoft.com/office/drawing/2014/main" id="{A4801A59-DE35-4B4A-9E65-BD8F0E51114B}"/>
              </a:ext>
            </a:extLst>
          </p:cNvPr>
          <p:cNvGrpSpPr/>
          <p:nvPr userDrawn="1"/>
        </p:nvGrpSpPr>
        <p:grpSpPr>
          <a:xfrm>
            <a:off x="3822638" y="5211306"/>
            <a:ext cx="988015" cy="624378"/>
            <a:chOff x="2865629" y="4574411"/>
            <a:chExt cx="734466" cy="464147"/>
          </a:xfrm>
          <a:solidFill>
            <a:schemeClr val="bg1">
              <a:lumMod val="85000"/>
            </a:schemeClr>
          </a:solidFill>
        </p:grpSpPr>
        <p:sp>
          <p:nvSpPr>
            <p:cNvPr id="62" name="Freeform 63">
              <a:extLst>
                <a:ext uri="{FF2B5EF4-FFF2-40B4-BE49-F238E27FC236}">
                  <a16:creationId xmlns:a16="http://schemas.microsoft.com/office/drawing/2014/main" id="{BF45B151-AFA2-3B4C-AF62-914A905099E1}"/>
                </a:ext>
              </a:extLst>
            </p:cNvPr>
            <p:cNvSpPr>
              <a:spLocks/>
            </p:cNvSpPr>
            <p:nvPr/>
          </p:nvSpPr>
          <p:spPr bwMode="auto">
            <a:xfrm>
              <a:off x="3416188" y="4822342"/>
              <a:ext cx="183907" cy="216216"/>
            </a:xfrm>
            <a:custGeom>
              <a:avLst/>
              <a:gdLst>
                <a:gd name="T0" fmla="*/ 43 w 834"/>
                <a:gd name="T1" fmla="*/ 181 h 980"/>
                <a:gd name="T2" fmla="*/ 35 w 834"/>
                <a:gd name="T3" fmla="*/ 172 h 980"/>
                <a:gd name="T4" fmla="*/ 26 w 834"/>
                <a:gd name="T5" fmla="*/ 155 h 980"/>
                <a:gd name="T6" fmla="*/ 32 w 834"/>
                <a:gd name="T7" fmla="*/ 143 h 980"/>
                <a:gd name="T8" fmla="*/ 26 w 834"/>
                <a:gd name="T9" fmla="*/ 124 h 980"/>
                <a:gd name="T10" fmla="*/ 17 w 834"/>
                <a:gd name="T11" fmla="*/ 103 h 980"/>
                <a:gd name="T12" fmla="*/ 0 w 834"/>
                <a:gd name="T13" fmla="*/ 86 h 980"/>
                <a:gd name="T14" fmla="*/ 9 w 834"/>
                <a:gd name="T15" fmla="*/ 69 h 980"/>
                <a:gd name="T16" fmla="*/ 19 w 834"/>
                <a:gd name="T17" fmla="*/ 55 h 980"/>
                <a:gd name="T18" fmla="*/ 28 w 834"/>
                <a:gd name="T19" fmla="*/ 46 h 980"/>
                <a:gd name="T20" fmla="*/ 20 w 834"/>
                <a:gd name="T21" fmla="*/ 30 h 980"/>
                <a:gd name="T22" fmla="*/ 9 w 834"/>
                <a:gd name="T23" fmla="*/ 26 h 980"/>
                <a:gd name="T24" fmla="*/ 9 w 834"/>
                <a:gd name="T25" fmla="*/ 16 h 980"/>
                <a:gd name="T26" fmla="*/ 17 w 834"/>
                <a:gd name="T27" fmla="*/ 0 h 980"/>
                <a:gd name="T28" fmla="*/ 26 w 834"/>
                <a:gd name="T29" fmla="*/ 10 h 980"/>
                <a:gd name="T30" fmla="*/ 44 w 834"/>
                <a:gd name="T31" fmla="*/ 17 h 980"/>
                <a:gd name="T32" fmla="*/ 60 w 834"/>
                <a:gd name="T33" fmla="*/ 17 h 980"/>
                <a:gd name="T34" fmla="*/ 76 w 834"/>
                <a:gd name="T35" fmla="*/ 24 h 980"/>
                <a:gd name="T36" fmla="*/ 91 w 834"/>
                <a:gd name="T37" fmla="*/ 27 h 980"/>
                <a:gd name="T38" fmla="*/ 103 w 834"/>
                <a:gd name="T39" fmla="*/ 43 h 980"/>
                <a:gd name="T40" fmla="*/ 117 w 834"/>
                <a:gd name="T41" fmla="*/ 54 h 980"/>
                <a:gd name="T42" fmla="*/ 120 w 834"/>
                <a:gd name="T43" fmla="*/ 69 h 980"/>
                <a:gd name="T44" fmla="*/ 144 w 834"/>
                <a:gd name="T45" fmla="*/ 78 h 980"/>
                <a:gd name="T46" fmla="*/ 158 w 834"/>
                <a:gd name="T47" fmla="*/ 92 h 980"/>
                <a:gd name="T48" fmla="*/ 150 w 834"/>
                <a:gd name="T49" fmla="*/ 102 h 980"/>
                <a:gd name="T50" fmla="*/ 140 w 834"/>
                <a:gd name="T51" fmla="*/ 121 h 980"/>
                <a:gd name="T52" fmla="*/ 125 w 834"/>
                <a:gd name="T53" fmla="*/ 124 h 980"/>
                <a:gd name="T54" fmla="*/ 103 w 834"/>
                <a:gd name="T55" fmla="*/ 134 h 980"/>
                <a:gd name="T56" fmla="*/ 91 w 834"/>
                <a:gd name="T57" fmla="*/ 147 h 980"/>
                <a:gd name="T58" fmla="*/ 79 w 834"/>
                <a:gd name="T59" fmla="*/ 157 h 980"/>
                <a:gd name="T60" fmla="*/ 76 w 834"/>
                <a:gd name="T61" fmla="*/ 171 h 980"/>
                <a:gd name="T62" fmla="*/ 67 w 834"/>
                <a:gd name="T63" fmla="*/ 186 h 980"/>
                <a:gd name="T64" fmla="*/ 43 w 834"/>
                <a:gd name="T65" fmla="*/ 181 h 9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34" h="980">
                  <a:moveTo>
                    <a:pt x="226" y="952"/>
                  </a:moveTo>
                  <a:lnTo>
                    <a:pt x="186" y="908"/>
                  </a:lnTo>
                  <a:lnTo>
                    <a:pt x="136" y="816"/>
                  </a:lnTo>
                  <a:lnTo>
                    <a:pt x="170" y="756"/>
                  </a:lnTo>
                  <a:lnTo>
                    <a:pt x="138" y="652"/>
                  </a:lnTo>
                  <a:lnTo>
                    <a:pt x="90" y="544"/>
                  </a:lnTo>
                  <a:lnTo>
                    <a:pt x="0" y="453"/>
                  </a:lnTo>
                  <a:lnTo>
                    <a:pt x="45" y="363"/>
                  </a:lnTo>
                  <a:lnTo>
                    <a:pt x="98" y="292"/>
                  </a:lnTo>
                  <a:lnTo>
                    <a:pt x="146" y="244"/>
                  </a:lnTo>
                  <a:lnTo>
                    <a:pt x="106" y="156"/>
                  </a:lnTo>
                  <a:lnTo>
                    <a:pt x="45" y="136"/>
                  </a:lnTo>
                  <a:lnTo>
                    <a:pt x="50" y="84"/>
                  </a:lnTo>
                  <a:lnTo>
                    <a:pt x="90" y="0"/>
                  </a:lnTo>
                  <a:lnTo>
                    <a:pt x="138" y="52"/>
                  </a:lnTo>
                  <a:lnTo>
                    <a:pt x="234" y="92"/>
                  </a:lnTo>
                  <a:lnTo>
                    <a:pt x="317" y="91"/>
                  </a:lnTo>
                  <a:lnTo>
                    <a:pt x="402" y="124"/>
                  </a:lnTo>
                  <a:lnTo>
                    <a:pt x="482" y="140"/>
                  </a:lnTo>
                  <a:lnTo>
                    <a:pt x="544" y="227"/>
                  </a:lnTo>
                  <a:lnTo>
                    <a:pt x="618" y="284"/>
                  </a:lnTo>
                  <a:lnTo>
                    <a:pt x="635" y="363"/>
                  </a:lnTo>
                  <a:lnTo>
                    <a:pt x="762" y="412"/>
                  </a:lnTo>
                  <a:lnTo>
                    <a:pt x="834" y="484"/>
                  </a:lnTo>
                  <a:lnTo>
                    <a:pt x="794" y="540"/>
                  </a:lnTo>
                  <a:lnTo>
                    <a:pt x="738" y="636"/>
                  </a:lnTo>
                  <a:lnTo>
                    <a:pt x="658" y="652"/>
                  </a:lnTo>
                  <a:lnTo>
                    <a:pt x="546" y="708"/>
                  </a:lnTo>
                  <a:lnTo>
                    <a:pt x="482" y="772"/>
                  </a:lnTo>
                  <a:lnTo>
                    <a:pt x="418" y="828"/>
                  </a:lnTo>
                  <a:lnTo>
                    <a:pt x="402" y="900"/>
                  </a:lnTo>
                  <a:lnTo>
                    <a:pt x="354" y="980"/>
                  </a:lnTo>
                  <a:lnTo>
                    <a:pt x="226" y="952"/>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63" name="Freeform 64">
              <a:extLst>
                <a:ext uri="{FF2B5EF4-FFF2-40B4-BE49-F238E27FC236}">
                  <a16:creationId xmlns:a16="http://schemas.microsoft.com/office/drawing/2014/main" id="{072F0253-175C-074D-8802-3F84C6013E3C}"/>
                </a:ext>
              </a:extLst>
            </p:cNvPr>
            <p:cNvSpPr>
              <a:spLocks/>
            </p:cNvSpPr>
            <p:nvPr/>
          </p:nvSpPr>
          <p:spPr bwMode="auto">
            <a:xfrm>
              <a:off x="3076310" y="4642159"/>
              <a:ext cx="90790" cy="80209"/>
            </a:xfrm>
            <a:custGeom>
              <a:avLst/>
              <a:gdLst>
                <a:gd name="T0" fmla="*/ 0 w 414"/>
                <a:gd name="T1" fmla="*/ 20 h 364"/>
                <a:gd name="T2" fmla="*/ 20 w 414"/>
                <a:gd name="T3" fmla="*/ 18 h 364"/>
                <a:gd name="T4" fmla="*/ 24 w 414"/>
                <a:gd name="T5" fmla="*/ 7 h 364"/>
                <a:gd name="T6" fmla="*/ 37 w 414"/>
                <a:gd name="T7" fmla="*/ 0 h 364"/>
                <a:gd name="T8" fmla="*/ 49 w 414"/>
                <a:gd name="T9" fmla="*/ 13 h 364"/>
                <a:gd name="T10" fmla="*/ 57 w 414"/>
                <a:gd name="T11" fmla="*/ 30 h 364"/>
                <a:gd name="T12" fmla="*/ 66 w 414"/>
                <a:gd name="T13" fmla="*/ 35 h 364"/>
                <a:gd name="T14" fmla="*/ 77 w 414"/>
                <a:gd name="T15" fmla="*/ 39 h 364"/>
                <a:gd name="T16" fmla="*/ 78 w 414"/>
                <a:gd name="T17" fmla="*/ 52 h 364"/>
                <a:gd name="T18" fmla="*/ 61 w 414"/>
                <a:gd name="T19" fmla="*/ 61 h 364"/>
                <a:gd name="T20" fmla="*/ 43 w 414"/>
                <a:gd name="T21" fmla="*/ 69 h 364"/>
                <a:gd name="T22" fmla="*/ 26 w 414"/>
                <a:gd name="T23" fmla="*/ 60 h 364"/>
                <a:gd name="T24" fmla="*/ 17 w 414"/>
                <a:gd name="T25" fmla="*/ 52 h 364"/>
                <a:gd name="T26" fmla="*/ 17 w 414"/>
                <a:gd name="T27" fmla="*/ 43 h 364"/>
                <a:gd name="T28" fmla="*/ 2 w 414"/>
                <a:gd name="T29" fmla="*/ 36 h 364"/>
                <a:gd name="T30" fmla="*/ 0 w 414"/>
                <a:gd name="T31" fmla="*/ 20 h 36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14" h="364">
                  <a:moveTo>
                    <a:pt x="0" y="108"/>
                  </a:moveTo>
                  <a:lnTo>
                    <a:pt x="108" y="96"/>
                  </a:lnTo>
                  <a:lnTo>
                    <a:pt x="126" y="36"/>
                  </a:lnTo>
                  <a:lnTo>
                    <a:pt x="198" y="0"/>
                  </a:lnTo>
                  <a:lnTo>
                    <a:pt x="258" y="66"/>
                  </a:lnTo>
                  <a:lnTo>
                    <a:pt x="300" y="156"/>
                  </a:lnTo>
                  <a:lnTo>
                    <a:pt x="348" y="186"/>
                  </a:lnTo>
                  <a:lnTo>
                    <a:pt x="408" y="204"/>
                  </a:lnTo>
                  <a:lnTo>
                    <a:pt x="414" y="276"/>
                  </a:lnTo>
                  <a:lnTo>
                    <a:pt x="324" y="324"/>
                  </a:lnTo>
                  <a:lnTo>
                    <a:pt x="226" y="364"/>
                  </a:lnTo>
                  <a:lnTo>
                    <a:pt x="136" y="319"/>
                  </a:lnTo>
                  <a:lnTo>
                    <a:pt x="90" y="274"/>
                  </a:lnTo>
                  <a:lnTo>
                    <a:pt x="90" y="228"/>
                  </a:lnTo>
                  <a:lnTo>
                    <a:pt x="12" y="192"/>
                  </a:lnTo>
                  <a:lnTo>
                    <a:pt x="0" y="108"/>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64" name="Freeform 65">
              <a:extLst>
                <a:ext uri="{FF2B5EF4-FFF2-40B4-BE49-F238E27FC236}">
                  <a16:creationId xmlns:a16="http://schemas.microsoft.com/office/drawing/2014/main" id="{2ADF3965-B2CD-8046-9815-11683455BAA3}"/>
                </a:ext>
              </a:extLst>
            </p:cNvPr>
            <p:cNvSpPr>
              <a:spLocks/>
            </p:cNvSpPr>
            <p:nvPr/>
          </p:nvSpPr>
          <p:spPr bwMode="auto">
            <a:xfrm>
              <a:off x="2865629" y="4574411"/>
              <a:ext cx="62854" cy="58123"/>
            </a:xfrm>
            <a:custGeom>
              <a:avLst/>
              <a:gdLst>
                <a:gd name="T0" fmla="*/ 47 w 285"/>
                <a:gd name="T1" fmla="*/ 47 h 259"/>
                <a:gd name="T2" fmla="*/ 54 w 285"/>
                <a:gd name="T3" fmla="*/ 35 h 259"/>
                <a:gd name="T4" fmla="*/ 54 w 285"/>
                <a:gd name="T5" fmla="*/ 18 h 259"/>
                <a:gd name="T6" fmla="*/ 52 w 285"/>
                <a:gd name="T7" fmla="*/ 1 h 259"/>
                <a:gd name="T8" fmla="*/ 37 w 285"/>
                <a:gd name="T9" fmla="*/ 0 h 259"/>
                <a:gd name="T10" fmla="*/ 23 w 285"/>
                <a:gd name="T11" fmla="*/ 1 h 259"/>
                <a:gd name="T12" fmla="*/ 11 w 285"/>
                <a:gd name="T13" fmla="*/ 9 h 259"/>
                <a:gd name="T14" fmla="*/ 2 w 285"/>
                <a:gd name="T15" fmla="*/ 26 h 259"/>
                <a:gd name="T16" fmla="*/ 0 w 285"/>
                <a:gd name="T17" fmla="*/ 40 h 259"/>
                <a:gd name="T18" fmla="*/ 8 w 285"/>
                <a:gd name="T19" fmla="*/ 47 h 259"/>
                <a:gd name="T20" fmla="*/ 20 w 285"/>
                <a:gd name="T21" fmla="*/ 44 h 259"/>
                <a:gd name="T22" fmla="*/ 33 w 285"/>
                <a:gd name="T23" fmla="*/ 50 h 259"/>
                <a:gd name="T24" fmla="*/ 47 w 285"/>
                <a:gd name="T25" fmla="*/ 47 h 2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85" h="259">
                  <a:moveTo>
                    <a:pt x="246" y="241"/>
                  </a:moveTo>
                  <a:lnTo>
                    <a:pt x="285" y="182"/>
                  </a:lnTo>
                  <a:lnTo>
                    <a:pt x="285" y="91"/>
                  </a:lnTo>
                  <a:lnTo>
                    <a:pt x="276" y="7"/>
                  </a:lnTo>
                  <a:lnTo>
                    <a:pt x="194" y="0"/>
                  </a:lnTo>
                  <a:lnTo>
                    <a:pt x="120" y="7"/>
                  </a:lnTo>
                  <a:lnTo>
                    <a:pt x="58" y="46"/>
                  </a:lnTo>
                  <a:lnTo>
                    <a:pt x="13" y="136"/>
                  </a:lnTo>
                  <a:lnTo>
                    <a:pt x="0" y="205"/>
                  </a:lnTo>
                  <a:lnTo>
                    <a:pt x="41" y="241"/>
                  </a:lnTo>
                  <a:lnTo>
                    <a:pt x="104" y="227"/>
                  </a:lnTo>
                  <a:lnTo>
                    <a:pt x="173" y="259"/>
                  </a:lnTo>
                  <a:lnTo>
                    <a:pt x="246" y="241"/>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65" name="Freeform 66">
              <a:extLst>
                <a:ext uri="{FF2B5EF4-FFF2-40B4-BE49-F238E27FC236}">
                  <a16:creationId xmlns:a16="http://schemas.microsoft.com/office/drawing/2014/main" id="{EBD69C6A-7E79-A94F-8214-543D0522AFB9}"/>
                </a:ext>
              </a:extLst>
            </p:cNvPr>
            <p:cNvSpPr>
              <a:spLocks/>
            </p:cNvSpPr>
            <p:nvPr/>
          </p:nvSpPr>
          <p:spPr bwMode="auto">
            <a:xfrm>
              <a:off x="3321359" y="4727017"/>
              <a:ext cx="100101" cy="66260"/>
            </a:xfrm>
            <a:custGeom>
              <a:avLst/>
              <a:gdLst>
                <a:gd name="T0" fmla="*/ 50 w 453"/>
                <a:gd name="T1" fmla="*/ 57 h 300"/>
                <a:gd name="T2" fmla="*/ 43 w 453"/>
                <a:gd name="T3" fmla="*/ 48 h 300"/>
                <a:gd name="T4" fmla="*/ 36 w 453"/>
                <a:gd name="T5" fmla="*/ 38 h 300"/>
                <a:gd name="T6" fmla="*/ 23 w 453"/>
                <a:gd name="T7" fmla="*/ 29 h 300"/>
                <a:gd name="T8" fmla="*/ 9 w 453"/>
                <a:gd name="T9" fmla="*/ 31 h 300"/>
                <a:gd name="T10" fmla="*/ 2 w 453"/>
                <a:gd name="T11" fmla="*/ 22 h 300"/>
                <a:gd name="T12" fmla="*/ 0 w 453"/>
                <a:gd name="T13" fmla="*/ 13 h 300"/>
                <a:gd name="T14" fmla="*/ 9 w 453"/>
                <a:gd name="T15" fmla="*/ 5 h 300"/>
                <a:gd name="T16" fmla="*/ 10 w 453"/>
                <a:gd name="T17" fmla="*/ 0 h 300"/>
                <a:gd name="T18" fmla="*/ 26 w 453"/>
                <a:gd name="T19" fmla="*/ 5 h 300"/>
                <a:gd name="T20" fmla="*/ 37 w 453"/>
                <a:gd name="T21" fmla="*/ 9 h 300"/>
                <a:gd name="T22" fmla="*/ 43 w 453"/>
                <a:gd name="T23" fmla="*/ 5 h 300"/>
                <a:gd name="T24" fmla="*/ 61 w 453"/>
                <a:gd name="T25" fmla="*/ 2 h 300"/>
                <a:gd name="T26" fmla="*/ 69 w 453"/>
                <a:gd name="T27" fmla="*/ 13 h 300"/>
                <a:gd name="T28" fmla="*/ 86 w 453"/>
                <a:gd name="T29" fmla="*/ 22 h 300"/>
                <a:gd name="T30" fmla="*/ 86 w 453"/>
                <a:gd name="T31" fmla="*/ 39 h 300"/>
                <a:gd name="T32" fmla="*/ 74 w 453"/>
                <a:gd name="T33" fmla="*/ 49 h 300"/>
                <a:gd name="T34" fmla="*/ 67 w 453"/>
                <a:gd name="T35" fmla="*/ 50 h 300"/>
                <a:gd name="T36" fmla="*/ 58 w 453"/>
                <a:gd name="T37" fmla="*/ 51 h 300"/>
                <a:gd name="T38" fmla="*/ 50 w 453"/>
                <a:gd name="T39" fmla="*/ 57 h 30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53" h="300">
                  <a:moveTo>
                    <a:pt x="265" y="300"/>
                  </a:moveTo>
                  <a:lnTo>
                    <a:pt x="226" y="252"/>
                  </a:lnTo>
                  <a:lnTo>
                    <a:pt x="187" y="198"/>
                  </a:lnTo>
                  <a:lnTo>
                    <a:pt x="121" y="150"/>
                  </a:lnTo>
                  <a:lnTo>
                    <a:pt x="45" y="162"/>
                  </a:lnTo>
                  <a:lnTo>
                    <a:pt x="13" y="114"/>
                  </a:lnTo>
                  <a:lnTo>
                    <a:pt x="0" y="71"/>
                  </a:lnTo>
                  <a:lnTo>
                    <a:pt x="45" y="26"/>
                  </a:lnTo>
                  <a:lnTo>
                    <a:pt x="55" y="0"/>
                  </a:lnTo>
                  <a:lnTo>
                    <a:pt x="136" y="26"/>
                  </a:lnTo>
                  <a:lnTo>
                    <a:pt x="193" y="48"/>
                  </a:lnTo>
                  <a:lnTo>
                    <a:pt x="226" y="26"/>
                  </a:lnTo>
                  <a:lnTo>
                    <a:pt x="319" y="12"/>
                  </a:lnTo>
                  <a:lnTo>
                    <a:pt x="363" y="71"/>
                  </a:lnTo>
                  <a:lnTo>
                    <a:pt x="453" y="116"/>
                  </a:lnTo>
                  <a:lnTo>
                    <a:pt x="453" y="207"/>
                  </a:lnTo>
                  <a:lnTo>
                    <a:pt x="391" y="258"/>
                  </a:lnTo>
                  <a:lnTo>
                    <a:pt x="355" y="264"/>
                  </a:lnTo>
                  <a:lnTo>
                    <a:pt x="307" y="270"/>
                  </a:lnTo>
                  <a:lnTo>
                    <a:pt x="265" y="300"/>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66" name="Freeform 67">
              <a:extLst>
                <a:ext uri="{FF2B5EF4-FFF2-40B4-BE49-F238E27FC236}">
                  <a16:creationId xmlns:a16="http://schemas.microsoft.com/office/drawing/2014/main" id="{F2A558C1-C7BA-374A-AE94-B03BE85573C0}"/>
                </a:ext>
              </a:extLst>
            </p:cNvPr>
            <p:cNvSpPr>
              <a:spLocks/>
            </p:cNvSpPr>
            <p:nvPr/>
          </p:nvSpPr>
          <p:spPr bwMode="auto">
            <a:xfrm>
              <a:off x="3214386" y="4667151"/>
              <a:ext cx="89626" cy="30224"/>
            </a:xfrm>
            <a:custGeom>
              <a:avLst/>
              <a:gdLst>
                <a:gd name="T0" fmla="*/ 27 w 409"/>
                <a:gd name="T1" fmla="*/ 2 h 136"/>
                <a:gd name="T2" fmla="*/ 13 w 409"/>
                <a:gd name="T3" fmla="*/ 0 h 136"/>
                <a:gd name="T4" fmla="*/ 0 w 409"/>
                <a:gd name="T5" fmla="*/ 9 h 136"/>
                <a:gd name="T6" fmla="*/ 8 w 409"/>
                <a:gd name="T7" fmla="*/ 21 h 136"/>
                <a:gd name="T8" fmla="*/ 17 w 409"/>
                <a:gd name="T9" fmla="*/ 26 h 136"/>
                <a:gd name="T10" fmla="*/ 34 w 409"/>
                <a:gd name="T11" fmla="*/ 17 h 136"/>
                <a:gd name="T12" fmla="*/ 43 w 409"/>
                <a:gd name="T13" fmla="*/ 17 h 136"/>
                <a:gd name="T14" fmla="*/ 63 w 409"/>
                <a:gd name="T15" fmla="*/ 22 h 136"/>
                <a:gd name="T16" fmla="*/ 70 w 409"/>
                <a:gd name="T17" fmla="*/ 19 h 136"/>
                <a:gd name="T18" fmla="*/ 77 w 409"/>
                <a:gd name="T19" fmla="*/ 17 h 136"/>
                <a:gd name="T20" fmla="*/ 77 w 409"/>
                <a:gd name="T21" fmla="*/ 9 h 136"/>
                <a:gd name="T22" fmla="*/ 68 w 409"/>
                <a:gd name="T23" fmla="*/ 0 h 136"/>
                <a:gd name="T24" fmla="*/ 57 w 409"/>
                <a:gd name="T25" fmla="*/ 3 h 136"/>
                <a:gd name="T26" fmla="*/ 43 w 409"/>
                <a:gd name="T27" fmla="*/ 9 h 136"/>
                <a:gd name="T28" fmla="*/ 27 w 409"/>
                <a:gd name="T29" fmla="*/ 2 h 1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09" h="136">
                  <a:moveTo>
                    <a:pt x="146" y="8"/>
                  </a:moveTo>
                  <a:lnTo>
                    <a:pt x="68" y="2"/>
                  </a:lnTo>
                  <a:lnTo>
                    <a:pt x="0" y="45"/>
                  </a:lnTo>
                  <a:lnTo>
                    <a:pt x="44" y="110"/>
                  </a:lnTo>
                  <a:lnTo>
                    <a:pt x="91" y="136"/>
                  </a:lnTo>
                  <a:lnTo>
                    <a:pt x="182" y="90"/>
                  </a:lnTo>
                  <a:lnTo>
                    <a:pt x="227" y="90"/>
                  </a:lnTo>
                  <a:lnTo>
                    <a:pt x="332" y="116"/>
                  </a:lnTo>
                  <a:lnTo>
                    <a:pt x="374" y="98"/>
                  </a:lnTo>
                  <a:lnTo>
                    <a:pt x="409" y="90"/>
                  </a:lnTo>
                  <a:lnTo>
                    <a:pt x="409" y="45"/>
                  </a:lnTo>
                  <a:lnTo>
                    <a:pt x="363" y="0"/>
                  </a:lnTo>
                  <a:lnTo>
                    <a:pt x="302" y="14"/>
                  </a:lnTo>
                  <a:lnTo>
                    <a:pt x="227" y="45"/>
                  </a:lnTo>
                  <a:lnTo>
                    <a:pt x="146" y="8"/>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67" name="Freeform 68">
              <a:extLst>
                <a:ext uri="{FF2B5EF4-FFF2-40B4-BE49-F238E27FC236}">
                  <a16:creationId xmlns:a16="http://schemas.microsoft.com/office/drawing/2014/main" id="{8A525938-656D-3440-A3FC-5850EE4FA516}"/>
                </a:ext>
              </a:extLst>
            </p:cNvPr>
            <p:cNvSpPr>
              <a:spLocks/>
            </p:cNvSpPr>
            <p:nvPr/>
          </p:nvSpPr>
          <p:spPr bwMode="auto">
            <a:xfrm>
              <a:off x="3255559" y="4732830"/>
              <a:ext cx="36083" cy="40686"/>
            </a:xfrm>
            <a:custGeom>
              <a:avLst/>
              <a:gdLst>
                <a:gd name="T0" fmla="*/ 31 w 162"/>
                <a:gd name="T1" fmla="*/ 13 h 181"/>
                <a:gd name="T2" fmla="*/ 17 w 162"/>
                <a:gd name="T3" fmla="*/ 9 h 181"/>
                <a:gd name="T4" fmla="*/ 9 w 162"/>
                <a:gd name="T5" fmla="*/ 0 h 181"/>
                <a:gd name="T6" fmla="*/ 0 w 162"/>
                <a:gd name="T7" fmla="*/ 9 h 181"/>
                <a:gd name="T8" fmla="*/ 7 w 162"/>
                <a:gd name="T9" fmla="*/ 23 h 181"/>
                <a:gd name="T10" fmla="*/ 13 w 162"/>
                <a:gd name="T11" fmla="*/ 32 h 181"/>
                <a:gd name="T12" fmla="*/ 20 w 162"/>
                <a:gd name="T13" fmla="*/ 35 h 181"/>
                <a:gd name="T14" fmla="*/ 29 w 162"/>
                <a:gd name="T15" fmla="*/ 25 h 181"/>
                <a:gd name="T16" fmla="*/ 31 w 162"/>
                <a:gd name="T17" fmla="*/ 13 h 18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2" h="181">
                  <a:moveTo>
                    <a:pt x="162" y="67"/>
                  </a:moveTo>
                  <a:lnTo>
                    <a:pt x="91" y="45"/>
                  </a:lnTo>
                  <a:lnTo>
                    <a:pt x="45" y="0"/>
                  </a:lnTo>
                  <a:lnTo>
                    <a:pt x="0" y="45"/>
                  </a:lnTo>
                  <a:lnTo>
                    <a:pt x="36" y="121"/>
                  </a:lnTo>
                  <a:lnTo>
                    <a:pt x="66" y="163"/>
                  </a:lnTo>
                  <a:lnTo>
                    <a:pt x="102" y="181"/>
                  </a:lnTo>
                  <a:lnTo>
                    <a:pt x="150" y="127"/>
                  </a:lnTo>
                  <a:lnTo>
                    <a:pt x="162" y="67"/>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grpSp>
      <p:sp>
        <p:nvSpPr>
          <p:cNvPr id="68" name="Rectangle 135">
            <a:extLst>
              <a:ext uri="{FF2B5EF4-FFF2-40B4-BE49-F238E27FC236}">
                <a16:creationId xmlns:a16="http://schemas.microsoft.com/office/drawing/2014/main" id="{3BE557B4-D290-1D49-BA81-A5F4208CAC6E}"/>
              </a:ext>
            </a:extLst>
          </p:cNvPr>
          <p:cNvSpPr>
            <a:spLocks noChangeArrowheads="1"/>
          </p:cNvSpPr>
          <p:nvPr userDrawn="1"/>
        </p:nvSpPr>
        <p:spPr bwMode="auto">
          <a:xfrm>
            <a:off x="3496108" y="1836896"/>
            <a:ext cx="425608"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WA</a:t>
            </a:r>
          </a:p>
        </p:txBody>
      </p:sp>
      <p:sp>
        <p:nvSpPr>
          <p:cNvPr id="69" name="Rectangle 136">
            <a:extLst>
              <a:ext uri="{FF2B5EF4-FFF2-40B4-BE49-F238E27FC236}">
                <a16:creationId xmlns:a16="http://schemas.microsoft.com/office/drawing/2014/main" id="{B492227A-0D8F-C743-BF86-25593CDF1287}"/>
              </a:ext>
            </a:extLst>
          </p:cNvPr>
          <p:cNvSpPr>
            <a:spLocks noChangeArrowheads="1"/>
          </p:cNvSpPr>
          <p:nvPr userDrawn="1"/>
        </p:nvSpPr>
        <p:spPr bwMode="auto">
          <a:xfrm>
            <a:off x="3350588" y="2314140"/>
            <a:ext cx="397443"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OR</a:t>
            </a:r>
          </a:p>
        </p:txBody>
      </p:sp>
      <p:sp>
        <p:nvSpPr>
          <p:cNvPr id="70" name="Rectangle 137">
            <a:extLst>
              <a:ext uri="{FF2B5EF4-FFF2-40B4-BE49-F238E27FC236}">
                <a16:creationId xmlns:a16="http://schemas.microsoft.com/office/drawing/2014/main" id="{A012677E-2E47-F046-BFE7-C631EAB83469}"/>
              </a:ext>
            </a:extLst>
          </p:cNvPr>
          <p:cNvSpPr>
            <a:spLocks noChangeArrowheads="1"/>
          </p:cNvSpPr>
          <p:nvPr userDrawn="1"/>
        </p:nvSpPr>
        <p:spPr bwMode="auto">
          <a:xfrm>
            <a:off x="3195679" y="3307747"/>
            <a:ext cx="409961"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CA</a:t>
            </a:r>
          </a:p>
        </p:txBody>
      </p:sp>
      <p:sp>
        <p:nvSpPr>
          <p:cNvPr id="71" name="Rectangle 138">
            <a:extLst>
              <a:ext uri="{FF2B5EF4-FFF2-40B4-BE49-F238E27FC236}">
                <a16:creationId xmlns:a16="http://schemas.microsoft.com/office/drawing/2014/main" id="{16C49B16-3526-2940-BEC2-642541F0AE9E}"/>
              </a:ext>
            </a:extLst>
          </p:cNvPr>
          <p:cNvSpPr>
            <a:spLocks noChangeArrowheads="1"/>
          </p:cNvSpPr>
          <p:nvPr userDrawn="1"/>
        </p:nvSpPr>
        <p:spPr bwMode="auto">
          <a:xfrm>
            <a:off x="4563258" y="2101336"/>
            <a:ext cx="386490"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MT</a:t>
            </a:r>
          </a:p>
        </p:txBody>
      </p:sp>
      <p:sp>
        <p:nvSpPr>
          <p:cNvPr id="72" name="Rectangle 139">
            <a:extLst>
              <a:ext uri="{FF2B5EF4-FFF2-40B4-BE49-F238E27FC236}">
                <a16:creationId xmlns:a16="http://schemas.microsoft.com/office/drawing/2014/main" id="{A77B869E-958D-784F-85E1-F790351CE545}"/>
              </a:ext>
            </a:extLst>
          </p:cNvPr>
          <p:cNvSpPr>
            <a:spLocks noChangeArrowheads="1"/>
          </p:cNvSpPr>
          <p:nvPr userDrawn="1"/>
        </p:nvSpPr>
        <p:spPr bwMode="auto">
          <a:xfrm>
            <a:off x="4056284" y="2447143"/>
            <a:ext cx="344242"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ID</a:t>
            </a:r>
          </a:p>
        </p:txBody>
      </p:sp>
      <p:sp>
        <p:nvSpPr>
          <p:cNvPr id="73" name="Rectangle 140">
            <a:extLst>
              <a:ext uri="{FF2B5EF4-FFF2-40B4-BE49-F238E27FC236}">
                <a16:creationId xmlns:a16="http://schemas.microsoft.com/office/drawing/2014/main" id="{0F4620C4-AA39-1D4A-9F4C-4D6BFC4D1711}"/>
              </a:ext>
            </a:extLst>
          </p:cNvPr>
          <p:cNvSpPr>
            <a:spLocks noChangeArrowheads="1"/>
          </p:cNvSpPr>
          <p:nvPr userDrawn="1"/>
        </p:nvSpPr>
        <p:spPr bwMode="auto">
          <a:xfrm>
            <a:off x="3632240" y="3094943"/>
            <a:ext cx="400572"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NV</a:t>
            </a:r>
          </a:p>
        </p:txBody>
      </p:sp>
      <p:sp>
        <p:nvSpPr>
          <p:cNvPr id="74" name="Rectangle 141">
            <a:extLst>
              <a:ext uri="{FF2B5EF4-FFF2-40B4-BE49-F238E27FC236}">
                <a16:creationId xmlns:a16="http://schemas.microsoft.com/office/drawing/2014/main" id="{93CFC1FA-3A09-9F4D-ADE0-914F7BF27EA2}"/>
              </a:ext>
            </a:extLst>
          </p:cNvPr>
          <p:cNvSpPr>
            <a:spLocks noChangeArrowheads="1"/>
          </p:cNvSpPr>
          <p:nvPr userDrawn="1"/>
        </p:nvSpPr>
        <p:spPr bwMode="auto">
          <a:xfrm>
            <a:off x="4134520" y="3947724"/>
            <a:ext cx="375536"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AZ</a:t>
            </a:r>
          </a:p>
        </p:txBody>
      </p:sp>
      <p:sp>
        <p:nvSpPr>
          <p:cNvPr id="75" name="Rectangle 142">
            <a:extLst>
              <a:ext uri="{FF2B5EF4-FFF2-40B4-BE49-F238E27FC236}">
                <a16:creationId xmlns:a16="http://schemas.microsoft.com/office/drawing/2014/main" id="{F8FAB2F9-CC95-C94D-932D-FC33A001037D}"/>
              </a:ext>
            </a:extLst>
          </p:cNvPr>
          <p:cNvSpPr>
            <a:spLocks noChangeArrowheads="1"/>
          </p:cNvSpPr>
          <p:nvPr userDrawn="1"/>
        </p:nvSpPr>
        <p:spPr bwMode="auto">
          <a:xfrm>
            <a:off x="4289429" y="3237334"/>
            <a:ext cx="353630"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UT</a:t>
            </a:r>
          </a:p>
        </p:txBody>
      </p:sp>
      <p:sp>
        <p:nvSpPr>
          <p:cNvPr id="76" name="Rectangle 143">
            <a:extLst>
              <a:ext uri="{FF2B5EF4-FFF2-40B4-BE49-F238E27FC236}">
                <a16:creationId xmlns:a16="http://schemas.microsoft.com/office/drawing/2014/main" id="{BA15549E-9CAC-0445-9271-6EB9AA506D34}"/>
              </a:ext>
            </a:extLst>
          </p:cNvPr>
          <p:cNvSpPr>
            <a:spLocks noChangeArrowheads="1"/>
          </p:cNvSpPr>
          <p:nvPr userDrawn="1"/>
        </p:nvSpPr>
        <p:spPr bwMode="auto">
          <a:xfrm>
            <a:off x="4774497" y="2669335"/>
            <a:ext cx="411525"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WY</a:t>
            </a:r>
          </a:p>
        </p:txBody>
      </p:sp>
      <p:sp>
        <p:nvSpPr>
          <p:cNvPr id="77" name="Rectangle 144">
            <a:extLst>
              <a:ext uri="{FF2B5EF4-FFF2-40B4-BE49-F238E27FC236}">
                <a16:creationId xmlns:a16="http://schemas.microsoft.com/office/drawing/2014/main" id="{C1082D55-1718-5B4E-BF26-2BC24EDC4AE8}"/>
              </a:ext>
            </a:extLst>
          </p:cNvPr>
          <p:cNvSpPr>
            <a:spLocks noChangeArrowheads="1"/>
          </p:cNvSpPr>
          <p:nvPr userDrawn="1"/>
        </p:nvSpPr>
        <p:spPr bwMode="auto">
          <a:xfrm>
            <a:off x="4896546" y="3307747"/>
            <a:ext cx="422479"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CO</a:t>
            </a:r>
          </a:p>
        </p:txBody>
      </p:sp>
      <p:sp>
        <p:nvSpPr>
          <p:cNvPr id="78" name="Rectangle 145">
            <a:extLst>
              <a:ext uri="{FF2B5EF4-FFF2-40B4-BE49-F238E27FC236}">
                <a16:creationId xmlns:a16="http://schemas.microsoft.com/office/drawing/2014/main" id="{FAAB89CB-5878-BC46-9DEB-11ACC9AD88CD}"/>
              </a:ext>
            </a:extLst>
          </p:cNvPr>
          <p:cNvSpPr>
            <a:spLocks noChangeArrowheads="1"/>
          </p:cNvSpPr>
          <p:nvPr userDrawn="1"/>
        </p:nvSpPr>
        <p:spPr bwMode="auto">
          <a:xfrm>
            <a:off x="4837087" y="3947724"/>
            <a:ext cx="425608"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NM</a:t>
            </a:r>
          </a:p>
        </p:txBody>
      </p:sp>
      <p:sp>
        <p:nvSpPr>
          <p:cNvPr id="79" name="Rectangle 146">
            <a:extLst>
              <a:ext uri="{FF2B5EF4-FFF2-40B4-BE49-F238E27FC236}">
                <a16:creationId xmlns:a16="http://schemas.microsoft.com/office/drawing/2014/main" id="{49736B75-F45C-5149-BC80-A8BF1A77AC8F}"/>
              </a:ext>
            </a:extLst>
          </p:cNvPr>
          <p:cNvSpPr>
            <a:spLocks noChangeArrowheads="1"/>
          </p:cNvSpPr>
          <p:nvPr userDrawn="1"/>
        </p:nvSpPr>
        <p:spPr bwMode="auto">
          <a:xfrm>
            <a:off x="5703950" y="4443746"/>
            <a:ext cx="359889"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TX</a:t>
            </a:r>
          </a:p>
        </p:txBody>
      </p:sp>
      <p:sp>
        <p:nvSpPr>
          <p:cNvPr id="80" name="Rectangle 147">
            <a:extLst>
              <a:ext uri="{FF2B5EF4-FFF2-40B4-BE49-F238E27FC236}">
                <a16:creationId xmlns:a16="http://schemas.microsoft.com/office/drawing/2014/main" id="{6FDD8B40-D534-4A4F-8CF9-164B2F4B19D3}"/>
              </a:ext>
            </a:extLst>
          </p:cNvPr>
          <p:cNvSpPr>
            <a:spLocks noChangeArrowheads="1"/>
          </p:cNvSpPr>
          <p:nvPr userDrawn="1"/>
        </p:nvSpPr>
        <p:spPr bwMode="auto">
          <a:xfrm>
            <a:off x="5971520" y="3875747"/>
            <a:ext cx="403702"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OK</a:t>
            </a:r>
          </a:p>
        </p:txBody>
      </p:sp>
      <p:sp>
        <p:nvSpPr>
          <p:cNvPr id="81" name="Rectangle 148">
            <a:extLst>
              <a:ext uri="{FF2B5EF4-FFF2-40B4-BE49-F238E27FC236}">
                <a16:creationId xmlns:a16="http://schemas.microsoft.com/office/drawing/2014/main" id="{8788EC5B-6857-4543-8A31-2A54084708DD}"/>
              </a:ext>
            </a:extLst>
          </p:cNvPr>
          <p:cNvSpPr>
            <a:spLocks noChangeArrowheads="1"/>
          </p:cNvSpPr>
          <p:nvPr userDrawn="1"/>
        </p:nvSpPr>
        <p:spPr bwMode="auto">
          <a:xfrm>
            <a:off x="5772798" y="3379725"/>
            <a:ext cx="363019"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KS</a:t>
            </a:r>
          </a:p>
        </p:txBody>
      </p:sp>
      <p:sp>
        <p:nvSpPr>
          <p:cNvPr id="82" name="Rectangle 149">
            <a:extLst>
              <a:ext uri="{FF2B5EF4-FFF2-40B4-BE49-F238E27FC236}">
                <a16:creationId xmlns:a16="http://schemas.microsoft.com/office/drawing/2014/main" id="{08E2AA49-C2C7-4B47-AE28-5122E58AA1D0}"/>
              </a:ext>
            </a:extLst>
          </p:cNvPr>
          <p:cNvSpPr>
            <a:spLocks noChangeArrowheads="1"/>
          </p:cNvSpPr>
          <p:nvPr userDrawn="1"/>
        </p:nvSpPr>
        <p:spPr bwMode="auto">
          <a:xfrm>
            <a:off x="5627278" y="2952552"/>
            <a:ext cx="377101"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NE</a:t>
            </a:r>
          </a:p>
        </p:txBody>
      </p:sp>
      <p:sp>
        <p:nvSpPr>
          <p:cNvPr id="83" name="Rectangle 150">
            <a:extLst>
              <a:ext uri="{FF2B5EF4-FFF2-40B4-BE49-F238E27FC236}">
                <a16:creationId xmlns:a16="http://schemas.microsoft.com/office/drawing/2014/main" id="{1E976E43-6778-5244-9699-B92AEF8AB9EE}"/>
              </a:ext>
            </a:extLst>
          </p:cNvPr>
          <p:cNvSpPr>
            <a:spLocks noChangeArrowheads="1"/>
          </p:cNvSpPr>
          <p:nvPr userDrawn="1"/>
        </p:nvSpPr>
        <p:spPr bwMode="auto">
          <a:xfrm>
            <a:off x="5628843" y="2526944"/>
            <a:ext cx="372407"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SD</a:t>
            </a:r>
          </a:p>
        </p:txBody>
      </p:sp>
      <p:sp>
        <p:nvSpPr>
          <p:cNvPr id="84" name="Rectangle 151">
            <a:extLst>
              <a:ext uri="{FF2B5EF4-FFF2-40B4-BE49-F238E27FC236}">
                <a16:creationId xmlns:a16="http://schemas.microsoft.com/office/drawing/2014/main" id="{178E8487-B595-4142-B29A-78EA5E4121E0}"/>
              </a:ext>
            </a:extLst>
          </p:cNvPr>
          <p:cNvSpPr>
            <a:spLocks noChangeArrowheads="1"/>
          </p:cNvSpPr>
          <p:nvPr userDrawn="1"/>
        </p:nvSpPr>
        <p:spPr bwMode="auto">
          <a:xfrm>
            <a:off x="5545912" y="2101336"/>
            <a:ext cx="400572"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ND</a:t>
            </a:r>
          </a:p>
        </p:txBody>
      </p:sp>
      <p:sp>
        <p:nvSpPr>
          <p:cNvPr id="85" name="Rectangle 152">
            <a:extLst>
              <a:ext uri="{FF2B5EF4-FFF2-40B4-BE49-F238E27FC236}">
                <a16:creationId xmlns:a16="http://schemas.microsoft.com/office/drawing/2014/main" id="{623F7383-2692-2246-A00C-000F8A1080E2}"/>
              </a:ext>
            </a:extLst>
          </p:cNvPr>
          <p:cNvSpPr>
            <a:spLocks noChangeArrowheads="1"/>
          </p:cNvSpPr>
          <p:nvPr userDrawn="1"/>
        </p:nvSpPr>
        <p:spPr bwMode="auto">
          <a:xfrm>
            <a:off x="6132687" y="2243727"/>
            <a:ext cx="425608"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MN</a:t>
            </a:r>
          </a:p>
        </p:txBody>
      </p:sp>
      <p:sp>
        <p:nvSpPr>
          <p:cNvPr id="86" name="Rectangle 153">
            <a:extLst>
              <a:ext uri="{FF2B5EF4-FFF2-40B4-BE49-F238E27FC236}">
                <a16:creationId xmlns:a16="http://schemas.microsoft.com/office/drawing/2014/main" id="{57B38630-7217-484B-A3FE-8B9196811178}"/>
              </a:ext>
            </a:extLst>
          </p:cNvPr>
          <p:cNvSpPr>
            <a:spLocks noChangeArrowheads="1"/>
          </p:cNvSpPr>
          <p:nvPr userDrawn="1"/>
        </p:nvSpPr>
        <p:spPr bwMode="auto">
          <a:xfrm>
            <a:off x="6340797" y="2830503"/>
            <a:ext cx="347371"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IA</a:t>
            </a:r>
          </a:p>
        </p:txBody>
      </p:sp>
      <p:sp>
        <p:nvSpPr>
          <p:cNvPr id="87" name="Rectangle 154">
            <a:extLst>
              <a:ext uri="{FF2B5EF4-FFF2-40B4-BE49-F238E27FC236}">
                <a16:creationId xmlns:a16="http://schemas.microsoft.com/office/drawing/2014/main" id="{34DCC7DD-550F-C540-83FA-17FB411491AF}"/>
              </a:ext>
            </a:extLst>
          </p:cNvPr>
          <p:cNvSpPr>
            <a:spLocks noChangeArrowheads="1"/>
          </p:cNvSpPr>
          <p:nvPr userDrawn="1"/>
        </p:nvSpPr>
        <p:spPr bwMode="auto">
          <a:xfrm>
            <a:off x="6461282" y="3379725"/>
            <a:ext cx="438126"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MO</a:t>
            </a:r>
          </a:p>
        </p:txBody>
      </p:sp>
      <p:sp>
        <p:nvSpPr>
          <p:cNvPr id="88" name="Rectangle 155">
            <a:extLst>
              <a:ext uri="{FF2B5EF4-FFF2-40B4-BE49-F238E27FC236}">
                <a16:creationId xmlns:a16="http://schemas.microsoft.com/office/drawing/2014/main" id="{F2E22BB7-5F92-6D44-84C8-289B1E39E16E}"/>
              </a:ext>
            </a:extLst>
          </p:cNvPr>
          <p:cNvSpPr>
            <a:spLocks noChangeArrowheads="1"/>
          </p:cNvSpPr>
          <p:nvPr userDrawn="1"/>
        </p:nvSpPr>
        <p:spPr bwMode="auto">
          <a:xfrm>
            <a:off x="6547342" y="3875747"/>
            <a:ext cx="384925"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AR</a:t>
            </a:r>
          </a:p>
        </p:txBody>
      </p:sp>
      <p:sp>
        <p:nvSpPr>
          <p:cNvPr id="89" name="Rectangle 156">
            <a:extLst>
              <a:ext uri="{FF2B5EF4-FFF2-40B4-BE49-F238E27FC236}">
                <a16:creationId xmlns:a16="http://schemas.microsoft.com/office/drawing/2014/main" id="{09B2D9AC-9421-B44E-A7AE-88D70D6597D5}"/>
              </a:ext>
            </a:extLst>
          </p:cNvPr>
          <p:cNvSpPr>
            <a:spLocks noChangeArrowheads="1"/>
          </p:cNvSpPr>
          <p:nvPr userDrawn="1"/>
        </p:nvSpPr>
        <p:spPr bwMode="auto">
          <a:xfrm>
            <a:off x="6613061" y="4443746"/>
            <a:ext cx="367713"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LA</a:t>
            </a:r>
          </a:p>
        </p:txBody>
      </p:sp>
      <p:sp>
        <p:nvSpPr>
          <p:cNvPr id="90" name="Rectangle 157">
            <a:extLst>
              <a:ext uri="{FF2B5EF4-FFF2-40B4-BE49-F238E27FC236}">
                <a16:creationId xmlns:a16="http://schemas.microsoft.com/office/drawing/2014/main" id="{C2B6DBB4-2611-8E4E-8EB0-A308C7985D0E}"/>
              </a:ext>
            </a:extLst>
          </p:cNvPr>
          <p:cNvSpPr>
            <a:spLocks noChangeArrowheads="1"/>
          </p:cNvSpPr>
          <p:nvPr userDrawn="1"/>
        </p:nvSpPr>
        <p:spPr bwMode="auto">
          <a:xfrm>
            <a:off x="6971385" y="4160528"/>
            <a:ext cx="397443"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MS</a:t>
            </a:r>
          </a:p>
        </p:txBody>
      </p:sp>
      <p:sp>
        <p:nvSpPr>
          <p:cNvPr id="91" name="Rectangle 158">
            <a:extLst>
              <a:ext uri="{FF2B5EF4-FFF2-40B4-BE49-F238E27FC236}">
                <a16:creationId xmlns:a16="http://schemas.microsoft.com/office/drawing/2014/main" id="{73A0384B-5AE0-B04B-A6EB-5A70998BF27F}"/>
              </a:ext>
            </a:extLst>
          </p:cNvPr>
          <p:cNvSpPr>
            <a:spLocks noChangeArrowheads="1"/>
          </p:cNvSpPr>
          <p:nvPr userDrawn="1"/>
        </p:nvSpPr>
        <p:spPr bwMode="auto">
          <a:xfrm>
            <a:off x="7329710" y="4088551"/>
            <a:ext cx="367713"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AL</a:t>
            </a:r>
          </a:p>
        </p:txBody>
      </p:sp>
      <p:sp>
        <p:nvSpPr>
          <p:cNvPr id="92" name="Rectangle 159">
            <a:extLst>
              <a:ext uri="{FF2B5EF4-FFF2-40B4-BE49-F238E27FC236}">
                <a16:creationId xmlns:a16="http://schemas.microsoft.com/office/drawing/2014/main" id="{1723E822-0CD3-9D4E-AAD7-07B74BE8CA9F}"/>
              </a:ext>
            </a:extLst>
          </p:cNvPr>
          <p:cNvSpPr>
            <a:spLocks noChangeArrowheads="1"/>
          </p:cNvSpPr>
          <p:nvPr userDrawn="1"/>
        </p:nvSpPr>
        <p:spPr bwMode="auto">
          <a:xfrm>
            <a:off x="7669257" y="4018137"/>
            <a:ext cx="417784"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GA</a:t>
            </a:r>
          </a:p>
        </p:txBody>
      </p:sp>
      <p:sp>
        <p:nvSpPr>
          <p:cNvPr id="93" name="Rectangle 160">
            <a:extLst>
              <a:ext uri="{FF2B5EF4-FFF2-40B4-BE49-F238E27FC236}">
                <a16:creationId xmlns:a16="http://schemas.microsoft.com/office/drawing/2014/main" id="{3DCAC14F-AA58-8F40-8622-FD82FB9974ED}"/>
              </a:ext>
            </a:extLst>
          </p:cNvPr>
          <p:cNvSpPr>
            <a:spLocks noChangeArrowheads="1"/>
          </p:cNvSpPr>
          <p:nvPr userDrawn="1"/>
        </p:nvSpPr>
        <p:spPr bwMode="auto">
          <a:xfrm>
            <a:off x="8049488" y="4586137"/>
            <a:ext cx="336418"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FL</a:t>
            </a:r>
          </a:p>
        </p:txBody>
      </p:sp>
      <p:sp>
        <p:nvSpPr>
          <p:cNvPr id="94" name="Rectangle 161">
            <a:extLst>
              <a:ext uri="{FF2B5EF4-FFF2-40B4-BE49-F238E27FC236}">
                <a16:creationId xmlns:a16="http://schemas.microsoft.com/office/drawing/2014/main" id="{647448DE-BD1E-1044-9967-F159668B6EB2}"/>
              </a:ext>
            </a:extLst>
          </p:cNvPr>
          <p:cNvSpPr>
            <a:spLocks noChangeArrowheads="1"/>
          </p:cNvSpPr>
          <p:nvPr userDrawn="1"/>
        </p:nvSpPr>
        <p:spPr bwMode="auto">
          <a:xfrm>
            <a:off x="8030711" y="3733356"/>
            <a:ext cx="381795"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SC</a:t>
            </a:r>
          </a:p>
        </p:txBody>
      </p:sp>
      <p:sp>
        <p:nvSpPr>
          <p:cNvPr id="95" name="Rectangle 162">
            <a:extLst>
              <a:ext uri="{FF2B5EF4-FFF2-40B4-BE49-F238E27FC236}">
                <a16:creationId xmlns:a16="http://schemas.microsoft.com/office/drawing/2014/main" id="{1CEE216C-A894-F948-8BF4-023C78BEE00B}"/>
              </a:ext>
            </a:extLst>
          </p:cNvPr>
          <p:cNvSpPr>
            <a:spLocks noChangeArrowheads="1"/>
          </p:cNvSpPr>
          <p:nvPr userDrawn="1"/>
        </p:nvSpPr>
        <p:spPr bwMode="auto">
          <a:xfrm>
            <a:off x="7265556" y="3662942"/>
            <a:ext cx="364583"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TN</a:t>
            </a:r>
          </a:p>
        </p:txBody>
      </p:sp>
      <p:sp>
        <p:nvSpPr>
          <p:cNvPr id="96" name="Rectangle 163">
            <a:extLst>
              <a:ext uri="{FF2B5EF4-FFF2-40B4-BE49-F238E27FC236}">
                <a16:creationId xmlns:a16="http://schemas.microsoft.com/office/drawing/2014/main" id="{53D90111-1613-774B-A395-91BBF9B247B5}"/>
              </a:ext>
            </a:extLst>
          </p:cNvPr>
          <p:cNvSpPr>
            <a:spLocks noChangeArrowheads="1"/>
          </p:cNvSpPr>
          <p:nvPr userDrawn="1"/>
        </p:nvSpPr>
        <p:spPr bwMode="auto">
          <a:xfrm>
            <a:off x="8166843" y="3450138"/>
            <a:ext cx="409961"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NC</a:t>
            </a:r>
          </a:p>
        </p:txBody>
      </p:sp>
      <p:sp>
        <p:nvSpPr>
          <p:cNvPr id="97" name="Rectangle 164">
            <a:extLst>
              <a:ext uri="{FF2B5EF4-FFF2-40B4-BE49-F238E27FC236}">
                <a16:creationId xmlns:a16="http://schemas.microsoft.com/office/drawing/2014/main" id="{08213282-2F8B-D144-BFE5-FB5E7A6DE7C7}"/>
              </a:ext>
            </a:extLst>
          </p:cNvPr>
          <p:cNvSpPr>
            <a:spLocks noChangeArrowheads="1"/>
          </p:cNvSpPr>
          <p:nvPr userDrawn="1"/>
        </p:nvSpPr>
        <p:spPr bwMode="auto">
          <a:xfrm>
            <a:off x="6921314" y="3024530"/>
            <a:ext cx="311382" cy="259746"/>
          </a:xfrm>
          <a:prstGeom prst="rect">
            <a:avLst/>
          </a:prstGeom>
          <a:noFill/>
          <a:ln>
            <a:noFill/>
          </a:ln>
          <a:effec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IL</a:t>
            </a:r>
          </a:p>
        </p:txBody>
      </p:sp>
      <p:sp>
        <p:nvSpPr>
          <p:cNvPr id="98" name="Rectangle 165">
            <a:extLst>
              <a:ext uri="{FF2B5EF4-FFF2-40B4-BE49-F238E27FC236}">
                <a16:creationId xmlns:a16="http://schemas.microsoft.com/office/drawing/2014/main" id="{A9F776EB-89C9-7846-AE93-B89021836C4D}"/>
              </a:ext>
            </a:extLst>
          </p:cNvPr>
          <p:cNvSpPr>
            <a:spLocks noChangeArrowheads="1"/>
          </p:cNvSpPr>
          <p:nvPr userDrawn="1"/>
        </p:nvSpPr>
        <p:spPr bwMode="auto">
          <a:xfrm>
            <a:off x="6703816" y="2456531"/>
            <a:ext cx="369278"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WI</a:t>
            </a:r>
          </a:p>
        </p:txBody>
      </p:sp>
      <p:sp>
        <p:nvSpPr>
          <p:cNvPr id="99" name="Rectangle 166">
            <a:extLst>
              <a:ext uri="{FF2B5EF4-FFF2-40B4-BE49-F238E27FC236}">
                <a16:creationId xmlns:a16="http://schemas.microsoft.com/office/drawing/2014/main" id="{8550293D-4843-574F-ACB8-828999A922E7}"/>
              </a:ext>
            </a:extLst>
          </p:cNvPr>
          <p:cNvSpPr>
            <a:spLocks noChangeArrowheads="1"/>
          </p:cNvSpPr>
          <p:nvPr userDrawn="1"/>
        </p:nvSpPr>
        <p:spPr bwMode="auto">
          <a:xfrm>
            <a:off x="7281203" y="2517556"/>
            <a:ext cx="369278"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MI</a:t>
            </a:r>
          </a:p>
        </p:txBody>
      </p:sp>
      <p:sp>
        <p:nvSpPr>
          <p:cNvPr id="100" name="Rectangle 167">
            <a:extLst>
              <a:ext uri="{FF2B5EF4-FFF2-40B4-BE49-F238E27FC236}">
                <a16:creationId xmlns:a16="http://schemas.microsoft.com/office/drawing/2014/main" id="{D30E0270-3BC2-9642-A768-966D9DBB55A6}"/>
              </a:ext>
            </a:extLst>
          </p:cNvPr>
          <p:cNvSpPr>
            <a:spLocks noChangeArrowheads="1"/>
          </p:cNvSpPr>
          <p:nvPr userDrawn="1"/>
        </p:nvSpPr>
        <p:spPr bwMode="auto">
          <a:xfrm>
            <a:off x="7534690" y="2882139"/>
            <a:ext cx="411525"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OH</a:t>
            </a:r>
          </a:p>
        </p:txBody>
      </p:sp>
      <p:sp>
        <p:nvSpPr>
          <p:cNvPr id="101" name="Rectangle 168">
            <a:extLst>
              <a:ext uri="{FF2B5EF4-FFF2-40B4-BE49-F238E27FC236}">
                <a16:creationId xmlns:a16="http://schemas.microsoft.com/office/drawing/2014/main" id="{61638C45-2B46-E245-A18A-77F54858A58A}"/>
              </a:ext>
            </a:extLst>
          </p:cNvPr>
          <p:cNvSpPr>
            <a:spLocks noChangeArrowheads="1"/>
          </p:cNvSpPr>
          <p:nvPr userDrawn="1"/>
        </p:nvSpPr>
        <p:spPr bwMode="auto">
          <a:xfrm>
            <a:off x="7242085" y="3005753"/>
            <a:ext cx="347371"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IN</a:t>
            </a:r>
          </a:p>
        </p:txBody>
      </p:sp>
      <p:sp>
        <p:nvSpPr>
          <p:cNvPr id="102" name="Rectangle 169">
            <a:extLst>
              <a:ext uri="{FF2B5EF4-FFF2-40B4-BE49-F238E27FC236}">
                <a16:creationId xmlns:a16="http://schemas.microsoft.com/office/drawing/2014/main" id="{93AEC734-2EB9-F848-8322-DA13C9B85D34}"/>
              </a:ext>
            </a:extLst>
          </p:cNvPr>
          <p:cNvSpPr>
            <a:spLocks noChangeArrowheads="1"/>
          </p:cNvSpPr>
          <p:nvPr userDrawn="1"/>
        </p:nvSpPr>
        <p:spPr bwMode="auto">
          <a:xfrm>
            <a:off x="7400123" y="3307747"/>
            <a:ext cx="377101"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KY</a:t>
            </a:r>
          </a:p>
        </p:txBody>
      </p:sp>
      <p:sp>
        <p:nvSpPr>
          <p:cNvPr id="103" name="Rectangle 170">
            <a:extLst>
              <a:ext uri="{FF2B5EF4-FFF2-40B4-BE49-F238E27FC236}">
                <a16:creationId xmlns:a16="http://schemas.microsoft.com/office/drawing/2014/main" id="{7814DCE5-9DEC-1F42-BA55-96766DDD4232}"/>
              </a:ext>
            </a:extLst>
          </p:cNvPr>
          <p:cNvSpPr>
            <a:spLocks noChangeArrowheads="1"/>
          </p:cNvSpPr>
          <p:nvPr userDrawn="1"/>
        </p:nvSpPr>
        <p:spPr bwMode="auto">
          <a:xfrm>
            <a:off x="7824166" y="3066778"/>
            <a:ext cx="420914"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WV</a:t>
            </a:r>
          </a:p>
        </p:txBody>
      </p:sp>
      <p:sp>
        <p:nvSpPr>
          <p:cNvPr id="104" name="Rectangle 171">
            <a:extLst>
              <a:ext uri="{FF2B5EF4-FFF2-40B4-BE49-F238E27FC236}">
                <a16:creationId xmlns:a16="http://schemas.microsoft.com/office/drawing/2014/main" id="{485CB00C-82F6-CE42-AC90-6FC050313010}"/>
              </a:ext>
            </a:extLst>
          </p:cNvPr>
          <p:cNvSpPr>
            <a:spLocks noChangeArrowheads="1"/>
          </p:cNvSpPr>
          <p:nvPr userDrawn="1"/>
        </p:nvSpPr>
        <p:spPr bwMode="auto">
          <a:xfrm>
            <a:off x="8129289" y="3094943"/>
            <a:ext cx="400572"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VA</a:t>
            </a:r>
          </a:p>
        </p:txBody>
      </p:sp>
      <p:sp>
        <p:nvSpPr>
          <p:cNvPr id="105" name="Rectangle 172">
            <a:extLst>
              <a:ext uri="{FF2B5EF4-FFF2-40B4-BE49-F238E27FC236}">
                <a16:creationId xmlns:a16="http://schemas.microsoft.com/office/drawing/2014/main" id="{65246586-133F-6147-8EB9-CEB34B1095FF}"/>
              </a:ext>
            </a:extLst>
          </p:cNvPr>
          <p:cNvSpPr>
            <a:spLocks noChangeArrowheads="1"/>
          </p:cNvSpPr>
          <p:nvPr userDrawn="1"/>
        </p:nvSpPr>
        <p:spPr bwMode="auto">
          <a:xfrm>
            <a:off x="8036970" y="2669335"/>
            <a:ext cx="381795"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PA</a:t>
            </a:r>
          </a:p>
        </p:txBody>
      </p:sp>
      <p:sp>
        <p:nvSpPr>
          <p:cNvPr id="106" name="Rectangle 173">
            <a:extLst>
              <a:ext uri="{FF2B5EF4-FFF2-40B4-BE49-F238E27FC236}">
                <a16:creationId xmlns:a16="http://schemas.microsoft.com/office/drawing/2014/main" id="{7F4BB097-C20B-E64D-9DF3-A6AEBD31F6C8}"/>
              </a:ext>
            </a:extLst>
          </p:cNvPr>
          <p:cNvSpPr>
            <a:spLocks noChangeArrowheads="1"/>
          </p:cNvSpPr>
          <p:nvPr userDrawn="1"/>
        </p:nvSpPr>
        <p:spPr bwMode="auto">
          <a:xfrm>
            <a:off x="8235691" y="2271892"/>
            <a:ext cx="389619"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NY</a:t>
            </a:r>
          </a:p>
        </p:txBody>
      </p:sp>
      <p:sp>
        <p:nvSpPr>
          <p:cNvPr id="107" name="Rectangle 174">
            <a:extLst>
              <a:ext uri="{FF2B5EF4-FFF2-40B4-BE49-F238E27FC236}">
                <a16:creationId xmlns:a16="http://schemas.microsoft.com/office/drawing/2014/main" id="{C9262D11-79CC-9041-AECF-5E2DB4922886}"/>
              </a:ext>
            </a:extLst>
          </p:cNvPr>
          <p:cNvSpPr>
            <a:spLocks noChangeArrowheads="1"/>
          </p:cNvSpPr>
          <p:nvPr userDrawn="1"/>
        </p:nvSpPr>
        <p:spPr bwMode="auto">
          <a:xfrm>
            <a:off x="8763007" y="1675728"/>
            <a:ext cx="397443"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ME</a:t>
            </a:r>
          </a:p>
        </p:txBody>
      </p:sp>
      <p:sp>
        <p:nvSpPr>
          <p:cNvPr id="108" name="Rectangle 175">
            <a:extLst>
              <a:ext uri="{FF2B5EF4-FFF2-40B4-BE49-F238E27FC236}">
                <a16:creationId xmlns:a16="http://schemas.microsoft.com/office/drawing/2014/main" id="{5E034D82-4028-AC4A-A175-DACC00A0B95C}"/>
              </a:ext>
            </a:extLst>
          </p:cNvPr>
          <p:cNvSpPr>
            <a:spLocks noChangeArrowheads="1"/>
          </p:cNvSpPr>
          <p:nvPr userDrawn="1"/>
        </p:nvSpPr>
        <p:spPr bwMode="auto">
          <a:xfrm>
            <a:off x="9385772" y="2098207"/>
            <a:ext cx="300429" cy="215934"/>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VT</a:t>
            </a:r>
          </a:p>
        </p:txBody>
      </p:sp>
      <p:sp>
        <p:nvSpPr>
          <p:cNvPr id="109" name="Rectangle 176">
            <a:extLst>
              <a:ext uri="{FF2B5EF4-FFF2-40B4-BE49-F238E27FC236}">
                <a16:creationId xmlns:a16="http://schemas.microsoft.com/office/drawing/2014/main" id="{FE185D43-A180-F24E-812D-C6856D3255D3}"/>
              </a:ext>
            </a:extLst>
          </p:cNvPr>
          <p:cNvSpPr>
            <a:spLocks noChangeArrowheads="1"/>
          </p:cNvSpPr>
          <p:nvPr userDrawn="1"/>
        </p:nvSpPr>
        <p:spPr bwMode="auto">
          <a:xfrm>
            <a:off x="9385772" y="2353259"/>
            <a:ext cx="330159" cy="215934"/>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NH</a:t>
            </a:r>
          </a:p>
        </p:txBody>
      </p:sp>
      <p:sp>
        <p:nvSpPr>
          <p:cNvPr id="110" name="Rectangle 177">
            <a:extLst>
              <a:ext uri="{FF2B5EF4-FFF2-40B4-BE49-F238E27FC236}">
                <a16:creationId xmlns:a16="http://schemas.microsoft.com/office/drawing/2014/main" id="{D80E71BA-7EBE-A74F-BC3D-6ACD19B8A93C}"/>
              </a:ext>
            </a:extLst>
          </p:cNvPr>
          <p:cNvSpPr>
            <a:spLocks noChangeArrowheads="1"/>
          </p:cNvSpPr>
          <p:nvPr userDrawn="1"/>
        </p:nvSpPr>
        <p:spPr bwMode="auto">
          <a:xfrm>
            <a:off x="9385772" y="3371902"/>
            <a:ext cx="309818" cy="215934"/>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NJ</a:t>
            </a:r>
          </a:p>
        </p:txBody>
      </p:sp>
      <p:sp>
        <p:nvSpPr>
          <p:cNvPr id="111" name="Rectangle 178">
            <a:extLst>
              <a:ext uri="{FF2B5EF4-FFF2-40B4-BE49-F238E27FC236}">
                <a16:creationId xmlns:a16="http://schemas.microsoft.com/office/drawing/2014/main" id="{539EE404-1446-D448-B061-67866DE8E79A}"/>
              </a:ext>
            </a:extLst>
          </p:cNvPr>
          <p:cNvSpPr>
            <a:spLocks noChangeArrowheads="1"/>
          </p:cNvSpPr>
          <p:nvPr userDrawn="1"/>
        </p:nvSpPr>
        <p:spPr bwMode="auto">
          <a:xfrm>
            <a:off x="9385772" y="3626954"/>
            <a:ext cx="309818" cy="215934"/>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DE</a:t>
            </a:r>
          </a:p>
        </p:txBody>
      </p:sp>
      <p:sp>
        <p:nvSpPr>
          <p:cNvPr id="112" name="Rectangle 180">
            <a:extLst>
              <a:ext uri="{FF2B5EF4-FFF2-40B4-BE49-F238E27FC236}">
                <a16:creationId xmlns:a16="http://schemas.microsoft.com/office/drawing/2014/main" id="{37F828E6-6D21-1445-A6B6-7705271F0496}"/>
              </a:ext>
            </a:extLst>
          </p:cNvPr>
          <p:cNvSpPr>
            <a:spLocks noChangeArrowheads="1"/>
          </p:cNvSpPr>
          <p:nvPr userDrawn="1"/>
        </p:nvSpPr>
        <p:spPr bwMode="auto">
          <a:xfrm>
            <a:off x="9385772" y="3880441"/>
            <a:ext cx="348936" cy="215934"/>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MD</a:t>
            </a:r>
          </a:p>
        </p:txBody>
      </p:sp>
      <p:sp>
        <p:nvSpPr>
          <p:cNvPr id="113" name="Rectangle 181">
            <a:extLst>
              <a:ext uri="{FF2B5EF4-FFF2-40B4-BE49-F238E27FC236}">
                <a16:creationId xmlns:a16="http://schemas.microsoft.com/office/drawing/2014/main" id="{DA6D7D97-89DA-1448-9C44-793B58161E16}"/>
              </a:ext>
            </a:extLst>
          </p:cNvPr>
          <p:cNvSpPr>
            <a:spLocks noChangeArrowheads="1"/>
          </p:cNvSpPr>
          <p:nvPr userDrawn="1"/>
        </p:nvSpPr>
        <p:spPr bwMode="auto">
          <a:xfrm>
            <a:off x="9385772" y="4135493"/>
            <a:ext cx="394313" cy="215934"/>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D.C.</a:t>
            </a:r>
          </a:p>
        </p:txBody>
      </p:sp>
      <p:sp>
        <p:nvSpPr>
          <p:cNvPr id="114" name="Rectangle 183">
            <a:extLst>
              <a:ext uri="{FF2B5EF4-FFF2-40B4-BE49-F238E27FC236}">
                <a16:creationId xmlns:a16="http://schemas.microsoft.com/office/drawing/2014/main" id="{949A41D9-0D25-9E49-BDDB-C39341EB00C7}"/>
              </a:ext>
            </a:extLst>
          </p:cNvPr>
          <p:cNvSpPr>
            <a:spLocks noChangeArrowheads="1"/>
          </p:cNvSpPr>
          <p:nvPr userDrawn="1"/>
        </p:nvSpPr>
        <p:spPr bwMode="auto">
          <a:xfrm>
            <a:off x="9385772" y="2608311"/>
            <a:ext cx="353630" cy="215934"/>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MA</a:t>
            </a:r>
          </a:p>
        </p:txBody>
      </p:sp>
      <p:sp>
        <p:nvSpPr>
          <p:cNvPr id="115" name="Rectangle 185">
            <a:extLst>
              <a:ext uri="{FF2B5EF4-FFF2-40B4-BE49-F238E27FC236}">
                <a16:creationId xmlns:a16="http://schemas.microsoft.com/office/drawing/2014/main" id="{2A3D6C14-D319-1844-A784-CEC219EEAF0B}"/>
              </a:ext>
            </a:extLst>
          </p:cNvPr>
          <p:cNvSpPr>
            <a:spLocks noChangeArrowheads="1"/>
          </p:cNvSpPr>
          <p:nvPr userDrawn="1"/>
        </p:nvSpPr>
        <p:spPr bwMode="auto">
          <a:xfrm>
            <a:off x="9385772" y="3116850"/>
            <a:ext cx="308253" cy="215934"/>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CT</a:t>
            </a:r>
          </a:p>
        </p:txBody>
      </p:sp>
      <p:sp>
        <p:nvSpPr>
          <p:cNvPr id="116" name="Rectangle 188">
            <a:extLst>
              <a:ext uri="{FF2B5EF4-FFF2-40B4-BE49-F238E27FC236}">
                <a16:creationId xmlns:a16="http://schemas.microsoft.com/office/drawing/2014/main" id="{F968062B-D155-EA47-9FE0-F8CA995211A8}"/>
              </a:ext>
            </a:extLst>
          </p:cNvPr>
          <p:cNvSpPr>
            <a:spLocks noChangeArrowheads="1"/>
          </p:cNvSpPr>
          <p:nvPr userDrawn="1"/>
        </p:nvSpPr>
        <p:spPr bwMode="auto">
          <a:xfrm>
            <a:off x="9385772" y="2861798"/>
            <a:ext cx="272264" cy="215934"/>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RI</a:t>
            </a:r>
          </a:p>
        </p:txBody>
      </p:sp>
      <p:sp>
        <p:nvSpPr>
          <p:cNvPr id="117" name="Rectangle 189">
            <a:extLst>
              <a:ext uri="{FF2B5EF4-FFF2-40B4-BE49-F238E27FC236}">
                <a16:creationId xmlns:a16="http://schemas.microsoft.com/office/drawing/2014/main" id="{51FA4309-002C-1744-AAE7-7E7516CD2E61}"/>
              </a:ext>
            </a:extLst>
          </p:cNvPr>
          <p:cNvSpPr>
            <a:spLocks noChangeArrowheads="1"/>
          </p:cNvSpPr>
          <p:nvPr userDrawn="1"/>
        </p:nvSpPr>
        <p:spPr bwMode="auto">
          <a:xfrm>
            <a:off x="2960969" y="4842753"/>
            <a:ext cx="389619"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AK</a:t>
            </a:r>
          </a:p>
        </p:txBody>
      </p:sp>
      <p:sp>
        <p:nvSpPr>
          <p:cNvPr id="118" name="Rectangle 190">
            <a:extLst>
              <a:ext uri="{FF2B5EF4-FFF2-40B4-BE49-F238E27FC236}">
                <a16:creationId xmlns:a16="http://schemas.microsoft.com/office/drawing/2014/main" id="{8FCB4CB9-102C-3448-9A2A-3085B80DF2B0}"/>
              </a:ext>
            </a:extLst>
          </p:cNvPr>
          <p:cNvSpPr>
            <a:spLocks noChangeArrowheads="1"/>
          </p:cNvSpPr>
          <p:nvPr userDrawn="1"/>
        </p:nvSpPr>
        <p:spPr bwMode="auto">
          <a:xfrm>
            <a:off x="3896681" y="5543755"/>
            <a:ext cx="342677"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HI</a:t>
            </a:r>
          </a:p>
        </p:txBody>
      </p:sp>
      <p:sp>
        <p:nvSpPr>
          <p:cNvPr id="120" name="Rectangle 119">
            <a:extLst>
              <a:ext uri="{FF2B5EF4-FFF2-40B4-BE49-F238E27FC236}">
                <a16:creationId xmlns:a16="http://schemas.microsoft.com/office/drawing/2014/main" id="{344FDECD-8E8F-A649-8C4C-48A173732E15}"/>
              </a:ext>
            </a:extLst>
          </p:cNvPr>
          <p:cNvSpPr/>
          <p:nvPr userDrawn="1"/>
        </p:nvSpPr>
        <p:spPr>
          <a:xfrm>
            <a:off x="9263190" y="3140540"/>
            <a:ext cx="180513" cy="184098"/>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ctangle 120">
            <a:extLst>
              <a:ext uri="{FF2B5EF4-FFF2-40B4-BE49-F238E27FC236}">
                <a16:creationId xmlns:a16="http://schemas.microsoft.com/office/drawing/2014/main" id="{D3475D57-DF27-5E4D-A739-2FD8B8DD374D}"/>
              </a:ext>
            </a:extLst>
          </p:cNvPr>
          <p:cNvSpPr/>
          <p:nvPr userDrawn="1"/>
        </p:nvSpPr>
        <p:spPr>
          <a:xfrm>
            <a:off x="9263190" y="3642711"/>
            <a:ext cx="180513" cy="184098"/>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ctangle 121">
            <a:extLst>
              <a:ext uri="{FF2B5EF4-FFF2-40B4-BE49-F238E27FC236}">
                <a16:creationId xmlns:a16="http://schemas.microsoft.com/office/drawing/2014/main" id="{305B618E-5E16-C941-B64F-12D3AA8A4CAF}"/>
              </a:ext>
            </a:extLst>
          </p:cNvPr>
          <p:cNvSpPr/>
          <p:nvPr userDrawn="1"/>
        </p:nvSpPr>
        <p:spPr>
          <a:xfrm>
            <a:off x="9263190" y="3890048"/>
            <a:ext cx="180513" cy="184098"/>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122">
            <a:extLst>
              <a:ext uri="{FF2B5EF4-FFF2-40B4-BE49-F238E27FC236}">
                <a16:creationId xmlns:a16="http://schemas.microsoft.com/office/drawing/2014/main" id="{18BE6D83-BB7B-E944-BF0A-826E42976425}"/>
              </a:ext>
            </a:extLst>
          </p:cNvPr>
          <p:cNvSpPr/>
          <p:nvPr userDrawn="1"/>
        </p:nvSpPr>
        <p:spPr>
          <a:xfrm>
            <a:off x="9263190" y="4152376"/>
            <a:ext cx="180513" cy="184098"/>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123">
            <a:extLst>
              <a:ext uri="{FF2B5EF4-FFF2-40B4-BE49-F238E27FC236}">
                <a16:creationId xmlns:a16="http://schemas.microsoft.com/office/drawing/2014/main" id="{7FFE4911-E297-5F4B-B514-BC540C9E15BC}"/>
              </a:ext>
            </a:extLst>
          </p:cNvPr>
          <p:cNvSpPr/>
          <p:nvPr userDrawn="1"/>
        </p:nvSpPr>
        <p:spPr>
          <a:xfrm>
            <a:off x="9263190" y="2870717"/>
            <a:ext cx="180513" cy="184098"/>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Rectangle 124">
            <a:extLst>
              <a:ext uri="{FF2B5EF4-FFF2-40B4-BE49-F238E27FC236}">
                <a16:creationId xmlns:a16="http://schemas.microsoft.com/office/drawing/2014/main" id="{5CCEEA63-3A5B-5E49-988C-D671E953EECD}"/>
              </a:ext>
            </a:extLst>
          </p:cNvPr>
          <p:cNvSpPr/>
          <p:nvPr userDrawn="1"/>
        </p:nvSpPr>
        <p:spPr>
          <a:xfrm>
            <a:off x="9263190" y="2376041"/>
            <a:ext cx="180513" cy="184098"/>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Rectangle 125">
            <a:extLst>
              <a:ext uri="{FF2B5EF4-FFF2-40B4-BE49-F238E27FC236}">
                <a16:creationId xmlns:a16="http://schemas.microsoft.com/office/drawing/2014/main" id="{7856AA7B-2116-4444-98BA-9EF59523F434}"/>
              </a:ext>
            </a:extLst>
          </p:cNvPr>
          <p:cNvSpPr/>
          <p:nvPr userDrawn="1"/>
        </p:nvSpPr>
        <p:spPr>
          <a:xfrm>
            <a:off x="9263190" y="2113713"/>
            <a:ext cx="180513" cy="184098"/>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ooter Placeholder 1">
            <a:extLst>
              <a:ext uri="{FF2B5EF4-FFF2-40B4-BE49-F238E27FC236}">
                <a16:creationId xmlns:a16="http://schemas.microsoft.com/office/drawing/2014/main" id="{75758CE0-0309-A444-B054-B6F70639E316}"/>
              </a:ext>
            </a:extLst>
          </p:cNvPr>
          <p:cNvSpPr>
            <a:spLocks noGrp="1"/>
          </p:cNvSpPr>
          <p:nvPr>
            <p:ph type="ftr" sz="quarter" idx="10"/>
          </p:nvPr>
        </p:nvSpPr>
        <p:spPr/>
        <p:txBody>
          <a:bodyPr/>
          <a:lstStyle/>
          <a:p>
            <a:r>
              <a:rPr lang="en-US"/>
              <a:t>ecs.org    |    @EdCommission</a:t>
            </a:r>
          </a:p>
        </p:txBody>
      </p:sp>
    </p:spTree>
    <p:extLst>
      <p:ext uri="{BB962C8B-B14F-4D97-AF65-F5344CB8AC3E}">
        <p14:creationId xmlns:p14="http://schemas.microsoft.com/office/powerpoint/2010/main" val="268229283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10_Custom Layout">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C60AC93-552A-5247-A554-02B362F1EDE6}"/>
              </a:ext>
            </a:extLst>
          </p:cNvPr>
          <p:cNvSpPr>
            <a:spLocks noGrp="1"/>
          </p:cNvSpPr>
          <p:nvPr>
            <p:ph type="body" sz="quarter" idx="10" hasCustomPrompt="1"/>
          </p:nvPr>
        </p:nvSpPr>
        <p:spPr>
          <a:xfrm>
            <a:off x="4179777" y="3159641"/>
            <a:ext cx="3352800" cy="406400"/>
          </a:xfrm>
          <a:prstGeom prst="rect">
            <a:avLst/>
          </a:prstGeom>
        </p:spPr>
        <p:txBody>
          <a:bodyPr>
            <a:noAutofit/>
          </a:bodyPr>
          <a:lstStyle>
            <a:lvl1pPr marL="0" indent="0">
              <a:buNone/>
              <a:defRPr sz="2400" b="1" i="0" cap="all" baseline="0">
                <a:latin typeface="Century Gothic" panose="020B0502020202020204" pitchFamily="34" charset="0"/>
              </a:defRPr>
            </a:lvl1pPr>
          </a:lstStyle>
          <a:p>
            <a:pPr lvl="0"/>
            <a:r>
              <a:rPr lang="en-US"/>
              <a:t>KEYWORDS</a:t>
            </a:r>
          </a:p>
        </p:txBody>
      </p:sp>
    </p:spTree>
    <p:extLst>
      <p:ext uri="{BB962C8B-B14F-4D97-AF65-F5344CB8AC3E}">
        <p14:creationId xmlns:p14="http://schemas.microsoft.com/office/powerpoint/2010/main" val="195906073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7_Custom Layou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D6AB69-E353-C749-8464-C59DA123B293}"/>
              </a:ext>
            </a:extLst>
          </p:cNvPr>
          <p:cNvSpPr/>
          <p:nvPr userDrawn="1"/>
        </p:nvSpPr>
        <p:spPr>
          <a:xfrm>
            <a:off x="0" y="0"/>
            <a:ext cx="3990753" cy="6858000"/>
          </a:xfrm>
          <a:prstGeom prst="rect">
            <a:avLst/>
          </a:prstGeom>
          <a:gradFill>
            <a:gsLst>
              <a:gs pos="0">
                <a:srgbClr val="796E65"/>
              </a:gs>
              <a:gs pos="100000">
                <a:schemeClr val="bg2">
                  <a:lumMod val="2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5"/>
          <p:cNvSpPr>
            <a:spLocks noGrp="1"/>
          </p:cNvSpPr>
          <p:nvPr>
            <p:ph type="title"/>
          </p:nvPr>
        </p:nvSpPr>
        <p:spPr>
          <a:xfrm>
            <a:off x="508000" y="685800"/>
            <a:ext cx="2946400" cy="4876800"/>
          </a:xfrm>
          <a:prstGeom prst="rect">
            <a:avLst/>
          </a:prstGeom>
        </p:spPr>
        <p:txBody>
          <a:bodyPr/>
          <a:lstStyle>
            <a:lvl1pPr algn="ctr">
              <a:defRPr>
                <a:solidFill>
                  <a:schemeClr val="bg1"/>
                </a:solidFill>
              </a:defRPr>
            </a:lvl1pPr>
          </a:lstStyle>
          <a:p>
            <a:r>
              <a:rPr lang="en-US"/>
              <a:t>Click to edit Master title style</a:t>
            </a:r>
          </a:p>
        </p:txBody>
      </p:sp>
      <p:sp>
        <p:nvSpPr>
          <p:cNvPr id="3" name="Text Placeholder 9">
            <a:extLst>
              <a:ext uri="{FF2B5EF4-FFF2-40B4-BE49-F238E27FC236}">
                <a16:creationId xmlns:a16="http://schemas.microsoft.com/office/drawing/2014/main" id="{10A18A1D-2AAD-5740-89F3-E79B4D74220E}"/>
              </a:ext>
            </a:extLst>
          </p:cNvPr>
          <p:cNvSpPr>
            <a:spLocks noGrp="1"/>
          </p:cNvSpPr>
          <p:nvPr>
            <p:ph type="body" sz="quarter" idx="10" hasCustomPrompt="1"/>
          </p:nvPr>
        </p:nvSpPr>
        <p:spPr>
          <a:xfrm>
            <a:off x="4572000" y="685800"/>
            <a:ext cx="7010400" cy="5080000"/>
          </a:xfrm>
          <a:prstGeom prst="rect">
            <a:avLst/>
          </a:prstGeom>
        </p:spPr>
        <p:txBody>
          <a:bodyPr/>
          <a:lstStyle>
            <a:lvl1pPr marL="0" indent="0">
              <a:lnSpc>
                <a:spcPct val="130000"/>
              </a:lnSpc>
              <a:buNone/>
              <a:defRPr baseline="0">
                <a:latin typeface="Century Gothic" panose="020B0502020202020204" pitchFamily="34" charset="0"/>
              </a:defRPr>
            </a:lvl1pPr>
          </a:lstStyle>
          <a:p>
            <a:pPr lvl="0"/>
            <a:r>
              <a:rPr lang="en-US"/>
              <a:t>Standard text </a:t>
            </a:r>
          </a:p>
        </p:txBody>
      </p:sp>
      <p:sp>
        <p:nvSpPr>
          <p:cNvPr id="4" name="TextBox 3">
            <a:extLst>
              <a:ext uri="{FF2B5EF4-FFF2-40B4-BE49-F238E27FC236}">
                <a16:creationId xmlns:a16="http://schemas.microsoft.com/office/drawing/2014/main" id="{8D473D66-3A6D-BB47-A630-32367CEF13BC}"/>
              </a:ext>
            </a:extLst>
          </p:cNvPr>
          <p:cNvSpPr txBox="1"/>
          <p:nvPr userDrawn="1"/>
        </p:nvSpPr>
        <p:spPr>
          <a:xfrm>
            <a:off x="106680" y="6423917"/>
            <a:ext cx="2421924"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solidFill>
                <a:effectLst/>
                <a:uLnTx/>
                <a:uFillTx/>
                <a:latin typeface="Century Gothic" panose="020B0502020202020204" pitchFamily="34" charset="0"/>
                <a:ea typeface="+mn-ea"/>
                <a:cs typeface="+mn-cs"/>
              </a:rPr>
              <a:t>www.ecs.org    |    @EdCommission</a:t>
            </a:r>
          </a:p>
        </p:txBody>
      </p:sp>
    </p:spTree>
    <p:extLst>
      <p:ext uri="{BB962C8B-B14F-4D97-AF65-F5344CB8AC3E}">
        <p14:creationId xmlns:p14="http://schemas.microsoft.com/office/powerpoint/2010/main" val="368907272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6_Custom Layou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D6AB69-E353-C749-8464-C59DA123B293}"/>
              </a:ext>
            </a:extLst>
          </p:cNvPr>
          <p:cNvSpPr/>
          <p:nvPr userDrawn="1"/>
        </p:nvSpPr>
        <p:spPr>
          <a:xfrm>
            <a:off x="0" y="0"/>
            <a:ext cx="3990753" cy="6858000"/>
          </a:xfrm>
          <a:prstGeom prst="rect">
            <a:avLst/>
          </a:prstGeom>
          <a:gradFill>
            <a:gsLst>
              <a:gs pos="0">
                <a:srgbClr val="97478A"/>
              </a:gs>
              <a:gs pos="100000">
                <a:srgbClr val="5C3077"/>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5"/>
          <p:cNvSpPr>
            <a:spLocks noGrp="1"/>
          </p:cNvSpPr>
          <p:nvPr>
            <p:ph type="title"/>
          </p:nvPr>
        </p:nvSpPr>
        <p:spPr>
          <a:xfrm>
            <a:off x="508000" y="685800"/>
            <a:ext cx="2946400" cy="4876800"/>
          </a:xfrm>
          <a:prstGeom prst="rect">
            <a:avLst/>
          </a:prstGeom>
        </p:spPr>
        <p:txBody>
          <a:bodyPr/>
          <a:lstStyle>
            <a:lvl1pPr algn="ctr">
              <a:defRPr>
                <a:solidFill>
                  <a:schemeClr val="bg1"/>
                </a:solidFill>
              </a:defRPr>
            </a:lvl1pPr>
          </a:lstStyle>
          <a:p>
            <a:r>
              <a:rPr lang="en-US"/>
              <a:t>Click to edit Master title style</a:t>
            </a:r>
          </a:p>
        </p:txBody>
      </p:sp>
      <p:sp>
        <p:nvSpPr>
          <p:cNvPr id="3" name="Text Placeholder 9">
            <a:extLst>
              <a:ext uri="{FF2B5EF4-FFF2-40B4-BE49-F238E27FC236}">
                <a16:creationId xmlns:a16="http://schemas.microsoft.com/office/drawing/2014/main" id="{10A18A1D-2AAD-5740-89F3-E79B4D74220E}"/>
              </a:ext>
            </a:extLst>
          </p:cNvPr>
          <p:cNvSpPr>
            <a:spLocks noGrp="1"/>
          </p:cNvSpPr>
          <p:nvPr>
            <p:ph type="body" sz="quarter" idx="10" hasCustomPrompt="1"/>
          </p:nvPr>
        </p:nvSpPr>
        <p:spPr>
          <a:xfrm>
            <a:off x="4572000" y="685800"/>
            <a:ext cx="7010400" cy="5080000"/>
          </a:xfrm>
          <a:prstGeom prst="rect">
            <a:avLst/>
          </a:prstGeom>
        </p:spPr>
        <p:txBody>
          <a:bodyPr/>
          <a:lstStyle>
            <a:lvl1pPr marL="0" indent="0">
              <a:lnSpc>
                <a:spcPct val="130000"/>
              </a:lnSpc>
              <a:buNone/>
              <a:defRPr baseline="0">
                <a:latin typeface="Century Gothic" panose="020B0502020202020204" pitchFamily="34" charset="0"/>
              </a:defRPr>
            </a:lvl1pPr>
          </a:lstStyle>
          <a:p>
            <a:pPr lvl="0"/>
            <a:r>
              <a:rPr lang="en-US"/>
              <a:t>Standard text </a:t>
            </a:r>
          </a:p>
        </p:txBody>
      </p:sp>
      <p:sp>
        <p:nvSpPr>
          <p:cNvPr id="6" name="TextBox 5">
            <a:extLst>
              <a:ext uri="{FF2B5EF4-FFF2-40B4-BE49-F238E27FC236}">
                <a16:creationId xmlns:a16="http://schemas.microsoft.com/office/drawing/2014/main" id="{BCA4FD69-803B-DF44-BCDC-26B1F8DA2123}"/>
              </a:ext>
            </a:extLst>
          </p:cNvPr>
          <p:cNvSpPr txBox="1"/>
          <p:nvPr userDrawn="1"/>
        </p:nvSpPr>
        <p:spPr>
          <a:xfrm>
            <a:off x="106680" y="6423917"/>
            <a:ext cx="2421924"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solidFill>
                <a:effectLst/>
                <a:uLnTx/>
                <a:uFillTx/>
                <a:latin typeface="Century Gothic" panose="020B0502020202020204" pitchFamily="34" charset="0"/>
                <a:ea typeface="+mn-ea"/>
                <a:cs typeface="+mn-cs"/>
              </a:rPr>
              <a:t>www.ecs.org    |    @EdCommission</a:t>
            </a:r>
          </a:p>
        </p:txBody>
      </p:sp>
    </p:spTree>
    <p:extLst>
      <p:ext uri="{BB962C8B-B14F-4D97-AF65-F5344CB8AC3E}">
        <p14:creationId xmlns:p14="http://schemas.microsoft.com/office/powerpoint/2010/main" val="249888968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17_Custom Layou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D6AB69-E353-C749-8464-C59DA123B293}"/>
              </a:ext>
            </a:extLst>
          </p:cNvPr>
          <p:cNvSpPr/>
          <p:nvPr userDrawn="1"/>
        </p:nvSpPr>
        <p:spPr>
          <a:xfrm>
            <a:off x="0" y="0"/>
            <a:ext cx="3990753" cy="6858000"/>
          </a:xfrm>
          <a:prstGeom prst="rect">
            <a:avLst/>
          </a:prstGeom>
          <a:gradFill>
            <a:gsLst>
              <a:gs pos="0">
                <a:srgbClr val="ED8B00"/>
              </a:gs>
              <a:gs pos="100000">
                <a:srgbClr val="CA5623"/>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5"/>
          <p:cNvSpPr>
            <a:spLocks noGrp="1"/>
          </p:cNvSpPr>
          <p:nvPr>
            <p:ph type="title"/>
          </p:nvPr>
        </p:nvSpPr>
        <p:spPr>
          <a:xfrm>
            <a:off x="508000" y="685800"/>
            <a:ext cx="2946400" cy="4876800"/>
          </a:xfrm>
          <a:prstGeom prst="rect">
            <a:avLst/>
          </a:prstGeom>
        </p:spPr>
        <p:txBody>
          <a:bodyPr/>
          <a:lstStyle>
            <a:lvl1pPr algn="ctr">
              <a:defRPr>
                <a:solidFill>
                  <a:schemeClr val="bg1"/>
                </a:solidFill>
              </a:defRPr>
            </a:lvl1pPr>
          </a:lstStyle>
          <a:p>
            <a:r>
              <a:rPr lang="en-US"/>
              <a:t>Click to edit Master title style</a:t>
            </a:r>
          </a:p>
        </p:txBody>
      </p:sp>
      <p:sp>
        <p:nvSpPr>
          <p:cNvPr id="3" name="Text Placeholder 9">
            <a:extLst>
              <a:ext uri="{FF2B5EF4-FFF2-40B4-BE49-F238E27FC236}">
                <a16:creationId xmlns:a16="http://schemas.microsoft.com/office/drawing/2014/main" id="{10A18A1D-2AAD-5740-89F3-E79B4D74220E}"/>
              </a:ext>
            </a:extLst>
          </p:cNvPr>
          <p:cNvSpPr>
            <a:spLocks noGrp="1"/>
          </p:cNvSpPr>
          <p:nvPr>
            <p:ph type="body" sz="quarter" idx="10" hasCustomPrompt="1"/>
          </p:nvPr>
        </p:nvSpPr>
        <p:spPr>
          <a:xfrm>
            <a:off x="4572000" y="685800"/>
            <a:ext cx="7010400" cy="5080000"/>
          </a:xfrm>
          <a:prstGeom prst="rect">
            <a:avLst/>
          </a:prstGeom>
        </p:spPr>
        <p:txBody>
          <a:bodyPr/>
          <a:lstStyle>
            <a:lvl1pPr marL="0" indent="0">
              <a:lnSpc>
                <a:spcPct val="130000"/>
              </a:lnSpc>
              <a:buNone/>
              <a:defRPr baseline="0">
                <a:latin typeface="Century Gothic" panose="020B0502020202020204" pitchFamily="34" charset="0"/>
              </a:defRPr>
            </a:lvl1pPr>
          </a:lstStyle>
          <a:p>
            <a:pPr lvl="0"/>
            <a:r>
              <a:rPr lang="en-US"/>
              <a:t>Standard text </a:t>
            </a:r>
          </a:p>
        </p:txBody>
      </p:sp>
      <p:sp>
        <p:nvSpPr>
          <p:cNvPr id="6" name="TextBox 5">
            <a:extLst>
              <a:ext uri="{FF2B5EF4-FFF2-40B4-BE49-F238E27FC236}">
                <a16:creationId xmlns:a16="http://schemas.microsoft.com/office/drawing/2014/main" id="{417ABFAC-D835-BE41-BBFB-91088FAB6E28}"/>
              </a:ext>
            </a:extLst>
          </p:cNvPr>
          <p:cNvSpPr txBox="1"/>
          <p:nvPr userDrawn="1"/>
        </p:nvSpPr>
        <p:spPr>
          <a:xfrm>
            <a:off x="106680" y="6423917"/>
            <a:ext cx="2421924"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solidFill>
                <a:effectLst/>
                <a:uLnTx/>
                <a:uFillTx/>
                <a:latin typeface="Century Gothic" panose="020B0502020202020204" pitchFamily="34" charset="0"/>
                <a:ea typeface="+mn-ea"/>
                <a:cs typeface="+mn-cs"/>
              </a:rPr>
              <a:t>www.ecs.org    |    @EdCommission</a:t>
            </a:r>
          </a:p>
        </p:txBody>
      </p:sp>
    </p:spTree>
    <p:extLst>
      <p:ext uri="{BB962C8B-B14F-4D97-AF65-F5344CB8AC3E}">
        <p14:creationId xmlns:p14="http://schemas.microsoft.com/office/powerpoint/2010/main" val="958077610"/>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18_Custom Layou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D6AB69-E353-C749-8464-C59DA123B293}"/>
              </a:ext>
            </a:extLst>
          </p:cNvPr>
          <p:cNvSpPr/>
          <p:nvPr userDrawn="1"/>
        </p:nvSpPr>
        <p:spPr>
          <a:xfrm>
            <a:off x="0" y="0"/>
            <a:ext cx="3990753" cy="6858000"/>
          </a:xfrm>
          <a:prstGeom prst="rect">
            <a:avLst/>
          </a:prstGeom>
          <a:gradFill>
            <a:gsLst>
              <a:gs pos="0">
                <a:srgbClr val="84BD00"/>
              </a:gs>
              <a:gs pos="99000">
                <a:srgbClr val="078415"/>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5"/>
          <p:cNvSpPr>
            <a:spLocks noGrp="1"/>
          </p:cNvSpPr>
          <p:nvPr>
            <p:ph type="title"/>
          </p:nvPr>
        </p:nvSpPr>
        <p:spPr>
          <a:xfrm>
            <a:off x="508000" y="685800"/>
            <a:ext cx="2946400" cy="4876800"/>
          </a:xfrm>
          <a:prstGeom prst="rect">
            <a:avLst/>
          </a:prstGeom>
        </p:spPr>
        <p:txBody>
          <a:bodyPr/>
          <a:lstStyle>
            <a:lvl1pPr algn="ctr">
              <a:defRPr>
                <a:solidFill>
                  <a:schemeClr val="bg1"/>
                </a:solidFill>
              </a:defRPr>
            </a:lvl1pPr>
          </a:lstStyle>
          <a:p>
            <a:r>
              <a:rPr lang="en-US"/>
              <a:t>Click to edit Master title style</a:t>
            </a:r>
          </a:p>
        </p:txBody>
      </p:sp>
      <p:sp>
        <p:nvSpPr>
          <p:cNvPr id="3" name="Text Placeholder 9">
            <a:extLst>
              <a:ext uri="{FF2B5EF4-FFF2-40B4-BE49-F238E27FC236}">
                <a16:creationId xmlns:a16="http://schemas.microsoft.com/office/drawing/2014/main" id="{10A18A1D-2AAD-5740-89F3-E79B4D74220E}"/>
              </a:ext>
            </a:extLst>
          </p:cNvPr>
          <p:cNvSpPr>
            <a:spLocks noGrp="1"/>
          </p:cNvSpPr>
          <p:nvPr>
            <p:ph type="body" sz="quarter" idx="10" hasCustomPrompt="1"/>
          </p:nvPr>
        </p:nvSpPr>
        <p:spPr>
          <a:xfrm>
            <a:off x="4572000" y="685800"/>
            <a:ext cx="7010400" cy="5080000"/>
          </a:xfrm>
          <a:prstGeom prst="rect">
            <a:avLst/>
          </a:prstGeom>
        </p:spPr>
        <p:txBody>
          <a:bodyPr/>
          <a:lstStyle>
            <a:lvl1pPr marL="0" indent="0">
              <a:lnSpc>
                <a:spcPct val="130000"/>
              </a:lnSpc>
              <a:buNone/>
              <a:defRPr baseline="0">
                <a:latin typeface="Century Gothic" panose="020B0502020202020204" pitchFamily="34" charset="0"/>
              </a:defRPr>
            </a:lvl1pPr>
          </a:lstStyle>
          <a:p>
            <a:pPr lvl="0"/>
            <a:r>
              <a:rPr lang="en-US"/>
              <a:t>Standard text </a:t>
            </a:r>
          </a:p>
        </p:txBody>
      </p:sp>
      <p:pic>
        <p:nvPicPr>
          <p:cNvPr id="4" name="Picture 3">
            <a:extLst>
              <a:ext uri="{FF2B5EF4-FFF2-40B4-BE49-F238E27FC236}">
                <a16:creationId xmlns:a16="http://schemas.microsoft.com/office/drawing/2014/main" id="{9AAFCE40-DBFF-1C43-97E5-77CC00E5AEA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89482" y="6185515"/>
            <a:ext cx="2512016" cy="542981"/>
          </a:xfrm>
          <a:prstGeom prst="rect">
            <a:avLst/>
          </a:prstGeom>
        </p:spPr>
      </p:pic>
      <p:sp>
        <p:nvSpPr>
          <p:cNvPr id="7" name="TextBox 6">
            <a:extLst>
              <a:ext uri="{FF2B5EF4-FFF2-40B4-BE49-F238E27FC236}">
                <a16:creationId xmlns:a16="http://schemas.microsoft.com/office/drawing/2014/main" id="{645B78D4-F135-5E48-94C1-4AC7BB41E726}"/>
              </a:ext>
            </a:extLst>
          </p:cNvPr>
          <p:cNvSpPr txBox="1"/>
          <p:nvPr userDrawn="1"/>
        </p:nvSpPr>
        <p:spPr>
          <a:xfrm>
            <a:off x="106680" y="6423917"/>
            <a:ext cx="2421924"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solidFill>
                <a:effectLst/>
                <a:uLnTx/>
                <a:uFillTx/>
                <a:latin typeface="Century Gothic" panose="020B0502020202020204" pitchFamily="34" charset="0"/>
                <a:ea typeface="+mn-ea"/>
                <a:cs typeface="+mn-cs"/>
              </a:rPr>
              <a:t>www.ecs.org    |    @EdCommission</a:t>
            </a:r>
          </a:p>
        </p:txBody>
      </p:sp>
    </p:spTree>
    <p:extLst>
      <p:ext uri="{BB962C8B-B14F-4D97-AF65-F5344CB8AC3E}">
        <p14:creationId xmlns:p14="http://schemas.microsoft.com/office/powerpoint/2010/main" val="33296051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25C8D-3F87-424F-BBC3-FD3E06E583A9}"/>
              </a:ext>
            </a:extLst>
          </p:cNvPr>
          <p:cNvSpPr>
            <a:spLocks noGrp="1"/>
          </p:cNvSpPr>
          <p:nvPr>
            <p:ph type="ctrTitle" hasCustomPrompt="1"/>
          </p:nvPr>
        </p:nvSpPr>
        <p:spPr>
          <a:xfrm>
            <a:off x="4425696" y="1122363"/>
            <a:ext cx="6784848" cy="2387600"/>
          </a:xfrm>
          <a:prstGeom prst="rect">
            <a:avLst/>
          </a:prstGeom>
        </p:spPr>
        <p:txBody>
          <a:bodyPr anchor="b"/>
          <a:lstStyle>
            <a:lvl1pPr algn="l">
              <a:defRPr sz="6000"/>
            </a:lvl1pPr>
          </a:lstStyle>
          <a:p>
            <a:r>
              <a:rPr lang="en-US"/>
              <a:t>Pair this template with a symbol to the left. </a:t>
            </a:r>
          </a:p>
        </p:txBody>
      </p:sp>
      <p:sp>
        <p:nvSpPr>
          <p:cNvPr id="3" name="Subtitle 2">
            <a:extLst>
              <a:ext uri="{FF2B5EF4-FFF2-40B4-BE49-F238E27FC236}">
                <a16:creationId xmlns:a16="http://schemas.microsoft.com/office/drawing/2014/main" id="{6FCE011D-4370-8D4A-A1EB-DC5D2A62F6B0}"/>
              </a:ext>
            </a:extLst>
          </p:cNvPr>
          <p:cNvSpPr>
            <a:spLocks noGrp="1"/>
          </p:cNvSpPr>
          <p:nvPr>
            <p:ph type="subTitle" idx="1" hasCustomPrompt="1"/>
          </p:nvPr>
        </p:nvSpPr>
        <p:spPr>
          <a:xfrm>
            <a:off x="4425696" y="4041648"/>
            <a:ext cx="6242304" cy="1216152"/>
          </a:xfrm>
          <a:prstGeom prst="rect">
            <a:avLst/>
          </a:prstGeo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Additional context, or a definition fits well here.</a:t>
            </a:r>
          </a:p>
        </p:txBody>
      </p:sp>
      <p:cxnSp>
        <p:nvCxnSpPr>
          <p:cNvPr id="6" name="Straight Connector 5">
            <a:extLst>
              <a:ext uri="{FF2B5EF4-FFF2-40B4-BE49-F238E27FC236}">
                <a16:creationId xmlns:a16="http://schemas.microsoft.com/office/drawing/2014/main" id="{414B0E05-51AA-0045-BEAA-58E806011370}"/>
              </a:ext>
            </a:extLst>
          </p:cNvPr>
          <p:cNvCxnSpPr/>
          <p:nvPr userDrawn="1"/>
        </p:nvCxnSpPr>
        <p:spPr>
          <a:xfrm>
            <a:off x="4425696" y="3758184"/>
            <a:ext cx="6784848" cy="0"/>
          </a:xfrm>
          <a:prstGeom prst="line">
            <a:avLst/>
          </a:prstGeom>
          <a:ln w="28575"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DCB679BA-FBF2-6E4E-B06F-2922C9C02889}"/>
              </a:ext>
            </a:extLst>
          </p:cNvPr>
          <p:cNvSpPr>
            <a:spLocks noGrp="1"/>
          </p:cNvSpPr>
          <p:nvPr>
            <p:ph type="ftr" sz="quarter" idx="10"/>
          </p:nvPr>
        </p:nvSpPr>
        <p:spPr>
          <a:xfrm>
            <a:off x="106680" y="6363372"/>
            <a:ext cx="2400945" cy="365125"/>
          </a:xfrm>
          <a:prstGeom prst="rect">
            <a:avLst/>
          </a:prstGeom>
        </p:spPr>
        <p:txBody>
          <a:bodyPr/>
          <a:lstStyle/>
          <a:p>
            <a:r>
              <a:rPr lang="en-US"/>
              <a:t>ecs.org    |    @EdCommission</a:t>
            </a:r>
          </a:p>
        </p:txBody>
      </p:sp>
    </p:spTree>
    <p:extLst>
      <p:ext uri="{BB962C8B-B14F-4D97-AF65-F5344CB8AC3E}">
        <p14:creationId xmlns:p14="http://schemas.microsoft.com/office/powerpoint/2010/main" val="1643055972"/>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1C0DE058-5AE3-C040-AC75-68348D33954A}"/>
              </a:ext>
            </a:extLst>
          </p:cNvPr>
          <p:cNvPicPr>
            <a:picLocks noChangeAspect="1"/>
          </p:cNvPicPr>
          <p:nvPr userDrawn="1"/>
        </p:nvPicPr>
        <p:blipFill rotWithShape="1">
          <a:blip r:embed="rId2">
            <a:alphaModFix amt="95000"/>
            <a:extLst>
              <a:ext uri="{28A0092B-C50C-407E-A947-70E740481C1C}">
                <a14:useLocalDpi xmlns:a14="http://schemas.microsoft.com/office/drawing/2010/main" val="0"/>
              </a:ext>
            </a:extLst>
          </a:blip>
          <a:srcRect/>
          <a:stretch/>
        </p:blipFill>
        <p:spPr>
          <a:xfrm>
            <a:off x="0" y="0"/>
            <a:ext cx="12192000" cy="6865259"/>
          </a:xfrm>
          <a:prstGeom prst="rect">
            <a:avLst/>
          </a:prstGeom>
        </p:spPr>
      </p:pic>
      <p:sp>
        <p:nvSpPr>
          <p:cNvPr id="14" name="Rectangle 13">
            <a:extLst>
              <a:ext uri="{FF2B5EF4-FFF2-40B4-BE49-F238E27FC236}">
                <a16:creationId xmlns:a16="http://schemas.microsoft.com/office/drawing/2014/main" id="{3F4ECDB2-554C-7B4E-8B60-F121FDA1A7C4}"/>
              </a:ext>
            </a:extLst>
          </p:cNvPr>
          <p:cNvSpPr/>
          <p:nvPr userDrawn="1"/>
        </p:nvSpPr>
        <p:spPr>
          <a:xfrm>
            <a:off x="0" y="2102741"/>
            <a:ext cx="12192000" cy="2431974"/>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FA596B9-F264-304E-874A-2FAB3C15EA91}"/>
              </a:ext>
            </a:extLst>
          </p:cNvPr>
          <p:cNvSpPr txBox="1"/>
          <p:nvPr userDrawn="1"/>
        </p:nvSpPr>
        <p:spPr>
          <a:xfrm>
            <a:off x="1999109" y="2364890"/>
            <a:ext cx="8005248" cy="923330"/>
          </a:xfrm>
          <a:prstGeom prst="rect">
            <a:avLst/>
          </a:prstGeom>
          <a:noFill/>
          <a:effectLst>
            <a:outerShdw blurRad="127000" dist="38100" dir="5400000" algn="ctr" rotWithShape="0">
              <a:srgbClr val="000000">
                <a:alpha val="0"/>
              </a:srgbClr>
            </a:outerShdw>
          </a:effectLst>
        </p:spPr>
        <p:txBody>
          <a:bodyPr wrap="square" rtlCol="0">
            <a:spAutoFit/>
          </a:bodyPr>
          <a:lstStyle/>
          <a:p>
            <a:pPr algn="ctr"/>
            <a:r>
              <a:rPr lang="en-US" sz="5400" b="1" i="0">
                <a:solidFill>
                  <a:srgbClr val="ED8B00"/>
                </a:solidFill>
                <a:latin typeface="Gotham Bold" pitchFamily="2" charset="0"/>
              </a:rPr>
              <a:t>CONVENE</a:t>
            </a:r>
          </a:p>
        </p:txBody>
      </p:sp>
      <p:sp>
        <p:nvSpPr>
          <p:cNvPr id="16" name="TextBox 15">
            <a:extLst>
              <a:ext uri="{FF2B5EF4-FFF2-40B4-BE49-F238E27FC236}">
                <a16:creationId xmlns:a16="http://schemas.microsoft.com/office/drawing/2014/main" id="{D60AFF72-CACB-5841-B067-A56E6F1DA626}"/>
              </a:ext>
            </a:extLst>
          </p:cNvPr>
          <p:cNvSpPr txBox="1"/>
          <p:nvPr userDrawn="1"/>
        </p:nvSpPr>
        <p:spPr>
          <a:xfrm>
            <a:off x="877389" y="3321331"/>
            <a:ext cx="1043722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500" b="0" i="0">
                <a:solidFill>
                  <a:srgbClr val="615550"/>
                </a:solidFill>
                <a:latin typeface="Gotham Book" pitchFamily="2" charset="0"/>
                <a:ea typeface="Gotham Medium" charset="0"/>
                <a:cs typeface="Gotham Medium" charset="0"/>
              </a:rPr>
              <a:t>We create opportunities for education leaders within states </a:t>
            </a:r>
            <a:br>
              <a:rPr lang="en-US" sz="2500" b="0" i="0">
                <a:solidFill>
                  <a:srgbClr val="615550"/>
                </a:solidFill>
                <a:latin typeface="Gotham Book" pitchFamily="2" charset="0"/>
                <a:ea typeface="Gotham Medium" charset="0"/>
                <a:cs typeface="Gotham Medium" charset="0"/>
              </a:rPr>
            </a:br>
            <a:r>
              <a:rPr lang="en-US" sz="2500" b="0" i="0">
                <a:solidFill>
                  <a:srgbClr val="615550"/>
                </a:solidFill>
                <a:latin typeface="Gotham Book" pitchFamily="2" charset="0"/>
                <a:ea typeface="Gotham Medium" charset="0"/>
                <a:cs typeface="Gotham Medium" charset="0"/>
              </a:rPr>
              <a:t>and across states to interact, learn and collaborate.</a:t>
            </a:r>
          </a:p>
          <a:p>
            <a:pPr algn="ctr"/>
            <a:endParaRPr lang="en-US" sz="2500" b="0" i="0">
              <a:latin typeface="Gotham Book" pitchFamily="2" charset="0"/>
            </a:endParaRPr>
          </a:p>
        </p:txBody>
      </p:sp>
      <p:pic>
        <p:nvPicPr>
          <p:cNvPr id="18" name="Picture 17">
            <a:extLst>
              <a:ext uri="{FF2B5EF4-FFF2-40B4-BE49-F238E27FC236}">
                <a16:creationId xmlns:a16="http://schemas.microsoft.com/office/drawing/2014/main" id="{426CB2D2-79CC-3640-86A0-3A1BD3DA2651}"/>
              </a:ext>
            </a:extLst>
          </p:cNvPr>
          <p:cNvPicPr>
            <a:picLocks noChangeAspect="1"/>
          </p:cNvPicPr>
          <p:nvPr userDrawn="1"/>
        </p:nvPicPr>
        <p:blipFill>
          <a:blip r:embed="rId3">
            <a:biLevel thresh="25000"/>
            <a:extLst>
              <a:ext uri="{28A0092B-C50C-407E-A947-70E740481C1C}">
                <a14:useLocalDpi xmlns:a14="http://schemas.microsoft.com/office/drawing/2010/main" val="0"/>
              </a:ext>
            </a:extLst>
          </a:blip>
          <a:stretch>
            <a:fillRect/>
          </a:stretch>
        </p:blipFill>
        <p:spPr>
          <a:xfrm>
            <a:off x="9489482" y="6185515"/>
            <a:ext cx="2512016" cy="542982"/>
          </a:xfrm>
          <a:prstGeom prst="rect">
            <a:avLst/>
          </a:prstGeom>
        </p:spPr>
      </p:pic>
      <p:sp>
        <p:nvSpPr>
          <p:cNvPr id="9" name="TextBox 8">
            <a:extLst>
              <a:ext uri="{FF2B5EF4-FFF2-40B4-BE49-F238E27FC236}">
                <a16:creationId xmlns:a16="http://schemas.microsoft.com/office/drawing/2014/main" id="{54BBA34C-0D9E-BB48-9182-A9CC5DCA8555}"/>
              </a:ext>
            </a:extLst>
          </p:cNvPr>
          <p:cNvSpPr txBox="1"/>
          <p:nvPr userDrawn="1"/>
        </p:nvSpPr>
        <p:spPr>
          <a:xfrm>
            <a:off x="106680" y="6423917"/>
            <a:ext cx="2421924"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solidFill>
                <a:effectLst/>
                <a:uLnTx/>
                <a:uFillTx/>
                <a:latin typeface="Century Gothic" panose="020B0502020202020204" pitchFamily="34" charset="0"/>
                <a:ea typeface="+mn-ea"/>
                <a:cs typeface="+mn-cs"/>
              </a:rPr>
              <a:t>ecs.org    |    @EdCommission</a:t>
            </a:r>
          </a:p>
        </p:txBody>
      </p:sp>
    </p:spTree>
    <p:extLst>
      <p:ext uri="{BB962C8B-B14F-4D97-AF65-F5344CB8AC3E}">
        <p14:creationId xmlns:p14="http://schemas.microsoft.com/office/powerpoint/2010/main" val="286057059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3036040-5725-3D47-8ED2-CB8A7FF85C5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0" name="Rectangle 9">
            <a:extLst>
              <a:ext uri="{FF2B5EF4-FFF2-40B4-BE49-F238E27FC236}">
                <a16:creationId xmlns:a16="http://schemas.microsoft.com/office/drawing/2014/main" id="{2F3E4D17-8284-1E4F-9D72-2144B99FCEEE}"/>
              </a:ext>
            </a:extLst>
          </p:cNvPr>
          <p:cNvSpPr/>
          <p:nvPr userDrawn="1"/>
        </p:nvSpPr>
        <p:spPr>
          <a:xfrm>
            <a:off x="-8053" y="2019992"/>
            <a:ext cx="12208106" cy="2438400"/>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0BB5869E-BEF9-2343-AA3D-3E352350C891}"/>
              </a:ext>
            </a:extLst>
          </p:cNvPr>
          <p:cNvSpPr txBox="1"/>
          <p:nvPr userDrawn="1"/>
        </p:nvSpPr>
        <p:spPr>
          <a:xfrm>
            <a:off x="3783290" y="2335295"/>
            <a:ext cx="4165599" cy="923330"/>
          </a:xfrm>
          <a:prstGeom prst="rect">
            <a:avLst/>
          </a:prstGeom>
          <a:noFill/>
          <a:effectLst>
            <a:outerShdw blurRad="127000" dist="38100" dir="5400000" algn="ctr" rotWithShape="0">
              <a:srgbClr val="000000">
                <a:alpha val="0"/>
              </a:srgbClr>
            </a:outerShdw>
          </a:effectLst>
        </p:spPr>
        <p:txBody>
          <a:bodyPr wrap="square" rtlCol="0">
            <a:spAutoFit/>
          </a:bodyPr>
          <a:lstStyle/>
          <a:p>
            <a:pPr algn="ctr"/>
            <a:r>
              <a:rPr lang="en-US" sz="5400" b="1" i="0">
                <a:solidFill>
                  <a:srgbClr val="833177"/>
                </a:solidFill>
                <a:latin typeface="Gotham Bold" pitchFamily="2" charset="0"/>
              </a:rPr>
              <a:t>COUNSEL</a:t>
            </a:r>
          </a:p>
        </p:txBody>
      </p:sp>
      <p:sp>
        <p:nvSpPr>
          <p:cNvPr id="12" name="TextBox 11">
            <a:extLst>
              <a:ext uri="{FF2B5EF4-FFF2-40B4-BE49-F238E27FC236}">
                <a16:creationId xmlns:a16="http://schemas.microsoft.com/office/drawing/2014/main" id="{9A46CC11-138D-7946-A0EB-AAF6566BB326}"/>
              </a:ext>
            </a:extLst>
          </p:cNvPr>
          <p:cNvSpPr txBox="1"/>
          <p:nvPr userDrawn="1"/>
        </p:nvSpPr>
        <p:spPr>
          <a:xfrm>
            <a:off x="-8053" y="3342886"/>
            <a:ext cx="12039601" cy="830997"/>
          </a:xfrm>
          <a:prstGeom prst="rect">
            <a:avLst/>
          </a:prstGeom>
          <a:noFill/>
        </p:spPr>
        <p:txBody>
          <a:bodyPr wrap="square" rtlCol="0">
            <a:spAutoFit/>
          </a:bodyPr>
          <a:lstStyle/>
          <a:p>
            <a:pPr algn="ctr"/>
            <a:r>
              <a:rPr lang="en-US" sz="2400" b="0" i="0">
                <a:solidFill>
                  <a:srgbClr val="615550"/>
                </a:solidFill>
                <a:latin typeface="Gotham Book" pitchFamily="2" charset="0"/>
                <a:ea typeface="Gotham Medium" charset="0"/>
                <a:cs typeface="Gotham Medium" charset="0"/>
              </a:rPr>
              <a:t>We provide unbiased advice on policy plans, review and consult on proposed legislation, and testify at legislative hearings as third-party experts.</a:t>
            </a:r>
          </a:p>
        </p:txBody>
      </p:sp>
      <p:pic>
        <p:nvPicPr>
          <p:cNvPr id="14" name="Picture 13">
            <a:extLst>
              <a:ext uri="{FF2B5EF4-FFF2-40B4-BE49-F238E27FC236}">
                <a16:creationId xmlns:a16="http://schemas.microsoft.com/office/drawing/2014/main" id="{9F19E3A7-7060-8546-85CB-65A84771222C}"/>
              </a:ext>
            </a:extLst>
          </p:cNvPr>
          <p:cNvPicPr>
            <a:picLocks noChangeAspect="1"/>
          </p:cNvPicPr>
          <p:nvPr userDrawn="1"/>
        </p:nvPicPr>
        <p:blipFill>
          <a:blip r:embed="rId3">
            <a:biLevel thresh="25000"/>
            <a:extLst>
              <a:ext uri="{28A0092B-C50C-407E-A947-70E740481C1C}">
                <a14:useLocalDpi xmlns:a14="http://schemas.microsoft.com/office/drawing/2010/main" val="0"/>
              </a:ext>
            </a:extLst>
          </a:blip>
          <a:stretch>
            <a:fillRect/>
          </a:stretch>
        </p:blipFill>
        <p:spPr>
          <a:xfrm>
            <a:off x="9489482" y="6185515"/>
            <a:ext cx="2512016" cy="542982"/>
          </a:xfrm>
          <a:prstGeom prst="rect">
            <a:avLst/>
          </a:prstGeom>
        </p:spPr>
      </p:pic>
      <p:sp>
        <p:nvSpPr>
          <p:cNvPr id="13" name="TextBox 12">
            <a:extLst>
              <a:ext uri="{FF2B5EF4-FFF2-40B4-BE49-F238E27FC236}">
                <a16:creationId xmlns:a16="http://schemas.microsoft.com/office/drawing/2014/main" id="{37A67E75-7857-4F46-A2BE-7DD339795741}"/>
              </a:ext>
            </a:extLst>
          </p:cNvPr>
          <p:cNvSpPr txBox="1"/>
          <p:nvPr userDrawn="1"/>
        </p:nvSpPr>
        <p:spPr>
          <a:xfrm>
            <a:off x="106680" y="6423917"/>
            <a:ext cx="2421924"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solidFill>
                <a:effectLst/>
                <a:uLnTx/>
                <a:uFillTx/>
                <a:latin typeface="Century Gothic" panose="020B0502020202020204" pitchFamily="34" charset="0"/>
                <a:ea typeface="+mn-ea"/>
                <a:cs typeface="+mn-cs"/>
              </a:rPr>
              <a:t>ecs.org    |    @EdCommission</a:t>
            </a:r>
          </a:p>
        </p:txBody>
      </p:sp>
    </p:spTree>
    <p:extLst>
      <p:ext uri="{BB962C8B-B14F-4D97-AF65-F5344CB8AC3E}">
        <p14:creationId xmlns:p14="http://schemas.microsoft.com/office/powerpoint/2010/main" val="2409957302"/>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923D88B-BB2F-D44A-9355-56012A900ED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1" y="0"/>
            <a:ext cx="12214577" cy="6857999"/>
          </a:xfrm>
          <a:prstGeom prst="rect">
            <a:avLst/>
          </a:prstGeom>
        </p:spPr>
      </p:pic>
      <p:sp>
        <p:nvSpPr>
          <p:cNvPr id="7" name="Rectangle 6">
            <a:extLst>
              <a:ext uri="{FF2B5EF4-FFF2-40B4-BE49-F238E27FC236}">
                <a16:creationId xmlns:a16="http://schemas.microsoft.com/office/drawing/2014/main" id="{1348A357-C8E3-524D-AB1C-181714918370}"/>
              </a:ext>
            </a:extLst>
          </p:cNvPr>
          <p:cNvSpPr/>
          <p:nvPr userDrawn="1"/>
        </p:nvSpPr>
        <p:spPr>
          <a:xfrm>
            <a:off x="0" y="2003000"/>
            <a:ext cx="12214576" cy="2438400"/>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F3DE37C-A736-6B44-9192-19DFC423616A}"/>
              </a:ext>
            </a:extLst>
          </p:cNvPr>
          <p:cNvSpPr txBox="1"/>
          <p:nvPr userDrawn="1"/>
        </p:nvSpPr>
        <p:spPr>
          <a:xfrm>
            <a:off x="4380087" y="2399368"/>
            <a:ext cx="3454399" cy="923330"/>
          </a:xfrm>
          <a:prstGeom prst="rect">
            <a:avLst/>
          </a:prstGeom>
          <a:noFill/>
          <a:effectLst>
            <a:outerShdw blurRad="127000" dist="38100" dir="5400000" algn="ctr" rotWithShape="0">
              <a:srgbClr val="000000">
                <a:alpha val="0"/>
              </a:srgbClr>
            </a:outerShdw>
          </a:effectLst>
        </p:spPr>
        <p:txBody>
          <a:bodyPr wrap="square" rtlCol="0">
            <a:spAutoFit/>
          </a:bodyPr>
          <a:lstStyle/>
          <a:p>
            <a:r>
              <a:rPr lang="en-US" sz="5400" b="1" i="0">
                <a:solidFill>
                  <a:srgbClr val="84BD00"/>
                </a:solidFill>
                <a:latin typeface="Gotham Bold" pitchFamily="2" charset="0"/>
              </a:rPr>
              <a:t>REPORT</a:t>
            </a:r>
          </a:p>
        </p:txBody>
      </p:sp>
      <p:sp>
        <p:nvSpPr>
          <p:cNvPr id="9" name="TextBox 8">
            <a:extLst>
              <a:ext uri="{FF2B5EF4-FFF2-40B4-BE49-F238E27FC236}">
                <a16:creationId xmlns:a16="http://schemas.microsoft.com/office/drawing/2014/main" id="{B680AE01-C12C-0043-ABA3-52A61F9EAF0C}"/>
              </a:ext>
            </a:extLst>
          </p:cNvPr>
          <p:cNvSpPr txBox="1"/>
          <p:nvPr userDrawn="1"/>
        </p:nvSpPr>
        <p:spPr>
          <a:xfrm>
            <a:off x="1575213" y="3322698"/>
            <a:ext cx="9064145" cy="830997"/>
          </a:xfrm>
          <a:prstGeom prst="rect">
            <a:avLst/>
          </a:prstGeom>
          <a:noFill/>
        </p:spPr>
        <p:txBody>
          <a:bodyPr wrap="square" rtlCol="0">
            <a:spAutoFit/>
          </a:bodyPr>
          <a:lstStyle/>
          <a:p>
            <a:pPr algn="ctr"/>
            <a:r>
              <a:rPr lang="en-US" sz="2400" b="0" i="0">
                <a:solidFill>
                  <a:srgbClr val="615550"/>
                </a:solidFill>
                <a:latin typeface="Gotham Book" pitchFamily="2" charset="0"/>
                <a:ea typeface="Gotham Medium" charset="0"/>
                <a:cs typeface="Gotham Medium" charset="0"/>
              </a:rPr>
              <a:t>We issue concise, factual reports on a wide</a:t>
            </a:r>
            <a:br>
              <a:rPr lang="en-US" sz="2400" b="0" i="0">
                <a:solidFill>
                  <a:srgbClr val="615550"/>
                </a:solidFill>
                <a:latin typeface="Gotham Book" pitchFamily="2" charset="0"/>
                <a:ea typeface="Gotham Medium" charset="0"/>
                <a:cs typeface="Gotham Medium" charset="0"/>
              </a:rPr>
            </a:br>
            <a:r>
              <a:rPr lang="en-US" sz="2400" b="0" i="0">
                <a:solidFill>
                  <a:srgbClr val="615550"/>
                </a:solidFill>
                <a:latin typeface="Gotham Book" pitchFamily="2" charset="0"/>
                <a:ea typeface="Gotham Medium" charset="0"/>
                <a:cs typeface="Gotham Medium" charset="0"/>
              </a:rPr>
              <a:t>variety of education topics.</a:t>
            </a:r>
          </a:p>
        </p:txBody>
      </p:sp>
      <p:pic>
        <p:nvPicPr>
          <p:cNvPr id="10" name="Picture 9">
            <a:extLst>
              <a:ext uri="{FF2B5EF4-FFF2-40B4-BE49-F238E27FC236}">
                <a16:creationId xmlns:a16="http://schemas.microsoft.com/office/drawing/2014/main" id="{F57EDAEA-7FA8-3743-BE92-04B674635186}"/>
              </a:ext>
            </a:extLst>
          </p:cNvPr>
          <p:cNvPicPr>
            <a:picLocks noChangeAspect="1"/>
          </p:cNvPicPr>
          <p:nvPr userDrawn="1"/>
        </p:nvPicPr>
        <p:blipFill>
          <a:blip r:embed="rId3">
            <a:biLevel thresh="25000"/>
            <a:extLst>
              <a:ext uri="{28A0092B-C50C-407E-A947-70E740481C1C}">
                <a14:useLocalDpi xmlns:a14="http://schemas.microsoft.com/office/drawing/2010/main" val="0"/>
              </a:ext>
            </a:extLst>
          </a:blip>
          <a:stretch>
            <a:fillRect/>
          </a:stretch>
        </p:blipFill>
        <p:spPr>
          <a:xfrm>
            <a:off x="9489482" y="6185515"/>
            <a:ext cx="2512016" cy="542982"/>
          </a:xfrm>
          <a:prstGeom prst="rect">
            <a:avLst/>
          </a:prstGeom>
        </p:spPr>
      </p:pic>
      <p:sp>
        <p:nvSpPr>
          <p:cNvPr id="11" name="TextBox 10">
            <a:extLst>
              <a:ext uri="{FF2B5EF4-FFF2-40B4-BE49-F238E27FC236}">
                <a16:creationId xmlns:a16="http://schemas.microsoft.com/office/drawing/2014/main" id="{4073B3D7-3209-114A-B094-1685075C8DE5}"/>
              </a:ext>
            </a:extLst>
          </p:cNvPr>
          <p:cNvSpPr txBox="1"/>
          <p:nvPr userDrawn="1"/>
        </p:nvSpPr>
        <p:spPr>
          <a:xfrm>
            <a:off x="106680" y="6423917"/>
            <a:ext cx="2421924"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solidFill>
                <a:effectLst/>
                <a:uLnTx/>
                <a:uFillTx/>
                <a:latin typeface="Century Gothic" panose="020B0502020202020204" pitchFamily="34" charset="0"/>
                <a:ea typeface="+mn-ea"/>
                <a:cs typeface="+mn-cs"/>
              </a:rPr>
              <a:t>ecs.org    |    @EdCommission</a:t>
            </a:r>
          </a:p>
        </p:txBody>
      </p:sp>
    </p:spTree>
    <p:extLst>
      <p:ext uri="{BB962C8B-B14F-4D97-AF65-F5344CB8AC3E}">
        <p14:creationId xmlns:p14="http://schemas.microsoft.com/office/powerpoint/2010/main" val="136218432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C8013A5-5115-9147-A593-5FFC3873E1E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
            <a:ext cx="12192917" cy="6858000"/>
          </a:xfrm>
          <a:prstGeom prst="rect">
            <a:avLst/>
          </a:prstGeom>
        </p:spPr>
      </p:pic>
      <p:sp>
        <p:nvSpPr>
          <p:cNvPr id="7" name="Rectangle 6">
            <a:extLst>
              <a:ext uri="{FF2B5EF4-FFF2-40B4-BE49-F238E27FC236}">
                <a16:creationId xmlns:a16="http://schemas.microsoft.com/office/drawing/2014/main" id="{87F105CC-68DA-5E44-B8C2-8E122422831C}"/>
              </a:ext>
            </a:extLst>
          </p:cNvPr>
          <p:cNvSpPr/>
          <p:nvPr userDrawn="1"/>
        </p:nvSpPr>
        <p:spPr>
          <a:xfrm>
            <a:off x="0" y="2119489"/>
            <a:ext cx="12192000" cy="239406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755577C9-770D-3D4E-AF64-4C1E78B1055C}"/>
              </a:ext>
            </a:extLst>
          </p:cNvPr>
          <p:cNvSpPr txBox="1"/>
          <p:nvPr userDrawn="1"/>
        </p:nvSpPr>
        <p:spPr>
          <a:xfrm>
            <a:off x="4127783" y="2476670"/>
            <a:ext cx="4322112" cy="923330"/>
          </a:xfrm>
          <a:prstGeom prst="rect">
            <a:avLst/>
          </a:prstGeom>
          <a:noFill/>
          <a:effectLst>
            <a:outerShdw blurRad="127000" dist="38100" dir="5400000" algn="ctr" rotWithShape="0">
              <a:srgbClr val="000000">
                <a:alpha val="0"/>
              </a:srgbClr>
            </a:outerShdw>
          </a:effectLst>
        </p:spPr>
        <p:txBody>
          <a:bodyPr wrap="square" rtlCol="0">
            <a:spAutoFit/>
          </a:bodyPr>
          <a:lstStyle/>
          <a:p>
            <a:pPr algn="ctr"/>
            <a:r>
              <a:rPr lang="en-US" sz="5400" b="1" i="0">
                <a:solidFill>
                  <a:srgbClr val="ED8B00"/>
                </a:solidFill>
                <a:latin typeface="Gotham Bold" pitchFamily="2" charset="0"/>
              </a:rPr>
              <a:t>RESEARCH</a:t>
            </a:r>
          </a:p>
        </p:txBody>
      </p:sp>
      <p:sp>
        <p:nvSpPr>
          <p:cNvPr id="9" name="TextBox 8">
            <a:extLst>
              <a:ext uri="{FF2B5EF4-FFF2-40B4-BE49-F238E27FC236}">
                <a16:creationId xmlns:a16="http://schemas.microsoft.com/office/drawing/2014/main" id="{6060FF1A-CB05-FC40-8EF7-B8725B13CF8D}"/>
              </a:ext>
            </a:extLst>
          </p:cNvPr>
          <p:cNvSpPr txBox="1"/>
          <p:nvPr userDrawn="1"/>
        </p:nvSpPr>
        <p:spPr>
          <a:xfrm>
            <a:off x="525281" y="3400000"/>
            <a:ext cx="11141438" cy="830997"/>
          </a:xfrm>
          <a:prstGeom prst="rect">
            <a:avLst/>
          </a:prstGeom>
          <a:noFill/>
        </p:spPr>
        <p:txBody>
          <a:bodyPr wrap="square" rtlCol="0">
            <a:spAutoFit/>
          </a:bodyPr>
          <a:lstStyle/>
          <a:p>
            <a:pPr algn="ctr"/>
            <a:r>
              <a:rPr lang="en-US" sz="2400" b="0" i="0">
                <a:solidFill>
                  <a:srgbClr val="615550"/>
                </a:solidFill>
                <a:latin typeface="Gotham Book" pitchFamily="2" charset="0"/>
                <a:ea typeface="Gotham Medium" charset="0"/>
                <a:cs typeface="Gotham Medium" charset="0"/>
              </a:rPr>
              <a:t>We review the latest research and summarize it into </a:t>
            </a:r>
            <a:br>
              <a:rPr lang="en-US" sz="2400" b="0" i="0">
                <a:solidFill>
                  <a:srgbClr val="615550"/>
                </a:solidFill>
                <a:latin typeface="Gotham Book" pitchFamily="2" charset="0"/>
                <a:ea typeface="Gotham Medium" charset="0"/>
                <a:cs typeface="Gotham Medium" charset="0"/>
              </a:rPr>
            </a:br>
            <a:r>
              <a:rPr lang="en-US" sz="2400" b="0" i="0">
                <a:solidFill>
                  <a:srgbClr val="615550"/>
                </a:solidFill>
                <a:latin typeface="Gotham Book" pitchFamily="2" charset="0"/>
                <a:ea typeface="Gotham Medium" charset="0"/>
                <a:cs typeface="Gotham Medium" charset="0"/>
              </a:rPr>
              <a:t>concise policy implications and recommendations.</a:t>
            </a:r>
          </a:p>
        </p:txBody>
      </p:sp>
      <p:pic>
        <p:nvPicPr>
          <p:cNvPr id="10" name="Picture 9">
            <a:extLst>
              <a:ext uri="{FF2B5EF4-FFF2-40B4-BE49-F238E27FC236}">
                <a16:creationId xmlns:a16="http://schemas.microsoft.com/office/drawing/2014/main" id="{23C95502-37D0-984C-8220-51CF41B0F0E7}"/>
              </a:ext>
            </a:extLst>
          </p:cNvPr>
          <p:cNvPicPr>
            <a:picLocks noChangeAspect="1"/>
          </p:cNvPicPr>
          <p:nvPr userDrawn="1"/>
        </p:nvPicPr>
        <p:blipFill>
          <a:blip r:embed="rId3">
            <a:biLevel thresh="25000"/>
            <a:extLst>
              <a:ext uri="{28A0092B-C50C-407E-A947-70E740481C1C}">
                <a14:useLocalDpi xmlns:a14="http://schemas.microsoft.com/office/drawing/2010/main" val="0"/>
              </a:ext>
            </a:extLst>
          </a:blip>
          <a:stretch>
            <a:fillRect/>
          </a:stretch>
        </p:blipFill>
        <p:spPr>
          <a:xfrm>
            <a:off x="9489482" y="6185515"/>
            <a:ext cx="2512016" cy="542982"/>
          </a:xfrm>
          <a:prstGeom prst="rect">
            <a:avLst/>
          </a:prstGeom>
        </p:spPr>
      </p:pic>
      <p:sp>
        <p:nvSpPr>
          <p:cNvPr id="11" name="TextBox 10">
            <a:extLst>
              <a:ext uri="{FF2B5EF4-FFF2-40B4-BE49-F238E27FC236}">
                <a16:creationId xmlns:a16="http://schemas.microsoft.com/office/drawing/2014/main" id="{9762371B-3779-B44E-8C23-1AC837B94308}"/>
              </a:ext>
            </a:extLst>
          </p:cNvPr>
          <p:cNvSpPr txBox="1"/>
          <p:nvPr userDrawn="1"/>
        </p:nvSpPr>
        <p:spPr>
          <a:xfrm>
            <a:off x="106680" y="6423917"/>
            <a:ext cx="2421924"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solidFill>
                <a:effectLst/>
                <a:uLnTx/>
                <a:uFillTx/>
                <a:latin typeface="Century Gothic" panose="020B0502020202020204" pitchFamily="34" charset="0"/>
                <a:ea typeface="+mn-ea"/>
                <a:cs typeface="+mn-cs"/>
              </a:rPr>
              <a:t>ecs.org    |    @EdCommission</a:t>
            </a:r>
          </a:p>
        </p:txBody>
      </p:sp>
    </p:spTree>
    <p:extLst>
      <p:ext uri="{BB962C8B-B14F-4D97-AF65-F5344CB8AC3E}">
        <p14:creationId xmlns:p14="http://schemas.microsoft.com/office/powerpoint/2010/main" val="449898397"/>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secHead" preserve="1">
  <p:cSld name="1_Section Header">
    <p:bg>
      <p:bgPr>
        <a:gradFill>
          <a:gsLst>
            <a:gs pos="0">
              <a:srgbClr val="796E65"/>
            </a:gs>
            <a:gs pos="100000">
              <a:schemeClr val="bg2">
                <a:lumMod val="25000"/>
              </a:schemeClr>
            </a:gs>
          </a:gsLst>
          <a:lin ang="27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B7EA2-1717-FE41-8504-3899DC0894AD}"/>
              </a:ext>
            </a:extLst>
          </p:cNvPr>
          <p:cNvSpPr>
            <a:spLocks noGrp="1"/>
          </p:cNvSpPr>
          <p:nvPr>
            <p:ph type="title" hasCustomPrompt="1"/>
          </p:nvPr>
        </p:nvSpPr>
        <p:spPr>
          <a:xfrm>
            <a:off x="831850" y="663602"/>
            <a:ext cx="7909194" cy="2852737"/>
          </a:xfrm>
        </p:spPr>
        <p:txBody>
          <a:bodyPr anchor="b"/>
          <a:lstStyle>
            <a:lvl1pPr>
              <a:defRPr sz="6000">
                <a:solidFill>
                  <a:schemeClr val="bg1"/>
                </a:solidFill>
              </a:defRPr>
            </a:lvl1pPr>
          </a:lstStyle>
          <a:p>
            <a:r>
              <a:rPr lang="en-US"/>
              <a:t>Introduce a main concept here.</a:t>
            </a:r>
          </a:p>
        </p:txBody>
      </p:sp>
      <p:sp>
        <p:nvSpPr>
          <p:cNvPr id="3" name="Text Placeholder 2">
            <a:extLst>
              <a:ext uri="{FF2B5EF4-FFF2-40B4-BE49-F238E27FC236}">
                <a16:creationId xmlns:a16="http://schemas.microsoft.com/office/drawing/2014/main" id="{D25BEE41-96F9-994F-ADDC-DC27ACC16475}"/>
              </a:ext>
            </a:extLst>
          </p:cNvPr>
          <p:cNvSpPr>
            <a:spLocks noGrp="1"/>
          </p:cNvSpPr>
          <p:nvPr>
            <p:ph type="body" idx="1" hasCustomPrompt="1"/>
          </p:nvPr>
        </p:nvSpPr>
        <p:spPr>
          <a:xfrm>
            <a:off x="831850" y="4263998"/>
            <a:ext cx="10515600" cy="1500187"/>
          </a:xfrm>
        </p:spPr>
        <p:txBody>
          <a:bodyPr/>
          <a:lstStyle>
            <a:lvl1pPr marL="0" indent="0">
              <a:buNone/>
              <a:defRPr sz="2400">
                <a:solidFill>
                  <a:schemeClr val="bg1">
                    <a:alpha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Give some brief additional context or delete this box if unnecessary.</a:t>
            </a:r>
          </a:p>
        </p:txBody>
      </p:sp>
      <p:cxnSp>
        <p:nvCxnSpPr>
          <p:cNvPr id="9" name="Straight Connector 8">
            <a:extLst>
              <a:ext uri="{FF2B5EF4-FFF2-40B4-BE49-F238E27FC236}">
                <a16:creationId xmlns:a16="http://schemas.microsoft.com/office/drawing/2014/main" id="{617BC4B0-7B43-E449-AC83-C415176E92E3}"/>
              </a:ext>
            </a:extLst>
          </p:cNvPr>
          <p:cNvCxnSpPr/>
          <p:nvPr userDrawn="1"/>
        </p:nvCxnSpPr>
        <p:spPr>
          <a:xfrm>
            <a:off x="831850" y="3890075"/>
            <a:ext cx="7909194" cy="0"/>
          </a:xfrm>
          <a:prstGeom prst="line">
            <a:avLst/>
          </a:prstGeom>
          <a:ln w="28575"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025B25A6-F3F1-8B4B-B77C-A6C77180ED9D}"/>
              </a:ext>
            </a:extLst>
          </p:cNvPr>
          <p:cNvSpPr>
            <a:spLocks noGrp="1"/>
          </p:cNvSpPr>
          <p:nvPr>
            <p:ph type="ftr" sz="quarter" idx="10"/>
          </p:nvPr>
        </p:nvSpPr>
        <p:spPr/>
        <p:txBody>
          <a:bodyPr/>
          <a:lstStyle/>
          <a:p>
            <a:r>
              <a:rPr lang="en-US"/>
              <a:t>ecs.org    |    @EdCommission</a:t>
            </a:r>
          </a:p>
        </p:txBody>
      </p:sp>
    </p:spTree>
    <p:extLst>
      <p:ext uri="{BB962C8B-B14F-4D97-AF65-F5344CB8AC3E}">
        <p14:creationId xmlns:p14="http://schemas.microsoft.com/office/powerpoint/2010/main" val="3878240951"/>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25C8D-3F87-424F-BBC3-FD3E06E583A9}"/>
              </a:ext>
            </a:extLst>
          </p:cNvPr>
          <p:cNvSpPr>
            <a:spLocks noGrp="1"/>
          </p:cNvSpPr>
          <p:nvPr>
            <p:ph type="ctrTitle" hasCustomPrompt="1"/>
          </p:nvPr>
        </p:nvSpPr>
        <p:spPr>
          <a:xfrm>
            <a:off x="4425696" y="1122363"/>
            <a:ext cx="6784848" cy="2387600"/>
          </a:xfrm>
        </p:spPr>
        <p:txBody>
          <a:bodyPr anchor="b"/>
          <a:lstStyle>
            <a:lvl1pPr algn="l">
              <a:defRPr sz="6000"/>
            </a:lvl1pPr>
          </a:lstStyle>
          <a:p>
            <a:r>
              <a:rPr lang="en-US"/>
              <a:t>Pair this template with a symbol to the left. </a:t>
            </a:r>
          </a:p>
        </p:txBody>
      </p:sp>
      <p:sp>
        <p:nvSpPr>
          <p:cNvPr id="3" name="Subtitle 2">
            <a:extLst>
              <a:ext uri="{FF2B5EF4-FFF2-40B4-BE49-F238E27FC236}">
                <a16:creationId xmlns:a16="http://schemas.microsoft.com/office/drawing/2014/main" id="{6FCE011D-4370-8D4A-A1EB-DC5D2A62F6B0}"/>
              </a:ext>
            </a:extLst>
          </p:cNvPr>
          <p:cNvSpPr>
            <a:spLocks noGrp="1"/>
          </p:cNvSpPr>
          <p:nvPr>
            <p:ph type="subTitle" idx="1" hasCustomPrompt="1"/>
          </p:nvPr>
        </p:nvSpPr>
        <p:spPr>
          <a:xfrm>
            <a:off x="4425696" y="4041648"/>
            <a:ext cx="6242304" cy="121615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Additional context, or a definition fits well here.</a:t>
            </a:r>
          </a:p>
        </p:txBody>
      </p:sp>
      <p:cxnSp>
        <p:nvCxnSpPr>
          <p:cNvPr id="6" name="Straight Connector 5">
            <a:extLst>
              <a:ext uri="{FF2B5EF4-FFF2-40B4-BE49-F238E27FC236}">
                <a16:creationId xmlns:a16="http://schemas.microsoft.com/office/drawing/2014/main" id="{414B0E05-51AA-0045-BEAA-58E806011370}"/>
              </a:ext>
            </a:extLst>
          </p:cNvPr>
          <p:cNvCxnSpPr/>
          <p:nvPr userDrawn="1"/>
        </p:nvCxnSpPr>
        <p:spPr>
          <a:xfrm>
            <a:off x="4425696" y="3758184"/>
            <a:ext cx="6784848" cy="0"/>
          </a:xfrm>
          <a:prstGeom prst="line">
            <a:avLst/>
          </a:prstGeom>
          <a:ln w="28575"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24492923-AA9F-5F4B-920B-A620094DF4FB}"/>
              </a:ext>
            </a:extLst>
          </p:cNvPr>
          <p:cNvSpPr>
            <a:spLocks noGrp="1"/>
          </p:cNvSpPr>
          <p:nvPr>
            <p:ph type="ftr" sz="quarter" idx="10"/>
          </p:nvPr>
        </p:nvSpPr>
        <p:spPr/>
        <p:txBody>
          <a:bodyPr/>
          <a:lstStyle/>
          <a:p>
            <a:r>
              <a:rPr lang="en-US"/>
              <a:t>ecs.org    |    @EdCommission</a:t>
            </a:r>
          </a:p>
        </p:txBody>
      </p:sp>
    </p:spTree>
    <p:extLst>
      <p:ext uri="{BB962C8B-B14F-4D97-AF65-F5344CB8AC3E}">
        <p14:creationId xmlns:p14="http://schemas.microsoft.com/office/powerpoint/2010/main" val="4276265422"/>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obj" preserve="1">
  <p:cSld name="Title and Content">
    <p:bg>
      <p:bgPr>
        <a:gradFill>
          <a:gsLst>
            <a:gs pos="0">
              <a:srgbClr val="796E65"/>
            </a:gs>
            <a:gs pos="100000">
              <a:schemeClr val="bg2">
                <a:lumMod val="25000"/>
              </a:schemeClr>
            </a:gs>
          </a:gsLst>
          <a:lin ang="27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4EB5F-F77A-ED4D-9D45-B2DA141F647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047555F-BD59-C847-8EB9-29BA57726601}"/>
              </a:ext>
            </a:extLst>
          </p:cNvPr>
          <p:cNvSpPr>
            <a:spLocks noGrp="1"/>
          </p:cNvSpPr>
          <p:nvPr>
            <p:ph idx="1"/>
          </p:nvPr>
        </p:nvSpPr>
        <p:spPr/>
        <p:txBody>
          <a:bodyPr/>
          <a:lstStyle>
            <a:lvl1pPr>
              <a:spcAft>
                <a:spcPts val="1200"/>
              </a:spcAft>
              <a:defRPr/>
            </a:lvl1pPr>
            <a:lvl2pPr>
              <a:spcAft>
                <a:spcPts val="1200"/>
              </a:spcAft>
              <a:defRPr/>
            </a:lvl2pPr>
            <a:lvl3pPr>
              <a:spcAft>
                <a:spcPts val="1200"/>
              </a:spcAft>
              <a:defRPr/>
            </a:lvl3pPr>
            <a:lvl4pPr>
              <a:spcAft>
                <a:spcPts val="1200"/>
              </a:spcAft>
              <a:defRPr/>
            </a:lvl4pPr>
            <a:lvl5pPr>
              <a:spcAft>
                <a:spcPts val="12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AF397F72-40BC-5C4A-9190-DC3040270963}"/>
              </a:ext>
            </a:extLst>
          </p:cNvPr>
          <p:cNvSpPr>
            <a:spLocks noGrp="1"/>
          </p:cNvSpPr>
          <p:nvPr>
            <p:ph type="ftr" sz="quarter" idx="10"/>
          </p:nvPr>
        </p:nvSpPr>
        <p:spPr/>
        <p:txBody>
          <a:bodyPr/>
          <a:lstStyle/>
          <a:p>
            <a:r>
              <a:rPr lang="en-US"/>
              <a:t>ecs.org    |    @EdCommission</a:t>
            </a:r>
          </a:p>
        </p:txBody>
      </p:sp>
    </p:spTree>
    <p:extLst>
      <p:ext uri="{BB962C8B-B14F-4D97-AF65-F5344CB8AC3E}">
        <p14:creationId xmlns:p14="http://schemas.microsoft.com/office/powerpoint/2010/main" val="4067715853"/>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326CB-A565-9B41-BD7A-F1FBAF973173}"/>
              </a:ext>
            </a:extLst>
          </p:cNvPr>
          <p:cNvSpPr>
            <a:spLocks noGrp="1"/>
          </p:cNvSpPr>
          <p:nvPr>
            <p:ph type="title" hasCustomPrompt="1"/>
          </p:nvPr>
        </p:nvSpPr>
        <p:spPr>
          <a:xfrm>
            <a:off x="887691" y="1161287"/>
            <a:ext cx="4273296" cy="1463040"/>
          </a:xfrm>
        </p:spPr>
        <p:txBody>
          <a:bodyPr anchor="ctr" anchorCtr="0">
            <a:noAutofit/>
          </a:bodyPr>
          <a:lstStyle>
            <a:lvl1pPr>
              <a:defRPr sz="13800"/>
            </a:lvl1pPr>
          </a:lstStyle>
          <a:p>
            <a:r>
              <a:rPr lang="en-US"/>
              <a:t>X%</a:t>
            </a:r>
          </a:p>
        </p:txBody>
      </p:sp>
      <p:sp>
        <p:nvSpPr>
          <p:cNvPr id="11" name="Text Placeholder 10">
            <a:extLst>
              <a:ext uri="{FF2B5EF4-FFF2-40B4-BE49-F238E27FC236}">
                <a16:creationId xmlns:a16="http://schemas.microsoft.com/office/drawing/2014/main" id="{1CA7E6F0-A3DB-464F-A3EC-3651643D9ED2}"/>
              </a:ext>
            </a:extLst>
          </p:cNvPr>
          <p:cNvSpPr>
            <a:spLocks noGrp="1"/>
          </p:cNvSpPr>
          <p:nvPr>
            <p:ph type="body" sz="quarter" idx="11" hasCustomPrompt="1"/>
          </p:nvPr>
        </p:nvSpPr>
        <p:spPr>
          <a:xfrm>
            <a:off x="887413" y="2816225"/>
            <a:ext cx="4273550" cy="960120"/>
          </a:xfrm>
        </p:spPr>
        <p:txBody>
          <a:bodyPr anchor="ctr" anchorCtr="0"/>
          <a:lstStyle>
            <a:lvl1pPr marL="0" indent="0">
              <a:buNone/>
              <a:defRPr sz="7200" b="1"/>
            </a:lvl1pPr>
          </a:lstStyle>
          <a:p>
            <a:pPr lvl="0"/>
            <a:r>
              <a:rPr lang="en-US"/>
              <a:t>States</a:t>
            </a:r>
          </a:p>
        </p:txBody>
      </p:sp>
      <p:sp>
        <p:nvSpPr>
          <p:cNvPr id="13" name="Text Placeholder 12">
            <a:extLst>
              <a:ext uri="{FF2B5EF4-FFF2-40B4-BE49-F238E27FC236}">
                <a16:creationId xmlns:a16="http://schemas.microsoft.com/office/drawing/2014/main" id="{7DE9194C-63D1-3E4B-8B34-C8A02792BA31}"/>
              </a:ext>
            </a:extLst>
          </p:cNvPr>
          <p:cNvSpPr>
            <a:spLocks noGrp="1"/>
          </p:cNvSpPr>
          <p:nvPr>
            <p:ph type="body" sz="quarter" idx="12" hasCustomPrompt="1"/>
          </p:nvPr>
        </p:nvSpPr>
        <p:spPr>
          <a:xfrm>
            <a:off x="887413" y="3968750"/>
            <a:ext cx="4273550" cy="1033463"/>
          </a:xfrm>
        </p:spPr>
        <p:txBody>
          <a:bodyPr anchor="ctr" anchorCtr="0"/>
          <a:lstStyle>
            <a:lvl1pPr marL="0" indent="0">
              <a:buNone/>
              <a:defRPr/>
            </a:lvl1pPr>
          </a:lstStyle>
          <a:p>
            <a:r>
              <a:rPr lang="en-US" sz="2800" b="0"/>
              <a:t>This is what they do or what the % means.</a:t>
            </a:r>
          </a:p>
        </p:txBody>
      </p:sp>
      <p:sp>
        <p:nvSpPr>
          <p:cNvPr id="3" name="Footer Placeholder 2">
            <a:extLst>
              <a:ext uri="{FF2B5EF4-FFF2-40B4-BE49-F238E27FC236}">
                <a16:creationId xmlns:a16="http://schemas.microsoft.com/office/drawing/2014/main" id="{2B6A73E2-B492-5B42-B321-D9D784934F0D}"/>
              </a:ext>
            </a:extLst>
          </p:cNvPr>
          <p:cNvSpPr>
            <a:spLocks noGrp="1"/>
          </p:cNvSpPr>
          <p:nvPr>
            <p:ph type="ftr" sz="quarter" idx="13"/>
          </p:nvPr>
        </p:nvSpPr>
        <p:spPr/>
        <p:txBody>
          <a:bodyPr/>
          <a:lstStyle/>
          <a:p>
            <a:r>
              <a:rPr lang="en-US"/>
              <a:t>ecs.org    |    @EdCommission</a:t>
            </a:r>
          </a:p>
        </p:txBody>
      </p:sp>
    </p:spTree>
    <p:extLst>
      <p:ext uri="{BB962C8B-B14F-4D97-AF65-F5344CB8AC3E}">
        <p14:creationId xmlns:p14="http://schemas.microsoft.com/office/powerpoint/2010/main" val="352821594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2_Custom Layout">
    <p:bg>
      <p:bgPr>
        <a:gradFill>
          <a:gsLst>
            <a:gs pos="0">
              <a:srgbClr val="796E65"/>
            </a:gs>
            <a:gs pos="100000">
              <a:schemeClr val="bg2">
                <a:lumMod val="25000"/>
              </a:schemeClr>
            </a:gs>
          </a:gsLst>
          <a:lin ang="2700000" scaled="0"/>
        </a:gra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a:xfrm>
            <a:off x="609600" y="1092200"/>
            <a:ext cx="10972800" cy="3962400"/>
          </a:xfrm>
        </p:spPr>
        <p:txBody>
          <a:bodyPr/>
          <a:lstStyle>
            <a:lvl1pPr algn="ctr">
              <a:defRPr/>
            </a:lvl1pPr>
          </a:lstStyle>
          <a:p>
            <a:r>
              <a:rPr lang="en-US"/>
              <a:t>Click to edit Master title style</a:t>
            </a:r>
          </a:p>
        </p:txBody>
      </p:sp>
      <p:sp>
        <p:nvSpPr>
          <p:cNvPr id="2" name="Footer Placeholder 1">
            <a:extLst>
              <a:ext uri="{FF2B5EF4-FFF2-40B4-BE49-F238E27FC236}">
                <a16:creationId xmlns:a16="http://schemas.microsoft.com/office/drawing/2014/main" id="{70700979-44F6-3B4E-9B01-E44F08558F71}"/>
              </a:ext>
            </a:extLst>
          </p:cNvPr>
          <p:cNvSpPr>
            <a:spLocks noGrp="1"/>
          </p:cNvSpPr>
          <p:nvPr>
            <p:ph type="ftr" sz="quarter" idx="10"/>
          </p:nvPr>
        </p:nvSpPr>
        <p:spPr/>
        <p:txBody>
          <a:bodyPr/>
          <a:lstStyle/>
          <a:p>
            <a:r>
              <a:rPr lang="en-US"/>
              <a:t>ecs.org    |    @EdCommission</a:t>
            </a:r>
          </a:p>
        </p:txBody>
      </p:sp>
    </p:spTree>
    <p:extLst>
      <p:ext uri="{BB962C8B-B14F-4D97-AF65-F5344CB8AC3E}">
        <p14:creationId xmlns:p14="http://schemas.microsoft.com/office/powerpoint/2010/main" val="365657953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18B9174-2BE3-5949-B02D-1E483CCE0EE0}"/>
              </a:ext>
            </a:extLst>
          </p:cNvPr>
          <p:cNvSpPr>
            <a:spLocks noGrp="1"/>
          </p:cNvSpPr>
          <p:nvPr>
            <p:ph type="title"/>
          </p:nvPr>
        </p:nvSpPr>
        <p:spPr>
          <a:xfrm>
            <a:off x="838200" y="365125"/>
            <a:ext cx="10515600" cy="1325563"/>
          </a:xfrm>
        </p:spPr>
        <p:txBody>
          <a:bodyPr/>
          <a:lstStyle/>
          <a:p>
            <a:r>
              <a:rPr lang="en-US"/>
              <a:t>Click to edit Master title style</a:t>
            </a:r>
          </a:p>
        </p:txBody>
      </p:sp>
      <p:sp>
        <p:nvSpPr>
          <p:cNvPr id="2" name="Footer Placeholder 1">
            <a:extLst>
              <a:ext uri="{FF2B5EF4-FFF2-40B4-BE49-F238E27FC236}">
                <a16:creationId xmlns:a16="http://schemas.microsoft.com/office/drawing/2014/main" id="{01118AE6-F9F2-6F41-8E22-99BC0BD26509}"/>
              </a:ext>
            </a:extLst>
          </p:cNvPr>
          <p:cNvSpPr>
            <a:spLocks noGrp="1"/>
          </p:cNvSpPr>
          <p:nvPr>
            <p:ph type="ftr" sz="quarter" idx="10"/>
          </p:nvPr>
        </p:nvSpPr>
        <p:spPr/>
        <p:txBody>
          <a:bodyPr/>
          <a:lstStyle/>
          <a:p>
            <a:r>
              <a:rPr lang="en-US"/>
              <a:t>ecs.org    |    @EdCommission</a:t>
            </a:r>
          </a:p>
        </p:txBody>
      </p:sp>
    </p:spTree>
    <p:extLst>
      <p:ext uri="{BB962C8B-B14F-4D97-AF65-F5344CB8AC3E}">
        <p14:creationId xmlns:p14="http://schemas.microsoft.com/office/powerpoint/2010/main" val="40283945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4EB5F-F77A-ED4D-9D45-B2DA141F6470}"/>
              </a:ext>
            </a:extLst>
          </p:cNvPr>
          <p:cNvSpPr>
            <a:spLocks noGrp="1"/>
          </p:cNvSpPr>
          <p:nvPr>
            <p:ph type="title"/>
          </p:nvPr>
        </p:nvSpPr>
        <p:spPr>
          <a:xfrm>
            <a:off x="838200" y="365125"/>
            <a:ext cx="10515600" cy="1460500"/>
          </a:xfrm>
          <a:prstGeom prst="rect">
            <a:avLst/>
          </a:prstGeom>
        </p:spPr>
        <p:txBody>
          <a:bodyPr>
            <a:normAutofit/>
          </a:bodyPr>
          <a:lstStyle>
            <a:lvl1pPr>
              <a:defRPr sz="4500"/>
            </a:lvl1pPr>
          </a:lstStyle>
          <a:p>
            <a:r>
              <a:rPr lang="en-US"/>
              <a:t>Click to edit Master title style</a:t>
            </a:r>
          </a:p>
        </p:txBody>
      </p:sp>
      <p:sp>
        <p:nvSpPr>
          <p:cNvPr id="3" name="Content Placeholder 2">
            <a:extLst>
              <a:ext uri="{FF2B5EF4-FFF2-40B4-BE49-F238E27FC236}">
                <a16:creationId xmlns:a16="http://schemas.microsoft.com/office/drawing/2014/main" id="{D047555F-BD59-C847-8EB9-29BA57726601}"/>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628D47EC-124A-3848-9E06-94775F0A75F0}"/>
              </a:ext>
            </a:extLst>
          </p:cNvPr>
          <p:cNvSpPr>
            <a:spLocks noGrp="1"/>
          </p:cNvSpPr>
          <p:nvPr>
            <p:ph type="ftr" sz="quarter" idx="10"/>
          </p:nvPr>
        </p:nvSpPr>
        <p:spPr>
          <a:xfrm>
            <a:off x="106680" y="6363372"/>
            <a:ext cx="2400945" cy="365125"/>
          </a:xfrm>
          <a:prstGeom prst="rect">
            <a:avLst/>
          </a:prstGeom>
        </p:spPr>
        <p:txBody>
          <a:bodyPr/>
          <a:lstStyle/>
          <a:p>
            <a:r>
              <a:rPr lang="en-US"/>
              <a:t>ecs.org    |    @EdCommission</a:t>
            </a:r>
          </a:p>
        </p:txBody>
      </p:sp>
    </p:spTree>
    <p:extLst>
      <p:ext uri="{BB962C8B-B14F-4D97-AF65-F5344CB8AC3E}">
        <p14:creationId xmlns:p14="http://schemas.microsoft.com/office/powerpoint/2010/main" val="2974700533"/>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5E141E47-09AC-A247-9868-DE2106336F07}"/>
              </a:ext>
            </a:extLst>
          </p:cNvPr>
          <p:cNvCxnSpPr>
            <a:cxnSpLocks/>
          </p:cNvCxnSpPr>
          <p:nvPr userDrawn="1"/>
        </p:nvCxnSpPr>
        <p:spPr>
          <a:xfrm>
            <a:off x="831850" y="3890075"/>
            <a:ext cx="6791463" cy="0"/>
          </a:xfrm>
          <a:prstGeom prst="line">
            <a:avLst/>
          </a:prstGeom>
          <a:ln w="28575"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86B55C73-F09A-9739-9B77-52DCDD9CDC66}"/>
              </a:ext>
            </a:extLst>
          </p:cNvPr>
          <p:cNvSpPr>
            <a:spLocks noGrp="1"/>
          </p:cNvSpPr>
          <p:nvPr>
            <p:ph type="title" hasCustomPrompt="1"/>
          </p:nvPr>
        </p:nvSpPr>
        <p:spPr>
          <a:xfrm>
            <a:off x="831850" y="663602"/>
            <a:ext cx="7909194" cy="2852737"/>
          </a:xfrm>
        </p:spPr>
        <p:txBody>
          <a:bodyPr anchor="b">
            <a:noAutofit/>
          </a:bodyPr>
          <a:lstStyle>
            <a:lvl1pPr>
              <a:defRPr sz="6000">
                <a:solidFill>
                  <a:schemeClr val="bg1"/>
                </a:solidFill>
              </a:defRPr>
            </a:lvl1pPr>
          </a:lstStyle>
          <a:p>
            <a:r>
              <a:rPr lang="en-US"/>
              <a:t>Introduce a main concept here.</a:t>
            </a:r>
          </a:p>
        </p:txBody>
      </p:sp>
      <p:sp>
        <p:nvSpPr>
          <p:cNvPr id="3" name="Text Placeholder 2">
            <a:extLst>
              <a:ext uri="{FF2B5EF4-FFF2-40B4-BE49-F238E27FC236}">
                <a16:creationId xmlns:a16="http://schemas.microsoft.com/office/drawing/2014/main" id="{79E51867-71B7-9F32-4896-A9F64F9E2239}"/>
              </a:ext>
            </a:extLst>
          </p:cNvPr>
          <p:cNvSpPr>
            <a:spLocks noGrp="1"/>
          </p:cNvSpPr>
          <p:nvPr>
            <p:ph type="body" idx="1" hasCustomPrompt="1"/>
          </p:nvPr>
        </p:nvSpPr>
        <p:spPr>
          <a:xfrm>
            <a:off x="831850" y="4263998"/>
            <a:ext cx="6711950" cy="1500187"/>
          </a:xfrm>
        </p:spPr>
        <p:txBody>
          <a:bodyPr>
            <a:noAutofit/>
          </a:bodyPr>
          <a:lstStyle>
            <a:lvl1pPr marL="0" indent="0">
              <a:buNone/>
              <a:defRPr sz="2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Give some brief additional context or delete this box if unnecessary.</a:t>
            </a:r>
          </a:p>
        </p:txBody>
      </p:sp>
    </p:spTree>
    <p:extLst>
      <p:ext uri="{BB962C8B-B14F-4D97-AF65-F5344CB8AC3E}">
        <p14:creationId xmlns:p14="http://schemas.microsoft.com/office/powerpoint/2010/main" val="3846129372"/>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414B0E05-51AA-0045-BEAA-58E806011370}"/>
              </a:ext>
            </a:extLst>
          </p:cNvPr>
          <p:cNvCxnSpPr/>
          <p:nvPr userDrawn="1"/>
        </p:nvCxnSpPr>
        <p:spPr>
          <a:xfrm>
            <a:off x="4425696" y="3758184"/>
            <a:ext cx="6784848" cy="0"/>
          </a:xfrm>
          <a:prstGeom prst="line">
            <a:avLst/>
          </a:prstGeom>
          <a:ln w="28575"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115D2C5B-D1D1-C23D-A34B-04887DB8105C}"/>
              </a:ext>
            </a:extLst>
          </p:cNvPr>
          <p:cNvSpPr>
            <a:spLocks noGrp="1"/>
          </p:cNvSpPr>
          <p:nvPr>
            <p:ph type="ctrTitle"/>
          </p:nvPr>
        </p:nvSpPr>
        <p:spPr>
          <a:xfrm>
            <a:off x="4425696" y="1122363"/>
            <a:ext cx="6784848" cy="2387600"/>
          </a:xfrm>
          <a:prstGeom prst="rect">
            <a:avLst/>
          </a:prstGeom>
        </p:spPr>
        <p:txBody>
          <a:bodyPr anchor="b">
            <a:noAutofit/>
          </a:bodyPr>
          <a:lstStyle>
            <a:lvl1pPr algn="l">
              <a:defRPr sz="6000"/>
            </a:lvl1pPr>
          </a:lstStyle>
          <a:p>
            <a:r>
              <a:rPr lang="en-US"/>
              <a:t>Click to edit Master title style</a:t>
            </a:r>
          </a:p>
        </p:txBody>
      </p:sp>
      <p:sp>
        <p:nvSpPr>
          <p:cNvPr id="5" name="Subtitle 2">
            <a:extLst>
              <a:ext uri="{FF2B5EF4-FFF2-40B4-BE49-F238E27FC236}">
                <a16:creationId xmlns:a16="http://schemas.microsoft.com/office/drawing/2014/main" id="{0BE69711-209C-6CA3-5165-0C6802AA4AF4}"/>
              </a:ext>
            </a:extLst>
          </p:cNvPr>
          <p:cNvSpPr>
            <a:spLocks noGrp="1"/>
          </p:cNvSpPr>
          <p:nvPr>
            <p:ph type="subTitle" idx="1" hasCustomPrompt="1"/>
          </p:nvPr>
        </p:nvSpPr>
        <p:spPr>
          <a:xfrm>
            <a:off x="4425696" y="4041648"/>
            <a:ext cx="6784848" cy="1216152"/>
          </a:xfrm>
          <a:prstGeom prst="rect">
            <a:avLst/>
          </a:prstGeom>
        </p:spPr>
        <p:txBody>
          <a:bodyPr>
            <a:no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Additional context, or a definition fits well here.</a:t>
            </a:r>
          </a:p>
        </p:txBody>
      </p:sp>
    </p:spTree>
    <p:extLst>
      <p:ext uri="{BB962C8B-B14F-4D97-AF65-F5344CB8AC3E}">
        <p14:creationId xmlns:p14="http://schemas.microsoft.com/office/powerpoint/2010/main" val="307688241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35A68F6-0262-FFA9-8528-EFDA8B5BB662}"/>
              </a:ext>
            </a:extLst>
          </p:cNvPr>
          <p:cNvSpPr>
            <a:spLocks noGrp="1"/>
          </p:cNvSpPr>
          <p:nvPr>
            <p:ph type="title"/>
          </p:nvPr>
        </p:nvSpPr>
        <p:spPr>
          <a:xfrm>
            <a:off x="838200" y="365125"/>
            <a:ext cx="10515600" cy="955675"/>
          </a:xfrm>
        </p:spPr>
        <p:txBody>
          <a:bodyPr anchor="t">
            <a:noAutofit/>
          </a:bodyPr>
          <a:lstStyle/>
          <a:p>
            <a:r>
              <a:rPr lang="en-US"/>
              <a:t>Click to edit Master title style</a:t>
            </a:r>
          </a:p>
        </p:txBody>
      </p:sp>
      <p:sp>
        <p:nvSpPr>
          <p:cNvPr id="5" name="Content Placeholder 2">
            <a:extLst>
              <a:ext uri="{FF2B5EF4-FFF2-40B4-BE49-F238E27FC236}">
                <a16:creationId xmlns:a16="http://schemas.microsoft.com/office/drawing/2014/main" id="{C07A1FAD-216A-4397-B5BD-1C13DE4CA25A}"/>
              </a:ext>
            </a:extLst>
          </p:cNvPr>
          <p:cNvSpPr>
            <a:spLocks noGrp="1"/>
          </p:cNvSpPr>
          <p:nvPr>
            <p:ph idx="1" hasCustomPrompt="1"/>
          </p:nvPr>
        </p:nvSpPr>
        <p:spPr>
          <a:xfrm>
            <a:off x="838200" y="1460500"/>
            <a:ext cx="10515600" cy="4716463"/>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34940134"/>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3D0584E-091A-C7AA-2209-E41CB8BFA509}"/>
              </a:ext>
            </a:extLst>
          </p:cNvPr>
          <p:cNvSpPr>
            <a:spLocks noGrp="1"/>
          </p:cNvSpPr>
          <p:nvPr>
            <p:ph type="title" hasCustomPrompt="1"/>
          </p:nvPr>
        </p:nvSpPr>
        <p:spPr>
          <a:xfrm>
            <a:off x="887691" y="1161287"/>
            <a:ext cx="4273296" cy="1463040"/>
          </a:xfrm>
          <a:prstGeom prst="rect">
            <a:avLst/>
          </a:prstGeom>
        </p:spPr>
        <p:txBody>
          <a:bodyPr anchor="ctr" anchorCtr="0">
            <a:noAutofit/>
          </a:bodyPr>
          <a:lstStyle>
            <a:lvl1pPr>
              <a:defRPr sz="13800"/>
            </a:lvl1pPr>
          </a:lstStyle>
          <a:p>
            <a:r>
              <a:rPr lang="en-US"/>
              <a:t>X%</a:t>
            </a:r>
          </a:p>
        </p:txBody>
      </p:sp>
      <p:sp>
        <p:nvSpPr>
          <p:cNvPr id="4" name="Text Placeholder 10">
            <a:extLst>
              <a:ext uri="{FF2B5EF4-FFF2-40B4-BE49-F238E27FC236}">
                <a16:creationId xmlns:a16="http://schemas.microsoft.com/office/drawing/2014/main" id="{DF4FD262-47B8-55FD-171B-449EEE1430E4}"/>
              </a:ext>
            </a:extLst>
          </p:cNvPr>
          <p:cNvSpPr>
            <a:spLocks noGrp="1"/>
          </p:cNvSpPr>
          <p:nvPr>
            <p:ph type="body" sz="quarter" idx="11" hasCustomPrompt="1"/>
          </p:nvPr>
        </p:nvSpPr>
        <p:spPr>
          <a:xfrm>
            <a:off x="887413" y="2816225"/>
            <a:ext cx="4273550" cy="960120"/>
          </a:xfrm>
          <a:prstGeom prst="rect">
            <a:avLst/>
          </a:prstGeom>
        </p:spPr>
        <p:txBody>
          <a:bodyPr anchor="ctr" anchorCtr="0">
            <a:noAutofit/>
          </a:bodyPr>
          <a:lstStyle>
            <a:lvl1pPr marL="0" indent="0">
              <a:buNone/>
              <a:defRPr sz="7200" b="1"/>
            </a:lvl1pPr>
          </a:lstStyle>
          <a:p>
            <a:pPr lvl="0"/>
            <a:r>
              <a:rPr lang="en-US"/>
              <a:t>States</a:t>
            </a:r>
          </a:p>
        </p:txBody>
      </p:sp>
      <p:sp>
        <p:nvSpPr>
          <p:cNvPr id="5" name="Text Placeholder 12">
            <a:extLst>
              <a:ext uri="{FF2B5EF4-FFF2-40B4-BE49-F238E27FC236}">
                <a16:creationId xmlns:a16="http://schemas.microsoft.com/office/drawing/2014/main" id="{36B7F6F2-7093-590D-8173-C34222435AF2}"/>
              </a:ext>
            </a:extLst>
          </p:cNvPr>
          <p:cNvSpPr>
            <a:spLocks noGrp="1"/>
          </p:cNvSpPr>
          <p:nvPr>
            <p:ph type="body" sz="quarter" idx="12" hasCustomPrompt="1"/>
          </p:nvPr>
        </p:nvSpPr>
        <p:spPr>
          <a:xfrm>
            <a:off x="887413" y="3968750"/>
            <a:ext cx="4273550" cy="1033463"/>
          </a:xfrm>
          <a:prstGeom prst="rect">
            <a:avLst/>
          </a:prstGeom>
        </p:spPr>
        <p:txBody>
          <a:bodyPr anchor="ctr" anchorCtr="0">
            <a:noAutofit/>
          </a:bodyPr>
          <a:lstStyle>
            <a:lvl1pPr marL="0" indent="0">
              <a:buNone/>
              <a:defRPr/>
            </a:lvl1pPr>
          </a:lstStyle>
          <a:p>
            <a:r>
              <a:rPr lang="en-US" sz="2800" b="0"/>
              <a:t>This is what they do or what the % means.</a:t>
            </a:r>
          </a:p>
        </p:txBody>
      </p:sp>
    </p:spTree>
    <p:extLst>
      <p:ext uri="{BB962C8B-B14F-4D97-AF65-F5344CB8AC3E}">
        <p14:creationId xmlns:p14="http://schemas.microsoft.com/office/powerpoint/2010/main" val="1619925883"/>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3_Custom Layout">
    <p:bg>
      <p:bgPr>
        <a:gradFill>
          <a:gsLst>
            <a:gs pos="0">
              <a:srgbClr val="97478A"/>
            </a:gs>
            <a:gs pos="100000">
              <a:srgbClr val="5C3077"/>
            </a:gs>
          </a:gsLst>
          <a:lin ang="2700000" scaled="0"/>
        </a:gradFill>
        <a:effectLst/>
      </p:bgPr>
    </p:bg>
    <p:spTree>
      <p:nvGrpSpPr>
        <p:cNvPr id="1" name=""/>
        <p:cNvGrpSpPr/>
        <p:nvPr/>
      </p:nvGrpSpPr>
      <p:grpSpPr>
        <a:xfrm>
          <a:off x="0" y="0"/>
          <a:ext cx="0" cy="0"/>
          <a:chOff x="0" y="0"/>
          <a:chExt cx="0" cy="0"/>
        </a:xfrm>
      </p:grpSpPr>
      <p:sp>
        <p:nvSpPr>
          <p:cNvPr id="2" name="Title 5">
            <a:extLst>
              <a:ext uri="{FF2B5EF4-FFF2-40B4-BE49-F238E27FC236}">
                <a16:creationId xmlns:a16="http://schemas.microsoft.com/office/drawing/2014/main" id="{DC74CE91-DD88-3A90-2597-A125788034CA}"/>
              </a:ext>
            </a:extLst>
          </p:cNvPr>
          <p:cNvSpPr>
            <a:spLocks noGrp="1"/>
          </p:cNvSpPr>
          <p:nvPr>
            <p:ph type="title"/>
          </p:nvPr>
        </p:nvSpPr>
        <p:spPr>
          <a:xfrm>
            <a:off x="609600" y="1092200"/>
            <a:ext cx="10972800" cy="3962400"/>
          </a:xfrm>
          <a:prstGeom prst="rect">
            <a:avLst/>
          </a:prstGeom>
        </p:spPr>
        <p:txBody>
          <a:bodyPr/>
          <a:lstStyle>
            <a:lvl1pPr algn="ctr">
              <a:defRPr/>
            </a:lvl1pPr>
          </a:lstStyle>
          <a:p>
            <a:r>
              <a:rPr lang="en-US"/>
              <a:t>Click to edit Master title style</a:t>
            </a:r>
          </a:p>
        </p:txBody>
      </p:sp>
    </p:spTree>
    <p:extLst>
      <p:ext uri="{BB962C8B-B14F-4D97-AF65-F5344CB8AC3E}">
        <p14:creationId xmlns:p14="http://schemas.microsoft.com/office/powerpoint/2010/main" val="1478802699"/>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14A7B-7042-AD0D-5346-00BCE8F6422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0976059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326CB-A565-9B41-BD7A-F1FBAF973173}"/>
              </a:ext>
            </a:extLst>
          </p:cNvPr>
          <p:cNvSpPr>
            <a:spLocks noGrp="1"/>
          </p:cNvSpPr>
          <p:nvPr>
            <p:ph type="title" hasCustomPrompt="1"/>
          </p:nvPr>
        </p:nvSpPr>
        <p:spPr>
          <a:xfrm>
            <a:off x="887691" y="1161287"/>
            <a:ext cx="4273296" cy="1463040"/>
          </a:xfrm>
          <a:prstGeom prst="rect">
            <a:avLst/>
          </a:prstGeom>
        </p:spPr>
        <p:txBody>
          <a:bodyPr anchor="ctr" anchorCtr="0">
            <a:noAutofit/>
          </a:bodyPr>
          <a:lstStyle>
            <a:lvl1pPr>
              <a:defRPr sz="13800"/>
            </a:lvl1pPr>
          </a:lstStyle>
          <a:p>
            <a:r>
              <a:rPr lang="en-US"/>
              <a:t>X%</a:t>
            </a:r>
          </a:p>
        </p:txBody>
      </p:sp>
      <p:sp>
        <p:nvSpPr>
          <p:cNvPr id="11" name="Text Placeholder 10">
            <a:extLst>
              <a:ext uri="{FF2B5EF4-FFF2-40B4-BE49-F238E27FC236}">
                <a16:creationId xmlns:a16="http://schemas.microsoft.com/office/drawing/2014/main" id="{1CA7E6F0-A3DB-464F-A3EC-3651643D9ED2}"/>
              </a:ext>
            </a:extLst>
          </p:cNvPr>
          <p:cNvSpPr>
            <a:spLocks noGrp="1"/>
          </p:cNvSpPr>
          <p:nvPr>
            <p:ph type="body" sz="quarter" idx="11" hasCustomPrompt="1"/>
          </p:nvPr>
        </p:nvSpPr>
        <p:spPr>
          <a:xfrm>
            <a:off x="887413" y="2816225"/>
            <a:ext cx="4273550" cy="960120"/>
          </a:xfrm>
          <a:prstGeom prst="rect">
            <a:avLst/>
          </a:prstGeom>
        </p:spPr>
        <p:txBody>
          <a:bodyPr anchor="ctr" anchorCtr="0"/>
          <a:lstStyle>
            <a:lvl1pPr marL="0" indent="0">
              <a:buNone/>
              <a:defRPr sz="7200" b="1"/>
            </a:lvl1pPr>
          </a:lstStyle>
          <a:p>
            <a:pPr lvl="0"/>
            <a:r>
              <a:rPr lang="en-US"/>
              <a:t>States</a:t>
            </a:r>
          </a:p>
        </p:txBody>
      </p:sp>
      <p:sp>
        <p:nvSpPr>
          <p:cNvPr id="13" name="Text Placeholder 12">
            <a:extLst>
              <a:ext uri="{FF2B5EF4-FFF2-40B4-BE49-F238E27FC236}">
                <a16:creationId xmlns:a16="http://schemas.microsoft.com/office/drawing/2014/main" id="{7DE9194C-63D1-3E4B-8B34-C8A02792BA31}"/>
              </a:ext>
            </a:extLst>
          </p:cNvPr>
          <p:cNvSpPr>
            <a:spLocks noGrp="1"/>
          </p:cNvSpPr>
          <p:nvPr>
            <p:ph type="body" sz="quarter" idx="12" hasCustomPrompt="1"/>
          </p:nvPr>
        </p:nvSpPr>
        <p:spPr>
          <a:xfrm>
            <a:off x="887413" y="3968750"/>
            <a:ext cx="4273550" cy="1033463"/>
          </a:xfrm>
          <a:prstGeom prst="rect">
            <a:avLst/>
          </a:prstGeom>
        </p:spPr>
        <p:txBody>
          <a:bodyPr anchor="ctr" anchorCtr="0"/>
          <a:lstStyle>
            <a:lvl1pPr marL="0" indent="0">
              <a:buNone/>
              <a:defRPr/>
            </a:lvl1pPr>
          </a:lstStyle>
          <a:p>
            <a:r>
              <a:rPr lang="en-US" sz="2800" b="0"/>
              <a:t>This is what they do or what the % means.</a:t>
            </a:r>
          </a:p>
        </p:txBody>
      </p:sp>
      <p:pic>
        <p:nvPicPr>
          <p:cNvPr id="6" name="Picture 5">
            <a:extLst>
              <a:ext uri="{FF2B5EF4-FFF2-40B4-BE49-F238E27FC236}">
                <a16:creationId xmlns:a16="http://schemas.microsoft.com/office/drawing/2014/main" id="{626320F5-A63C-3D41-8574-4737044AE4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89482" y="6185515"/>
            <a:ext cx="2512016" cy="542981"/>
          </a:xfrm>
          <a:prstGeom prst="rect">
            <a:avLst/>
          </a:prstGeom>
        </p:spPr>
      </p:pic>
      <p:sp>
        <p:nvSpPr>
          <p:cNvPr id="3" name="Footer Placeholder 2">
            <a:extLst>
              <a:ext uri="{FF2B5EF4-FFF2-40B4-BE49-F238E27FC236}">
                <a16:creationId xmlns:a16="http://schemas.microsoft.com/office/drawing/2014/main" id="{EBA864FD-0B73-E441-A089-085E829C9EE0}"/>
              </a:ext>
            </a:extLst>
          </p:cNvPr>
          <p:cNvSpPr>
            <a:spLocks noGrp="1"/>
          </p:cNvSpPr>
          <p:nvPr>
            <p:ph type="ftr" sz="quarter" idx="13"/>
          </p:nvPr>
        </p:nvSpPr>
        <p:spPr>
          <a:xfrm>
            <a:off x="106680" y="6363372"/>
            <a:ext cx="2400945" cy="365125"/>
          </a:xfrm>
          <a:prstGeom prst="rect">
            <a:avLst/>
          </a:prstGeom>
        </p:spPr>
        <p:txBody>
          <a:bodyPr/>
          <a:lstStyle/>
          <a:p>
            <a:r>
              <a:rPr lang="en-US"/>
              <a:t>ecs.org    |    @EdCommission</a:t>
            </a:r>
          </a:p>
        </p:txBody>
      </p:sp>
    </p:spTree>
    <p:extLst>
      <p:ext uri="{BB962C8B-B14F-4D97-AF65-F5344CB8AC3E}">
        <p14:creationId xmlns:p14="http://schemas.microsoft.com/office/powerpoint/2010/main" val="37642849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5_Custom Layout">
    <p:bg>
      <p:bgPr>
        <a:solidFill>
          <a:schemeClr val="bg1"/>
        </a:solidFill>
        <a:effectLst/>
      </p:bgPr>
    </p:bg>
    <p:spTree>
      <p:nvGrpSpPr>
        <p:cNvPr id="1" name=""/>
        <p:cNvGrpSpPr/>
        <p:nvPr/>
      </p:nvGrpSpPr>
      <p:grpSpPr>
        <a:xfrm>
          <a:off x="0" y="0"/>
          <a:ext cx="0" cy="0"/>
          <a:chOff x="0" y="0"/>
          <a:chExt cx="0" cy="0"/>
        </a:xfrm>
      </p:grpSpPr>
      <p:sp>
        <p:nvSpPr>
          <p:cNvPr id="4" name="Title 5"/>
          <p:cNvSpPr>
            <a:spLocks noGrp="1"/>
          </p:cNvSpPr>
          <p:nvPr>
            <p:ph type="title"/>
          </p:nvPr>
        </p:nvSpPr>
        <p:spPr>
          <a:xfrm>
            <a:off x="711200" y="1092200"/>
            <a:ext cx="10972800" cy="3962400"/>
          </a:xfrm>
          <a:prstGeom prst="rect">
            <a:avLst/>
          </a:prstGeom>
        </p:spPr>
        <p:txBody>
          <a:bodyPr/>
          <a:lstStyle>
            <a:lvl1pPr algn="ctr">
              <a:defRPr/>
            </a:lvl1pPr>
          </a:lstStyle>
          <a:p>
            <a:r>
              <a:rPr lang="en-US"/>
              <a:t>Click to edit Master title style</a:t>
            </a:r>
          </a:p>
        </p:txBody>
      </p:sp>
      <p:pic>
        <p:nvPicPr>
          <p:cNvPr id="3" name="Picture 2">
            <a:extLst>
              <a:ext uri="{FF2B5EF4-FFF2-40B4-BE49-F238E27FC236}">
                <a16:creationId xmlns:a16="http://schemas.microsoft.com/office/drawing/2014/main" id="{8CD3D558-577D-2740-93DE-757165700EC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89482" y="6185515"/>
            <a:ext cx="2512016" cy="542981"/>
          </a:xfrm>
          <a:prstGeom prst="rect">
            <a:avLst/>
          </a:prstGeom>
        </p:spPr>
      </p:pic>
      <p:sp>
        <p:nvSpPr>
          <p:cNvPr id="2" name="Footer Placeholder 1">
            <a:extLst>
              <a:ext uri="{FF2B5EF4-FFF2-40B4-BE49-F238E27FC236}">
                <a16:creationId xmlns:a16="http://schemas.microsoft.com/office/drawing/2014/main" id="{3019486A-8A91-874C-A98B-21349CA04571}"/>
              </a:ext>
            </a:extLst>
          </p:cNvPr>
          <p:cNvSpPr>
            <a:spLocks noGrp="1"/>
          </p:cNvSpPr>
          <p:nvPr>
            <p:ph type="ftr" sz="quarter" idx="10"/>
          </p:nvPr>
        </p:nvSpPr>
        <p:spPr>
          <a:xfrm>
            <a:off x="106680" y="6363372"/>
            <a:ext cx="2400945" cy="365125"/>
          </a:xfrm>
          <a:prstGeom prst="rect">
            <a:avLst/>
          </a:prstGeom>
        </p:spPr>
        <p:txBody>
          <a:bodyPr/>
          <a:lstStyle/>
          <a:p>
            <a:r>
              <a:rPr lang="en-US"/>
              <a:t>ecs.org    |    @EdCommission</a:t>
            </a:r>
          </a:p>
        </p:txBody>
      </p:sp>
    </p:spTree>
    <p:extLst>
      <p:ext uri="{BB962C8B-B14F-4D97-AF65-F5344CB8AC3E}">
        <p14:creationId xmlns:p14="http://schemas.microsoft.com/office/powerpoint/2010/main" val="36095872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Blank">
    <p:bg>
      <p:bgPr>
        <a:solidFill>
          <a:schemeClr val="bg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18B9174-2BE3-5949-B02D-1E483CCE0EE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Footer Placeholder 1">
            <a:extLst>
              <a:ext uri="{FF2B5EF4-FFF2-40B4-BE49-F238E27FC236}">
                <a16:creationId xmlns:a16="http://schemas.microsoft.com/office/drawing/2014/main" id="{27EC5B7B-CEF8-65CF-0E0E-59742E2EB980}"/>
              </a:ext>
            </a:extLst>
          </p:cNvPr>
          <p:cNvSpPr txBox="1">
            <a:spLocks/>
          </p:cNvSpPr>
          <p:nvPr userDrawn="1"/>
        </p:nvSpPr>
        <p:spPr>
          <a:xfrm>
            <a:off x="11082832" y="6293922"/>
            <a:ext cx="957843" cy="365125"/>
          </a:xfrm>
          <a:prstGeom prst="rect">
            <a:avLst/>
          </a:prstGeom>
        </p:spPr>
        <p:txBody>
          <a:bodyPr vert="horz" lIns="91440" tIns="45720" rIns="91440" bIns="45720" rtlCol="0">
            <a:normAutofit/>
          </a:bodyPr>
          <a:lstStyle>
            <a:lvl1pPr marL="0" indent="0" algn="l" defTabSz="914400" rtl="0" eaLnBrk="1" latinLnBrk="0" hangingPunct="1">
              <a:lnSpc>
                <a:spcPct val="130000"/>
              </a:lnSpc>
              <a:spcBef>
                <a:spcPts val="1000"/>
              </a:spcBef>
              <a:buFont typeface="Arial" panose="020B0604020202020204" pitchFamily="34" charset="0"/>
              <a:buNone/>
              <a:defRPr sz="2800" kern="1200" baseline="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100">
                <a:solidFill>
                  <a:srgbClr val="7A6F66"/>
                </a:solidFill>
              </a:rPr>
              <a:t>|    ecs.org</a:t>
            </a:r>
          </a:p>
        </p:txBody>
      </p:sp>
      <p:pic>
        <p:nvPicPr>
          <p:cNvPr id="5" name="Picture 4">
            <a:extLst>
              <a:ext uri="{FF2B5EF4-FFF2-40B4-BE49-F238E27FC236}">
                <a16:creationId xmlns:a16="http://schemas.microsoft.com/office/drawing/2014/main" id="{5483F16A-B83A-49F2-3A1A-4CE15B73A4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75082" y="6185515"/>
            <a:ext cx="2512016" cy="542981"/>
          </a:xfrm>
          <a:prstGeom prst="rect">
            <a:avLst/>
          </a:prstGeom>
        </p:spPr>
      </p:pic>
    </p:spTree>
    <p:extLst>
      <p:ext uri="{BB962C8B-B14F-4D97-AF65-F5344CB8AC3E}">
        <p14:creationId xmlns:p14="http://schemas.microsoft.com/office/powerpoint/2010/main" val="28507098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8" name="Picture 7" descr="Graphic with a character reviewing books, bills, the USA map, ideas, and money that filters into an idea box. ">
            <a:extLst>
              <a:ext uri="{FF2B5EF4-FFF2-40B4-BE49-F238E27FC236}">
                <a16:creationId xmlns:a16="http://schemas.microsoft.com/office/drawing/2014/main" id="{904912F1-032D-FC4C-8FE0-1C7C9F53C5F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35888"/>
            <a:ext cx="12209943" cy="5022112"/>
          </a:xfrm>
          <a:prstGeom prst="rect">
            <a:avLst/>
          </a:prstGeom>
        </p:spPr>
      </p:pic>
      <p:sp>
        <p:nvSpPr>
          <p:cNvPr id="2" name="Title 1">
            <a:extLst>
              <a:ext uri="{FF2B5EF4-FFF2-40B4-BE49-F238E27FC236}">
                <a16:creationId xmlns:a16="http://schemas.microsoft.com/office/drawing/2014/main" id="{7CE3139F-BE8B-9040-AAE5-1EA63B31DE18}"/>
              </a:ext>
            </a:extLst>
          </p:cNvPr>
          <p:cNvSpPr>
            <a:spLocks noGrp="1"/>
          </p:cNvSpPr>
          <p:nvPr>
            <p:ph type="title" hasCustomPrompt="1"/>
          </p:nvPr>
        </p:nvSpPr>
        <p:spPr>
          <a:xfrm>
            <a:off x="838200" y="951279"/>
            <a:ext cx="5573889" cy="1322998"/>
          </a:xfrm>
          <a:prstGeom prst="rect">
            <a:avLst/>
          </a:prstGeom>
        </p:spPr>
        <p:txBody>
          <a:bodyPr/>
          <a:lstStyle/>
          <a:p>
            <a:r>
              <a:rPr lang="en-US"/>
              <a:t>Who we are.</a:t>
            </a:r>
          </a:p>
        </p:txBody>
      </p:sp>
      <p:sp>
        <p:nvSpPr>
          <p:cNvPr id="4" name="Title 1">
            <a:extLst>
              <a:ext uri="{FF2B5EF4-FFF2-40B4-BE49-F238E27FC236}">
                <a16:creationId xmlns:a16="http://schemas.microsoft.com/office/drawing/2014/main" id="{9067CF44-FD2E-BF4D-816A-19A931003A04}"/>
              </a:ext>
            </a:extLst>
          </p:cNvPr>
          <p:cNvSpPr txBox="1">
            <a:spLocks/>
          </p:cNvSpPr>
          <p:nvPr userDrawn="1"/>
        </p:nvSpPr>
        <p:spPr>
          <a:xfrm>
            <a:off x="838200" y="2960729"/>
            <a:ext cx="5573889" cy="18340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6000" b="1" i="0" kern="1200">
                <a:solidFill>
                  <a:schemeClr val="tx1"/>
                </a:solidFill>
                <a:latin typeface="Century Gothic" panose="020B0502020202020204" pitchFamily="34" charset="0"/>
                <a:ea typeface="+mj-ea"/>
                <a:cs typeface="+mj-cs"/>
              </a:defRPr>
            </a:lvl1pPr>
          </a:lstStyle>
          <a:p>
            <a:pPr>
              <a:lnSpc>
                <a:spcPct val="130000"/>
              </a:lnSpc>
            </a:pPr>
            <a:r>
              <a:rPr lang="en-US" sz="3000" b="0"/>
              <a:t>The essential, indispensable member of any team addressing education policy.</a:t>
            </a:r>
          </a:p>
        </p:txBody>
      </p:sp>
      <p:cxnSp>
        <p:nvCxnSpPr>
          <p:cNvPr id="7" name="Straight Connector 6">
            <a:extLst>
              <a:ext uri="{FF2B5EF4-FFF2-40B4-BE49-F238E27FC236}">
                <a16:creationId xmlns:a16="http://schemas.microsoft.com/office/drawing/2014/main" id="{C2607D15-E294-F840-8CDB-0BE7F439EB73}"/>
              </a:ext>
            </a:extLst>
          </p:cNvPr>
          <p:cNvCxnSpPr/>
          <p:nvPr userDrawn="1"/>
        </p:nvCxnSpPr>
        <p:spPr>
          <a:xfrm>
            <a:off x="838199" y="2890390"/>
            <a:ext cx="5573889" cy="0"/>
          </a:xfrm>
          <a:prstGeom prst="line">
            <a:avLst/>
          </a:prstGeom>
          <a:ln w="38100" cap="rnd">
            <a:solidFill>
              <a:srgbClr val="97478A"/>
            </a:solidFill>
            <a:round/>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9FC305AF-409F-3F4F-96BE-69DB6921B2F3}"/>
              </a:ext>
            </a:extLst>
          </p:cNvPr>
          <p:cNvPicPr>
            <a:picLocks noChangeAspect="1"/>
          </p:cNvPicPr>
          <p:nvPr userDrawn="1"/>
        </p:nvPicPr>
        <p:blipFill>
          <a:blip r:embed="rId3">
            <a:biLevel thresh="25000"/>
            <a:extLst>
              <a:ext uri="{28A0092B-C50C-407E-A947-70E740481C1C}">
                <a14:useLocalDpi xmlns:a14="http://schemas.microsoft.com/office/drawing/2010/main" val="0"/>
              </a:ext>
            </a:extLst>
          </a:blip>
          <a:stretch>
            <a:fillRect/>
          </a:stretch>
        </p:blipFill>
        <p:spPr>
          <a:xfrm>
            <a:off x="9489482" y="6185515"/>
            <a:ext cx="2512016" cy="542982"/>
          </a:xfrm>
          <a:prstGeom prst="rect">
            <a:avLst/>
          </a:prstGeom>
        </p:spPr>
      </p:pic>
      <p:sp>
        <p:nvSpPr>
          <p:cNvPr id="10" name="TextBox 9">
            <a:extLst>
              <a:ext uri="{FF2B5EF4-FFF2-40B4-BE49-F238E27FC236}">
                <a16:creationId xmlns:a16="http://schemas.microsoft.com/office/drawing/2014/main" id="{3313A521-0FE6-6544-8C5F-285E92F83CD5}"/>
              </a:ext>
            </a:extLst>
          </p:cNvPr>
          <p:cNvSpPr txBox="1"/>
          <p:nvPr userDrawn="1"/>
        </p:nvSpPr>
        <p:spPr>
          <a:xfrm>
            <a:off x="106680" y="6423917"/>
            <a:ext cx="2421924"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solidFill>
                <a:effectLst/>
                <a:uLnTx/>
                <a:uFillTx/>
                <a:latin typeface="Century Gothic" panose="020B0502020202020204" pitchFamily="34" charset="0"/>
                <a:ea typeface="+mn-ea"/>
                <a:cs typeface="+mn-cs"/>
              </a:rPr>
              <a:t>ecs.org    |    @EdCommission</a:t>
            </a:r>
          </a:p>
        </p:txBody>
      </p:sp>
    </p:spTree>
    <p:extLst>
      <p:ext uri="{BB962C8B-B14F-4D97-AF65-F5344CB8AC3E}">
        <p14:creationId xmlns:p14="http://schemas.microsoft.com/office/powerpoint/2010/main" val="15283969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8" name="Picture 7" descr="A picture containing object&#10;&#10;Description automatically generated">
            <a:extLst>
              <a:ext uri="{FF2B5EF4-FFF2-40B4-BE49-F238E27FC236}">
                <a16:creationId xmlns:a16="http://schemas.microsoft.com/office/drawing/2014/main" id="{DAD53F92-483B-2C42-8F7D-0272BB2E85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37205"/>
            <a:ext cx="12192000" cy="6019800"/>
          </a:xfrm>
          <a:prstGeom prst="rect">
            <a:avLst/>
          </a:prstGeom>
        </p:spPr>
      </p:pic>
      <p:sp>
        <p:nvSpPr>
          <p:cNvPr id="2" name="Title 1">
            <a:extLst>
              <a:ext uri="{FF2B5EF4-FFF2-40B4-BE49-F238E27FC236}">
                <a16:creationId xmlns:a16="http://schemas.microsoft.com/office/drawing/2014/main" id="{7CE3139F-BE8B-9040-AAE5-1EA63B31DE18}"/>
              </a:ext>
            </a:extLst>
          </p:cNvPr>
          <p:cNvSpPr>
            <a:spLocks noGrp="1"/>
          </p:cNvSpPr>
          <p:nvPr>
            <p:ph type="title" hasCustomPrompt="1"/>
          </p:nvPr>
        </p:nvSpPr>
        <p:spPr>
          <a:xfrm>
            <a:off x="838200" y="951279"/>
            <a:ext cx="5573889" cy="1322998"/>
          </a:xfrm>
          <a:prstGeom prst="rect">
            <a:avLst/>
          </a:prstGeom>
        </p:spPr>
        <p:txBody>
          <a:bodyPr/>
          <a:lstStyle/>
          <a:p>
            <a:r>
              <a:rPr lang="en-US"/>
              <a:t>What we do.</a:t>
            </a:r>
          </a:p>
        </p:txBody>
      </p:sp>
      <p:sp>
        <p:nvSpPr>
          <p:cNvPr id="4" name="Title 1">
            <a:extLst>
              <a:ext uri="{FF2B5EF4-FFF2-40B4-BE49-F238E27FC236}">
                <a16:creationId xmlns:a16="http://schemas.microsoft.com/office/drawing/2014/main" id="{9067CF44-FD2E-BF4D-816A-19A931003A04}"/>
              </a:ext>
            </a:extLst>
          </p:cNvPr>
          <p:cNvSpPr txBox="1">
            <a:spLocks/>
          </p:cNvSpPr>
          <p:nvPr userDrawn="1"/>
        </p:nvSpPr>
        <p:spPr>
          <a:xfrm>
            <a:off x="838198" y="3050604"/>
            <a:ext cx="6379725" cy="1834011"/>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6000" b="1" i="0" kern="1200">
                <a:solidFill>
                  <a:schemeClr val="tx1"/>
                </a:solidFill>
                <a:latin typeface="Century Gothic" panose="020B0502020202020204" pitchFamily="34" charset="0"/>
                <a:ea typeface="+mj-ea"/>
                <a:cs typeface="+mj-cs"/>
              </a:defRPr>
            </a:lvl1pPr>
          </a:lstStyle>
          <a:p>
            <a:pPr algn="l">
              <a:lnSpc>
                <a:spcPct val="140000"/>
              </a:lnSpc>
            </a:pPr>
            <a:r>
              <a:rPr lang="en-US" sz="2400" b="0">
                <a:solidFill>
                  <a:schemeClr val="tx1"/>
                </a:solidFill>
                <a:latin typeface="Century Gothic" charset="0"/>
                <a:ea typeface="Century Gothic" charset="0"/>
                <a:cs typeface="Century Gothic" charset="0"/>
              </a:rPr>
              <a:t>We believe in the power of learning from experience and we know informed policymakers create better education policy.</a:t>
            </a:r>
            <a:endParaRPr lang="en-US" sz="2400" b="0" baseline="30000">
              <a:solidFill>
                <a:schemeClr val="tx1"/>
              </a:solidFill>
              <a:latin typeface="Century Gothic" charset="0"/>
              <a:ea typeface="Century Gothic" charset="0"/>
              <a:cs typeface="Century Gothic" charset="0"/>
            </a:endParaRPr>
          </a:p>
        </p:txBody>
      </p:sp>
      <p:cxnSp>
        <p:nvCxnSpPr>
          <p:cNvPr id="7" name="Straight Connector 6">
            <a:extLst>
              <a:ext uri="{FF2B5EF4-FFF2-40B4-BE49-F238E27FC236}">
                <a16:creationId xmlns:a16="http://schemas.microsoft.com/office/drawing/2014/main" id="{C2607D15-E294-F840-8CDB-0BE7F439EB73}"/>
              </a:ext>
            </a:extLst>
          </p:cNvPr>
          <p:cNvCxnSpPr/>
          <p:nvPr userDrawn="1"/>
        </p:nvCxnSpPr>
        <p:spPr>
          <a:xfrm>
            <a:off x="838199" y="2890390"/>
            <a:ext cx="5573889" cy="0"/>
          </a:xfrm>
          <a:prstGeom prst="line">
            <a:avLst/>
          </a:prstGeom>
          <a:ln w="38100" cap="rnd">
            <a:solidFill>
              <a:srgbClr val="E48123"/>
            </a:solidFill>
            <a:round/>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A52FB15B-719F-7649-B87D-09470889F888}"/>
              </a:ext>
            </a:extLst>
          </p:cNvPr>
          <p:cNvSpPr>
            <a:spLocks noGrp="1"/>
          </p:cNvSpPr>
          <p:nvPr>
            <p:ph type="ftr" sz="quarter" idx="10"/>
          </p:nvPr>
        </p:nvSpPr>
        <p:spPr>
          <a:xfrm>
            <a:off x="106680" y="6363372"/>
            <a:ext cx="2400945" cy="365125"/>
          </a:xfrm>
          <a:prstGeom prst="rect">
            <a:avLst/>
          </a:prstGeom>
        </p:spPr>
        <p:txBody>
          <a:bodyPr/>
          <a:lstStyle/>
          <a:p>
            <a:r>
              <a:rPr lang="en-US"/>
              <a:t>ecs.org    |    @EdCommission</a:t>
            </a:r>
          </a:p>
        </p:txBody>
      </p:sp>
    </p:spTree>
    <p:extLst>
      <p:ext uri="{BB962C8B-B14F-4D97-AF65-F5344CB8AC3E}">
        <p14:creationId xmlns:p14="http://schemas.microsoft.com/office/powerpoint/2010/main" val="6439346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7473F-0F05-292A-4561-D9B9B41945C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0DC680B-3FA1-F7BD-4B81-C5D14B7642C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7A8122-B4C8-8012-996A-15F3A1D07291}"/>
              </a:ext>
            </a:extLst>
          </p:cNvPr>
          <p:cNvSpPr>
            <a:spLocks noGrp="1"/>
          </p:cNvSpPr>
          <p:nvPr>
            <p:ph type="dt" sz="half" idx="10"/>
          </p:nvPr>
        </p:nvSpPr>
        <p:spPr/>
        <p:txBody>
          <a:bodyPr/>
          <a:lstStyle/>
          <a:p>
            <a:fld id="{616C0621-912C-4EFB-A882-C54A5130C676}" type="datetimeFigureOut">
              <a:rPr lang="en-US" smtClean="0"/>
              <a:t>10/21/2024</a:t>
            </a:fld>
            <a:endParaRPr lang="en-US"/>
          </a:p>
        </p:txBody>
      </p:sp>
      <p:sp>
        <p:nvSpPr>
          <p:cNvPr id="5" name="Footer Placeholder 4">
            <a:extLst>
              <a:ext uri="{FF2B5EF4-FFF2-40B4-BE49-F238E27FC236}">
                <a16:creationId xmlns:a16="http://schemas.microsoft.com/office/drawing/2014/main" id="{4067EC40-1882-15E8-ADD7-E7013ABA68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E5AFF6-A2C7-7DE8-5892-E9AE6FA5A1A6}"/>
              </a:ext>
            </a:extLst>
          </p:cNvPr>
          <p:cNvSpPr>
            <a:spLocks noGrp="1"/>
          </p:cNvSpPr>
          <p:nvPr>
            <p:ph type="sldNum" sz="quarter" idx="12"/>
          </p:nvPr>
        </p:nvSpPr>
        <p:spPr/>
        <p:txBody>
          <a:bodyPr/>
          <a:lstStyle/>
          <a:p>
            <a:fld id="{ABC3BA32-75F2-45BF-88E7-CFB29A979740}" type="slidenum">
              <a:rPr lang="en-US" smtClean="0"/>
              <a:t>‹#›</a:t>
            </a:fld>
            <a:endParaRPr lang="en-US"/>
          </a:p>
        </p:txBody>
      </p:sp>
    </p:spTree>
    <p:extLst>
      <p:ext uri="{BB962C8B-B14F-4D97-AF65-F5344CB8AC3E}">
        <p14:creationId xmlns:p14="http://schemas.microsoft.com/office/powerpoint/2010/main" val="27432616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2_Custom Layout">
    <p:spTree>
      <p:nvGrpSpPr>
        <p:cNvPr id="1" name=""/>
        <p:cNvGrpSpPr/>
        <p:nvPr/>
      </p:nvGrpSpPr>
      <p:grpSpPr>
        <a:xfrm>
          <a:off x="0" y="0"/>
          <a:ext cx="0" cy="0"/>
          <a:chOff x="0" y="0"/>
          <a:chExt cx="0" cy="0"/>
        </a:xfrm>
      </p:grpSpPr>
      <p:pic>
        <p:nvPicPr>
          <p:cNvPr id="3" name="Picture 2" descr="A picture containing a man and woman reviewing a map of the USA. ">
            <a:extLst>
              <a:ext uri="{FF2B5EF4-FFF2-40B4-BE49-F238E27FC236}">
                <a16:creationId xmlns:a16="http://schemas.microsoft.com/office/drawing/2014/main" id="{5A99341A-BAF9-1847-B54F-4F05DC73BA3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6705599" y="292024"/>
            <a:ext cx="5486401" cy="6562432"/>
          </a:xfrm>
          <a:prstGeom prst="rect">
            <a:avLst/>
          </a:prstGeom>
        </p:spPr>
      </p:pic>
      <p:sp>
        <p:nvSpPr>
          <p:cNvPr id="10" name="Title 1">
            <a:extLst>
              <a:ext uri="{FF2B5EF4-FFF2-40B4-BE49-F238E27FC236}">
                <a16:creationId xmlns:a16="http://schemas.microsoft.com/office/drawing/2014/main" id="{92BBAF5D-6E19-044A-92E6-E37E27EE5746}"/>
              </a:ext>
            </a:extLst>
          </p:cNvPr>
          <p:cNvSpPr>
            <a:spLocks noGrp="1"/>
          </p:cNvSpPr>
          <p:nvPr>
            <p:ph type="title" hasCustomPrompt="1"/>
          </p:nvPr>
        </p:nvSpPr>
        <p:spPr>
          <a:xfrm>
            <a:off x="838200" y="951279"/>
            <a:ext cx="5573889" cy="1322998"/>
          </a:xfrm>
          <a:prstGeom prst="rect">
            <a:avLst/>
          </a:prstGeom>
        </p:spPr>
        <p:txBody>
          <a:bodyPr/>
          <a:lstStyle/>
          <a:p>
            <a:r>
              <a:rPr lang="en-US"/>
              <a:t>How we do it.</a:t>
            </a:r>
          </a:p>
        </p:txBody>
      </p:sp>
      <p:sp>
        <p:nvSpPr>
          <p:cNvPr id="11" name="Title 1">
            <a:extLst>
              <a:ext uri="{FF2B5EF4-FFF2-40B4-BE49-F238E27FC236}">
                <a16:creationId xmlns:a16="http://schemas.microsoft.com/office/drawing/2014/main" id="{9EE348DE-66C4-324F-8C55-3FFFCD11C06E}"/>
              </a:ext>
            </a:extLst>
          </p:cNvPr>
          <p:cNvSpPr txBox="1">
            <a:spLocks/>
          </p:cNvSpPr>
          <p:nvPr userDrawn="1"/>
        </p:nvSpPr>
        <p:spPr>
          <a:xfrm>
            <a:off x="838200" y="2960729"/>
            <a:ext cx="5573889" cy="18340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6000" b="1" i="0" kern="1200">
                <a:solidFill>
                  <a:schemeClr val="tx1"/>
                </a:solidFill>
                <a:latin typeface="Century Gothic" panose="020B0502020202020204" pitchFamily="34" charset="0"/>
                <a:ea typeface="+mj-ea"/>
                <a:cs typeface="+mj-cs"/>
              </a:defRPr>
            </a:lvl1pPr>
          </a:lstStyle>
          <a:p>
            <a:pPr>
              <a:lnSpc>
                <a:spcPct val="130000"/>
              </a:lnSpc>
            </a:pPr>
            <a:r>
              <a:rPr lang="en-US" sz="3000" b="0"/>
              <a:t>We research, report, convene and counsel.</a:t>
            </a:r>
          </a:p>
        </p:txBody>
      </p:sp>
      <p:cxnSp>
        <p:nvCxnSpPr>
          <p:cNvPr id="12" name="Straight Connector 11">
            <a:extLst>
              <a:ext uri="{FF2B5EF4-FFF2-40B4-BE49-F238E27FC236}">
                <a16:creationId xmlns:a16="http://schemas.microsoft.com/office/drawing/2014/main" id="{94DD3C55-454D-5740-8905-11F707073482}"/>
              </a:ext>
            </a:extLst>
          </p:cNvPr>
          <p:cNvCxnSpPr/>
          <p:nvPr userDrawn="1"/>
        </p:nvCxnSpPr>
        <p:spPr>
          <a:xfrm>
            <a:off x="838199" y="2890390"/>
            <a:ext cx="5573889" cy="0"/>
          </a:xfrm>
          <a:prstGeom prst="line">
            <a:avLst/>
          </a:prstGeom>
          <a:ln w="38100" cap="rnd">
            <a:solidFill>
              <a:srgbClr val="84BD00"/>
            </a:solidFill>
            <a:round/>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104A58AC-5FC1-1947-B8B1-BA612474B9B5}"/>
              </a:ext>
            </a:extLst>
          </p:cNvPr>
          <p:cNvSpPr>
            <a:spLocks noGrp="1"/>
          </p:cNvSpPr>
          <p:nvPr>
            <p:ph type="ftr" sz="quarter" idx="10"/>
          </p:nvPr>
        </p:nvSpPr>
        <p:spPr>
          <a:xfrm>
            <a:off x="106680" y="6363372"/>
            <a:ext cx="2400945" cy="365125"/>
          </a:xfrm>
          <a:prstGeom prst="rect">
            <a:avLst/>
          </a:prstGeom>
        </p:spPr>
        <p:txBody>
          <a:bodyPr/>
          <a:lstStyle/>
          <a:p>
            <a:r>
              <a:rPr lang="en-US"/>
              <a:t>ecs.org    |    @EdCommission</a:t>
            </a:r>
          </a:p>
        </p:txBody>
      </p:sp>
      <p:pic>
        <p:nvPicPr>
          <p:cNvPr id="7" name="Picture 6" descr="Education Commission of the States logo. ">
            <a:extLst>
              <a:ext uri="{FF2B5EF4-FFF2-40B4-BE49-F238E27FC236}">
                <a16:creationId xmlns:a16="http://schemas.microsoft.com/office/drawing/2014/main" id="{10F0D4C7-236E-4507-98D6-2C2BAD4CA9F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489482" y="6185515"/>
            <a:ext cx="2512016" cy="542981"/>
          </a:xfrm>
          <a:prstGeom prst="rect">
            <a:avLst/>
          </a:prstGeom>
        </p:spPr>
      </p:pic>
    </p:spTree>
    <p:extLst>
      <p:ext uri="{BB962C8B-B14F-4D97-AF65-F5344CB8AC3E}">
        <p14:creationId xmlns:p14="http://schemas.microsoft.com/office/powerpoint/2010/main" val="27996045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62" name="Title 1">
            <a:extLst>
              <a:ext uri="{FF2B5EF4-FFF2-40B4-BE49-F238E27FC236}">
                <a16:creationId xmlns:a16="http://schemas.microsoft.com/office/drawing/2014/main" id="{A4E7A7B3-B408-2B47-A657-BBB7E49172CC}"/>
              </a:ext>
            </a:extLst>
          </p:cNvPr>
          <p:cNvSpPr>
            <a:spLocks noGrp="1"/>
          </p:cNvSpPr>
          <p:nvPr>
            <p:ph type="title" hasCustomPrompt="1"/>
          </p:nvPr>
        </p:nvSpPr>
        <p:spPr>
          <a:xfrm>
            <a:off x="442784" y="300490"/>
            <a:ext cx="5573889" cy="1322998"/>
          </a:xfrm>
          <a:prstGeom prst="rect">
            <a:avLst/>
          </a:prstGeom>
        </p:spPr>
        <p:txBody>
          <a:bodyPr>
            <a:normAutofit/>
          </a:bodyPr>
          <a:lstStyle>
            <a:lvl1pPr>
              <a:defRPr sz="5000"/>
            </a:lvl1pPr>
          </a:lstStyle>
          <a:p>
            <a:r>
              <a:rPr lang="en-US"/>
              <a:t>Map Backup</a:t>
            </a:r>
          </a:p>
        </p:txBody>
      </p:sp>
      <p:sp>
        <p:nvSpPr>
          <p:cNvPr id="5" name="Freeform 24">
            <a:extLst>
              <a:ext uri="{FF2B5EF4-FFF2-40B4-BE49-F238E27FC236}">
                <a16:creationId xmlns:a16="http://schemas.microsoft.com/office/drawing/2014/main" id="{E02DEF37-37BF-F349-96D9-2F8E3C618EEA}"/>
              </a:ext>
            </a:extLst>
          </p:cNvPr>
          <p:cNvSpPr>
            <a:spLocks/>
          </p:cNvSpPr>
          <p:nvPr userDrawn="1"/>
        </p:nvSpPr>
        <p:spPr bwMode="auto">
          <a:xfrm>
            <a:off x="6798956" y="2815529"/>
            <a:ext cx="486960" cy="805331"/>
          </a:xfrm>
          <a:custGeom>
            <a:avLst/>
            <a:gdLst>
              <a:gd name="T0" fmla="*/ 40 w 1641"/>
              <a:gd name="T1" fmla="*/ 30 h 2721"/>
              <a:gd name="T2" fmla="*/ 56 w 1641"/>
              <a:gd name="T3" fmla="*/ 52 h 2721"/>
              <a:gd name="T4" fmla="*/ 76 w 1641"/>
              <a:gd name="T5" fmla="*/ 73 h 2721"/>
              <a:gd name="T6" fmla="*/ 83 w 1641"/>
              <a:gd name="T7" fmla="*/ 100 h 2721"/>
              <a:gd name="T8" fmla="*/ 63 w 1641"/>
              <a:gd name="T9" fmla="*/ 123 h 2721"/>
              <a:gd name="T10" fmla="*/ 38 w 1641"/>
              <a:gd name="T11" fmla="*/ 135 h 2721"/>
              <a:gd name="T12" fmla="*/ 12 w 1641"/>
              <a:gd name="T13" fmla="*/ 135 h 2721"/>
              <a:gd name="T14" fmla="*/ 28 w 1641"/>
              <a:gd name="T15" fmla="*/ 164 h 2721"/>
              <a:gd name="T16" fmla="*/ 20 w 1641"/>
              <a:gd name="T17" fmla="*/ 193 h 2721"/>
              <a:gd name="T18" fmla="*/ 6 w 1641"/>
              <a:gd name="T19" fmla="*/ 220 h 2721"/>
              <a:gd name="T20" fmla="*/ 0 w 1641"/>
              <a:gd name="T21" fmla="*/ 240 h 2721"/>
              <a:gd name="T22" fmla="*/ 6 w 1641"/>
              <a:gd name="T23" fmla="*/ 270 h 2721"/>
              <a:gd name="T24" fmla="*/ 23 w 1641"/>
              <a:gd name="T25" fmla="*/ 293 h 2721"/>
              <a:gd name="T26" fmla="*/ 41 w 1641"/>
              <a:gd name="T27" fmla="*/ 305 h 2721"/>
              <a:gd name="T28" fmla="*/ 63 w 1641"/>
              <a:gd name="T29" fmla="*/ 333 h 2721"/>
              <a:gd name="T30" fmla="*/ 82 w 1641"/>
              <a:gd name="T31" fmla="*/ 348 h 2721"/>
              <a:gd name="T32" fmla="*/ 100 w 1641"/>
              <a:gd name="T33" fmla="*/ 353 h 2721"/>
              <a:gd name="T34" fmla="*/ 115 w 1641"/>
              <a:gd name="T35" fmla="*/ 362 h 2721"/>
              <a:gd name="T36" fmla="*/ 111 w 1641"/>
              <a:gd name="T37" fmla="*/ 387 h 2721"/>
              <a:gd name="T38" fmla="*/ 103 w 1641"/>
              <a:gd name="T39" fmla="*/ 407 h 2721"/>
              <a:gd name="T40" fmla="*/ 121 w 1641"/>
              <a:gd name="T41" fmla="*/ 430 h 2721"/>
              <a:gd name="T42" fmla="*/ 143 w 1641"/>
              <a:gd name="T43" fmla="*/ 441 h 2721"/>
              <a:gd name="T44" fmla="*/ 172 w 1641"/>
              <a:gd name="T45" fmla="*/ 464 h 2721"/>
              <a:gd name="T46" fmla="*/ 177 w 1641"/>
              <a:gd name="T47" fmla="*/ 492 h 2721"/>
              <a:gd name="T48" fmla="*/ 194 w 1641"/>
              <a:gd name="T49" fmla="*/ 515 h 2721"/>
              <a:gd name="T50" fmla="*/ 194 w 1641"/>
              <a:gd name="T51" fmla="*/ 515 h 2721"/>
              <a:gd name="T52" fmla="*/ 220 w 1641"/>
              <a:gd name="T53" fmla="*/ 504 h 2721"/>
              <a:gd name="T54" fmla="*/ 235 w 1641"/>
              <a:gd name="T55" fmla="*/ 498 h 2721"/>
              <a:gd name="T56" fmla="*/ 254 w 1641"/>
              <a:gd name="T57" fmla="*/ 487 h 2721"/>
              <a:gd name="T58" fmla="*/ 271 w 1641"/>
              <a:gd name="T59" fmla="*/ 476 h 2721"/>
              <a:gd name="T60" fmla="*/ 285 w 1641"/>
              <a:gd name="T61" fmla="*/ 460 h 2721"/>
              <a:gd name="T62" fmla="*/ 284 w 1641"/>
              <a:gd name="T63" fmla="*/ 441 h 2721"/>
              <a:gd name="T64" fmla="*/ 285 w 1641"/>
              <a:gd name="T65" fmla="*/ 403 h 2721"/>
              <a:gd name="T66" fmla="*/ 305 w 1641"/>
              <a:gd name="T67" fmla="*/ 351 h 2721"/>
              <a:gd name="T68" fmla="*/ 300 w 1641"/>
              <a:gd name="T69" fmla="*/ 316 h 2721"/>
              <a:gd name="T70" fmla="*/ 294 w 1641"/>
              <a:gd name="T71" fmla="*/ 278 h 2721"/>
              <a:gd name="T72" fmla="*/ 311 w 1641"/>
              <a:gd name="T73" fmla="*/ 249 h 2721"/>
              <a:gd name="T74" fmla="*/ 300 w 1641"/>
              <a:gd name="T75" fmla="*/ 209 h 2721"/>
              <a:gd name="T76" fmla="*/ 298 w 1641"/>
              <a:gd name="T77" fmla="*/ 176 h 2721"/>
              <a:gd name="T78" fmla="*/ 285 w 1641"/>
              <a:gd name="T79" fmla="*/ 141 h 2721"/>
              <a:gd name="T80" fmla="*/ 273 w 1641"/>
              <a:gd name="T81" fmla="*/ 103 h 2721"/>
              <a:gd name="T82" fmla="*/ 271 w 1641"/>
              <a:gd name="T83" fmla="*/ 67 h 2721"/>
              <a:gd name="T84" fmla="*/ 248 w 1641"/>
              <a:gd name="T85" fmla="*/ 44 h 2721"/>
              <a:gd name="T86" fmla="*/ 236 w 1641"/>
              <a:gd name="T87" fmla="*/ 0 h 2721"/>
              <a:gd name="T88" fmla="*/ 40 w 1641"/>
              <a:gd name="T89" fmla="*/ 30 h 272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641" h="2721">
                <a:moveTo>
                  <a:pt x="213" y="160"/>
                </a:moveTo>
                <a:lnTo>
                  <a:pt x="298" y="274"/>
                </a:lnTo>
                <a:lnTo>
                  <a:pt x="399" y="384"/>
                </a:lnTo>
                <a:lnTo>
                  <a:pt x="438" y="529"/>
                </a:lnTo>
                <a:lnTo>
                  <a:pt x="333" y="652"/>
                </a:lnTo>
                <a:lnTo>
                  <a:pt x="201" y="712"/>
                </a:lnTo>
                <a:lnTo>
                  <a:pt x="61" y="711"/>
                </a:lnTo>
                <a:lnTo>
                  <a:pt x="150" y="864"/>
                </a:lnTo>
                <a:lnTo>
                  <a:pt x="105" y="1020"/>
                </a:lnTo>
                <a:lnTo>
                  <a:pt x="31" y="1162"/>
                </a:lnTo>
                <a:lnTo>
                  <a:pt x="0" y="1270"/>
                </a:lnTo>
                <a:lnTo>
                  <a:pt x="34" y="1428"/>
                </a:lnTo>
                <a:lnTo>
                  <a:pt x="120" y="1550"/>
                </a:lnTo>
                <a:lnTo>
                  <a:pt x="216" y="1611"/>
                </a:lnTo>
                <a:lnTo>
                  <a:pt x="333" y="1757"/>
                </a:lnTo>
                <a:lnTo>
                  <a:pt x="433" y="1839"/>
                </a:lnTo>
                <a:lnTo>
                  <a:pt x="529" y="1863"/>
                </a:lnTo>
                <a:lnTo>
                  <a:pt x="605" y="1910"/>
                </a:lnTo>
                <a:lnTo>
                  <a:pt x="587" y="2045"/>
                </a:lnTo>
                <a:lnTo>
                  <a:pt x="543" y="2153"/>
                </a:lnTo>
                <a:lnTo>
                  <a:pt x="636" y="2270"/>
                </a:lnTo>
                <a:lnTo>
                  <a:pt x="756" y="2331"/>
                </a:lnTo>
                <a:lnTo>
                  <a:pt x="906" y="2451"/>
                </a:lnTo>
                <a:lnTo>
                  <a:pt x="933" y="2597"/>
                </a:lnTo>
                <a:lnTo>
                  <a:pt x="1023" y="2720"/>
                </a:lnTo>
                <a:lnTo>
                  <a:pt x="1022" y="2721"/>
                </a:lnTo>
                <a:lnTo>
                  <a:pt x="1161" y="2664"/>
                </a:lnTo>
                <a:lnTo>
                  <a:pt x="1238" y="2631"/>
                </a:lnTo>
                <a:lnTo>
                  <a:pt x="1341" y="2574"/>
                </a:lnTo>
                <a:lnTo>
                  <a:pt x="1431" y="2514"/>
                </a:lnTo>
                <a:lnTo>
                  <a:pt x="1502" y="2431"/>
                </a:lnTo>
                <a:lnTo>
                  <a:pt x="1496" y="2330"/>
                </a:lnTo>
                <a:lnTo>
                  <a:pt x="1502" y="2127"/>
                </a:lnTo>
                <a:lnTo>
                  <a:pt x="1611" y="1854"/>
                </a:lnTo>
                <a:lnTo>
                  <a:pt x="1582" y="1671"/>
                </a:lnTo>
                <a:lnTo>
                  <a:pt x="1550" y="1471"/>
                </a:lnTo>
                <a:lnTo>
                  <a:pt x="1641" y="1314"/>
                </a:lnTo>
                <a:lnTo>
                  <a:pt x="1582" y="1104"/>
                </a:lnTo>
                <a:lnTo>
                  <a:pt x="1574" y="928"/>
                </a:lnTo>
                <a:lnTo>
                  <a:pt x="1502" y="744"/>
                </a:lnTo>
                <a:lnTo>
                  <a:pt x="1438" y="544"/>
                </a:lnTo>
                <a:lnTo>
                  <a:pt x="1431" y="354"/>
                </a:lnTo>
                <a:lnTo>
                  <a:pt x="1311" y="234"/>
                </a:lnTo>
                <a:lnTo>
                  <a:pt x="1246" y="0"/>
                </a:lnTo>
                <a:lnTo>
                  <a:pt x="213" y="16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6" name="Freeform 38">
            <a:extLst>
              <a:ext uri="{FF2B5EF4-FFF2-40B4-BE49-F238E27FC236}">
                <a16:creationId xmlns:a16="http://schemas.microsoft.com/office/drawing/2014/main" id="{9CE946A5-83BD-144F-9BAA-BF167818E8A7}"/>
              </a:ext>
            </a:extLst>
          </p:cNvPr>
          <p:cNvSpPr>
            <a:spLocks/>
          </p:cNvSpPr>
          <p:nvPr userDrawn="1"/>
        </p:nvSpPr>
        <p:spPr bwMode="auto">
          <a:xfrm>
            <a:off x="8587087" y="2573148"/>
            <a:ext cx="178499" cy="353407"/>
          </a:xfrm>
          <a:custGeom>
            <a:avLst/>
            <a:gdLst>
              <a:gd name="T0" fmla="*/ 10 w 601"/>
              <a:gd name="T1" fmla="*/ 23 h 1190"/>
              <a:gd name="T2" fmla="*/ 0 w 601"/>
              <a:gd name="T3" fmla="*/ 51 h 1190"/>
              <a:gd name="T4" fmla="*/ 20 w 601"/>
              <a:gd name="T5" fmla="*/ 84 h 1190"/>
              <a:gd name="T6" fmla="*/ 46 w 601"/>
              <a:gd name="T7" fmla="*/ 103 h 1190"/>
              <a:gd name="T8" fmla="*/ 47 w 601"/>
              <a:gd name="T9" fmla="*/ 119 h 1190"/>
              <a:gd name="T10" fmla="*/ 38 w 601"/>
              <a:gd name="T11" fmla="*/ 136 h 1190"/>
              <a:gd name="T12" fmla="*/ 30 w 601"/>
              <a:gd name="T13" fmla="*/ 156 h 1190"/>
              <a:gd name="T14" fmla="*/ 17 w 601"/>
              <a:gd name="T15" fmla="*/ 171 h 1190"/>
              <a:gd name="T16" fmla="*/ 27 w 601"/>
              <a:gd name="T17" fmla="*/ 201 h 1190"/>
              <a:gd name="T18" fmla="*/ 48 w 601"/>
              <a:gd name="T19" fmla="*/ 198 h 1190"/>
              <a:gd name="T20" fmla="*/ 66 w 601"/>
              <a:gd name="T21" fmla="*/ 216 h 1190"/>
              <a:gd name="T22" fmla="*/ 85 w 601"/>
              <a:gd name="T23" fmla="*/ 226 h 1190"/>
              <a:gd name="T24" fmla="*/ 91 w 601"/>
              <a:gd name="T25" fmla="*/ 188 h 1190"/>
              <a:gd name="T26" fmla="*/ 97 w 601"/>
              <a:gd name="T27" fmla="*/ 165 h 1190"/>
              <a:gd name="T28" fmla="*/ 102 w 601"/>
              <a:gd name="T29" fmla="*/ 137 h 1190"/>
              <a:gd name="T30" fmla="*/ 114 w 601"/>
              <a:gd name="T31" fmla="*/ 108 h 1190"/>
              <a:gd name="T32" fmla="*/ 108 w 601"/>
              <a:gd name="T33" fmla="*/ 74 h 1190"/>
              <a:gd name="T34" fmla="*/ 86 w 601"/>
              <a:gd name="T35" fmla="*/ 57 h 1190"/>
              <a:gd name="T36" fmla="*/ 86 w 601"/>
              <a:gd name="T37" fmla="*/ 33 h 1190"/>
              <a:gd name="T38" fmla="*/ 102 w 601"/>
              <a:gd name="T39" fmla="*/ 9 h 1190"/>
              <a:gd name="T40" fmla="*/ 64 w 601"/>
              <a:gd name="T41" fmla="*/ 2 h 1190"/>
              <a:gd name="T42" fmla="*/ 26 w 601"/>
              <a:gd name="T43" fmla="*/ 0 h 1190"/>
              <a:gd name="T44" fmla="*/ 10 w 601"/>
              <a:gd name="T45" fmla="*/ 23 h 119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601" h="1190">
                <a:moveTo>
                  <a:pt x="54" y="119"/>
                </a:moveTo>
                <a:lnTo>
                  <a:pt x="0" y="269"/>
                </a:lnTo>
                <a:lnTo>
                  <a:pt x="106" y="440"/>
                </a:lnTo>
                <a:lnTo>
                  <a:pt x="244" y="540"/>
                </a:lnTo>
                <a:lnTo>
                  <a:pt x="250" y="624"/>
                </a:lnTo>
                <a:lnTo>
                  <a:pt x="199" y="716"/>
                </a:lnTo>
                <a:lnTo>
                  <a:pt x="159" y="821"/>
                </a:lnTo>
                <a:lnTo>
                  <a:pt x="87" y="902"/>
                </a:lnTo>
                <a:lnTo>
                  <a:pt x="141" y="1059"/>
                </a:lnTo>
                <a:lnTo>
                  <a:pt x="254" y="1044"/>
                </a:lnTo>
                <a:lnTo>
                  <a:pt x="346" y="1135"/>
                </a:lnTo>
                <a:lnTo>
                  <a:pt x="446" y="1190"/>
                </a:lnTo>
                <a:lnTo>
                  <a:pt x="481" y="989"/>
                </a:lnTo>
                <a:lnTo>
                  <a:pt x="511" y="869"/>
                </a:lnTo>
                <a:lnTo>
                  <a:pt x="538" y="724"/>
                </a:lnTo>
                <a:lnTo>
                  <a:pt x="601" y="569"/>
                </a:lnTo>
                <a:lnTo>
                  <a:pt x="571" y="389"/>
                </a:lnTo>
                <a:lnTo>
                  <a:pt x="451" y="299"/>
                </a:lnTo>
                <a:lnTo>
                  <a:pt x="455" y="175"/>
                </a:lnTo>
                <a:lnTo>
                  <a:pt x="540" y="45"/>
                </a:lnTo>
                <a:lnTo>
                  <a:pt x="340" y="12"/>
                </a:lnTo>
                <a:lnTo>
                  <a:pt x="135" y="0"/>
                </a:lnTo>
                <a:lnTo>
                  <a:pt x="54" y="119"/>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7" name="Freeform 40">
            <a:extLst>
              <a:ext uri="{FF2B5EF4-FFF2-40B4-BE49-F238E27FC236}">
                <a16:creationId xmlns:a16="http://schemas.microsoft.com/office/drawing/2014/main" id="{417D07B1-6F30-934C-9B3D-326041767774}"/>
              </a:ext>
            </a:extLst>
          </p:cNvPr>
          <p:cNvSpPr>
            <a:spLocks/>
          </p:cNvSpPr>
          <p:nvPr userDrawn="1"/>
        </p:nvSpPr>
        <p:spPr bwMode="auto">
          <a:xfrm>
            <a:off x="8707652" y="2188465"/>
            <a:ext cx="408671" cy="251764"/>
          </a:xfrm>
          <a:custGeom>
            <a:avLst/>
            <a:gdLst>
              <a:gd name="T0" fmla="*/ 142 w 1383"/>
              <a:gd name="T1" fmla="*/ 17 h 850"/>
              <a:gd name="T2" fmla="*/ 131 w 1383"/>
              <a:gd name="T3" fmla="*/ 40 h 850"/>
              <a:gd name="T4" fmla="*/ 53 w 1383"/>
              <a:gd name="T5" fmla="*/ 64 h 850"/>
              <a:gd name="T6" fmla="*/ 0 w 1383"/>
              <a:gd name="T7" fmla="*/ 83 h 850"/>
              <a:gd name="T8" fmla="*/ 6 w 1383"/>
              <a:gd name="T9" fmla="*/ 122 h 850"/>
              <a:gd name="T10" fmla="*/ 11 w 1383"/>
              <a:gd name="T11" fmla="*/ 161 h 850"/>
              <a:gd name="T12" fmla="*/ 113 w 1383"/>
              <a:gd name="T13" fmla="*/ 109 h 850"/>
              <a:gd name="T14" fmla="*/ 156 w 1383"/>
              <a:gd name="T15" fmla="*/ 96 h 850"/>
              <a:gd name="T16" fmla="*/ 172 w 1383"/>
              <a:gd name="T17" fmla="*/ 128 h 850"/>
              <a:gd name="T18" fmla="*/ 193 w 1383"/>
              <a:gd name="T19" fmla="*/ 142 h 850"/>
              <a:gd name="T20" fmla="*/ 201 w 1383"/>
              <a:gd name="T21" fmla="*/ 125 h 850"/>
              <a:gd name="T22" fmla="*/ 233 w 1383"/>
              <a:gd name="T23" fmla="*/ 102 h 850"/>
              <a:gd name="T24" fmla="*/ 261 w 1383"/>
              <a:gd name="T25" fmla="*/ 85 h 850"/>
              <a:gd name="T26" fmla="*/ 252 w 1383"/>
              <a:gd name="T27" fmla="*/ 73 h 850"/>
              <a:gd name="T28" fmla="*/ 250 w 1383"/>
              <a:gd name="T29" fmla="*/ 62 h 850"/>
              <a:gd name="T30" fmla="*/ 245 w 1383"/>
              <a:gd name="T31" fmla="*/ 44 h 850"/>
              <a:gd name="T32" fmla="*/ 240 w 1383"/>
              <a:gd name="T33" fmla="*/ 50 h 850"/>
              <a:gd name="T34" fmla="*/ 243 w 1383"/>
              <a:gd name="T35" fmla="*/ 60 h 850"/>
              <a:gd name="T36" fmla="*/ 240 w 1383"/>
              <a:gd name="T37" fmla="*/ 70 h 850"/>
              <a:gd name="T38" fmla="*/ 245 w 1383"/>
              <a:gd name="T39" fmla="*/ 82 h 850"/>
              <a:gd name="T40" fmla="*/ 227 w 1383"/>
              <a:gd name="T41" fmla="*/ 97 h 850"/>
              <a:gd name="T42" fmla="*/ 204 w 1383"/>
              <a:gd name="T43" fmla="*/ 85 h 850"/>
              <a:gd name="T44" fmla="*/ 176 w 1383"/>
              <a:gd name="T45" fmla="*/ 51 h 850"/>
              <a:gd name="T46" fmla="*/ 168 w 1383"/>
              <a:gd name="T47" fmla="*/ 23 h 850"/>
              <a:gd name="T48" fmla="*/ 142 w 1383"/>
              <a:gd name="T49" fmla="*/ 0 h 850"/>
              <a:gd name="T50" fmla="*/ 142 w 1383"/>
              <a:gd name="T51" fmla="*/ 17 h 85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383" h="850">
                <a:moveTo>
                  <a:pt x="753" y="90"/>
                </a:moveTo>
                <a:lnTo>
                  <a:pt x="693" y="210"/>
                </a:lnTo>
                <a:lnTo>
                  <a:pt x="281" y="340"/>
                </a:lnTo>
                <a:lnTo>
                  <a:pt x="0" y="436"/>
                </a:lnTo>
                <a:lnTo>
                  <a:pt x="30" y="645"/>
                </a:lnTo>
                <a:lnTo>
                  <a:pt x="57" y="850"/>
                </a:lnTo>
                <a:lnTo>
                  <a:pt x="597" y="573"/>
                </a:lnTo>
                <a:lnTo>
                  <a:pt x="825" y="507"/>
                </a:lnTo>
                <a:lnTo>
                  <a:pt x="913" y="675"/>
                </a:lnTo>
                <a:lnTo>
                  <a:pt x="1023" y="750"/>
                </a:lnTo>
                <a:lnTo>
                  <a:pt x="1065" y="659"/>
                </a:lnTo>
                <a:lnTo>
                  <a:pt x="1233" y="540"/>
                </a:lnTo>
                <a:lnTo>
                  <a:pt x="1383" y="450"/>
                </a:lnTo>
                <a:lnTo>
                  <a:pt x="1337" y="383"/>
                </a:lnTo>
                <a:lnTo>
                  <a:pt x="1325" y="325"/>
                </a:lnTo>
                <a:lnTo>
                  <a:pt x="1297" y="233"/>
                </a:lnTo>
                <a:lnTo>
                  <a:pt x="1273" y="263"/>
                </a:lnTo>
                <a:lnTo>
                  <a:pt x="1285" y="319"/>
                </a:lnTo>
                <a:lnTo>
                  <a:pt x="1273" y="371"/>
                </a:lnTo>
                <a:lnTo>
                  <a:pt x="1297" y="435"/>
                </a:lnTo>
                <a:lnTo>
                  <a:pt x="1203" y="510"/>
                </a:lnTo>
                <a:lnTo>
                  <a:pt x="1081" y="451"/>
                </a:lnTo>
                <a:lnTo>
                  <a:pt x="933" y="270"/>
                </a:lnTo>
                <a:lnTo>
                  <a:pt x="889" y="123"/>
                </a:lnTo>
                <a:lnTo>
                  <a:pt x="753" y="0"/>
                </a:lnTo>
                <a:lnTo>
                  <a:pt x="753" y="9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8" name="Freeform 12">
            <a:extLst>
              <a:ext uri="{FF2B5EF4-FFF2-40B4-BE49-F238E27FC236}">
                <a16:creationId xmlns:a16="http://schemas.microsoft.com/office/drawing/2014/main" id="{A74A57F8-E020-4C44-A301-B3E2584A0999}"/>
              </a:ext>
            </a:extLst>
          </p:cNvPr>
          <p:cNvSpPr>
            <a:spLocks/>
          </p:cNvSpPr>
          <p:nvPr userDrawn="1"/>
        </p:nvSpPr>
        <p:spPr bwMode="auto">
          <a:xfrm>
            <a:off x="5364695" y="2418337"/>
            <a:ext cx="837696" cy="494145"/>
          </a:xfrm>
          <a:custGeom>
            <a:avLst/>
            <a:gdLst>
              <a:gd name="T0" fmla="*/ 0 w 2822"/>
              <a:gd name="T1" fmla="*/ 276 h 1670"/>
              <a:gd name="T2" fmla="*/ 108 w 2822"/>
              <a:gd name="T3" fmla="*/ 285 h 1670"/>
              <a:gd name="T4" fmla="*/ 217 w 2822"/>
              <a:gd name="T5" fmla="*/ 286 h 1670"/>
              <a:gd name="T6" fmla="*/ 295 w 2822"/>
              <a:gd name="T7" fmla="*/ 285 h 1670"/>
              <a:gd name="T8" fmla="*/ 349 w 2822"/>
              <a:gd name="T9" fmla="*/ 283 h 1670"/>
              <a:gd name="T10" fmla="*/ 376 w 2822"/>
              <a:gd name="T11" fmla="*/ 281 h 1670"/>
              <a:gd name="T12" fmla="*/ 422 w 2822"/>
              <a:gd name="T13" fmla="*/ 298 h 1670"/>
              <a:gd name="T14" fmla="*/ 439 w 2822"/>
              <a:gd name="T15" fmla="*/ 286 h 1670"/>
              <a:gd name="T16" fmla="*/ 473 w 2822"/>
              <a:gd name="T17" fmla="*/ 286 h 1670"/>
              <a:gd name="T18" fmla="*/ 485 w 2822"/>
              <a:gd name="T19" fmla="*/ 303 h 1670"/>
              <a:gd name="T20" fmla="*/ 535 w 2822"/>
              <a:gd name="T21" fmla="*/ 316 h 1670"/>
              <a:gd name="T22" fmla="*/ 535 w 2822"/>
              <a:gd name="T23" fmla="*/ 259 h 1670"/>
              <a:gd name="T24" fmla="*/ 528 w 2822"/>
              <a:gd name="T25" fmla="*/ 233 h 1670"/>
              <a:gd name="T26" fmla="*/ 533 w 2822"/>
              <a:gd name="T27" fmla="*/ 181 h 1670"/>
              <a:gd name="T28" fmla="*/ 526 w 2822"/>
              <a:gd name="T29" fmla="*/ 72 h 1670"/>
              <a:gd name="T30" fmla="*/ 502 w 2822"/>
              <a:gd name="T31" fmla="*/ 43 h 1670"/>
              <a:gd name="T32" fmla="*/ 509 w 2822"/>
              <a:gd name="T33" fmla="*/ 22 h 1670"/>
              <a:gd name="T34" fmla="*/ 507 w 2822"/>
              <a:gd name="T35" fmla="*/ 0 h 1670"/>
              <a:gd name="T36" fmla="*/ 388 w 2822"/>
              <a:gd name="T37" fmla="*/ 3 h 1670"/>
              <a:gd name="T38" fmla="*/ 10 w 2822"/>
              <a:gd name="T39" fmla="*/ 10 h 1670"/>
              <a:gd name="T40" fmla="*/ 5 w 2822"/>
              <a:gd name="T41" fmla="*/ 90 h 1670"/>
              <a:gd name="T42" fmla="*/ 0 w 2822"/>
              <a:gd name="T43" fmla="*/ 276 h 167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822" h="1670">
                <a:moveTo>
                  <a:pt x="0" y="1456"/>
                </a:moveTo>
                <a:lnTo>
                  <a:pt x="570" y="1505"/>
                </a:lnTo>
                <a:lnTo>
                  <a:pt x="1143" y="1513"/>
                </a:lnTo>
                <a:lnTo>
                  <a:pt x="1558" y="1505"/>
                </a:lnTo>
                <a:lnTo>
                  <a:pt x="1842" y="1496"/>
                </a:lnTo>
                <a:lnTo>
                  <a:pt x="1985" y="1483"/>
                </a:lnTo>
                <a:lnTo>
                  <a:pt x="2225" y="1573"/>
                </a:lnTo>
                <a:lnTo>
                  <a:pt x="2315" y="1513"/>
                </a:lnTo>
                <a:lnTo>
                  <a:pt x="2496" y="1513"/>
                </a:lnTo>
                <a:lnTo>
                  <a:pt x="2556" y="1603"/>
                </a:lnTo>
                <a:lnTo>
                  <a:pt x="2822" y="1670"/>
                </a:lnTo>
                <a:lnTo>
                  <a:pt x="2822" y="1369"/>
                </a:lnTo>
                <a:lnTo>
                  <a:pt x="2785" y="1232"/>
                </a:lnTo>
                <a:lnTo>
                  <a:pt x="2813" y="957"/>
                </a:lnTo>
                <a:lnTo>
                  <a:pt x="2776" y="382"/>
                </a:lnTo>
                <a:lnTo>
                  <a:pt x="2646" y="226"/>
                </a:lnTo>
                <a:lnTo>
                  <a:pt x="2685" y="118"/>
                </a:lnTo>
                <a:lnTo>
                  <a:pt x="2674" y="0"/>
                </a:lnTo>
                <a:lnTo>
                  <a:pt x="2045" y="16"/>
                </a:lnTo>
                <a:lnTo>
                  <a:pt x="54" y="54"/>
                </a:lnTo>
                <a:lnTo>
                  <a:pt x="28" y="476"/>
                </a:lnTo>
                <a:lnTo>
                  <a:pt x="0" y="1456"/>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9" name="Rectangle 8">
            <a:extLst>
              <a:ext uri="{FF2B5EF4-FFF2-40B4-BE49-F238E27FC236}">
                <a16:creationId xmlns:a16="http://schemas.microsoft.com/office/drawing/2014/main" id="{57111688-A13B-EC40-9A3E-BAEA8B83325D}"/>
              </a:ext>
            </a:extLst>
          </p:cNvPr>
          <p:cNvSpPr/>
          <p:nvPr userDrawn="1"/>
        </p:nvSpPr>
        <p:spPr>
          <a:xfrm>
            <a:off x="9263190" y="3387878"/>
            <a:ext cx="180513" cy="184098"/>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54E7B2A-4BC3-6649-ADF4-C88BEB7EC425}"/>
              </a:ext>
            </a:extLst>
          </p:cNvPr>
          <p:cNvSpPr/>
          <p:nvPr userDrawn="1"/>
        </p:nvSpPr>
        <p:spPr>
          <a:xfrm>
            <a:off x="9263190" y="2615884"/>
            <a:ext cx="180513" cy="184098"/>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60">
            <a:extLst>
              <a:ext uri="{FF2B5EF4-FFF2-40B4-BE49-F238E27FC236}">
                <a16:creationId xmlns:a16="http://schemas.microsoft.com/office/drawing/2014/main" id="{0E62C05D-713A-E945-A1BA-B8B96B49A6AC}"/>
              </a:ext>
            </a:extLst>
          </p:cNvPr>
          <p:cNvSpPr>
            <a:spLocks/>
          </p:cNvSpPr>
          <p:nvPr userDrawn="1"/>
        </p:nvSpPr>
        <p:spPr bwMode="auto">
          <a:xfrm>
            <a:off x="2443209" y="4510355"/>
            <a:ext cx="1135047" cy="1298426"/>
          </a:xfrm>
          <a:custGeom>
            <a:avLst/>
            <a:gdLst>
              <a:gd name="T0" fmla="*/ 2656 w 3826"/>
              <a:gd name="T1" fmla="*/ 2761 h 4380"/>
              <a:gd name="T2" fmla="*/ 2806 w 3826"/>
              <a:gd name="T3" fmla="*/ 2911 h 4380"/>
              <a:gd name="T4" fmla="*/ 2866 w 3826"/>
              <a:gd name="T5" fmla="*/ 3241 h 4380"/>
              <a:gd name="T6" fmla="*/ 3166 w 3826"/>
              <a:gd name="T7" fmla="*/ 3991 h 4380"/>
              <a:gd name="T8" fmla="*/ 3264 w 3826"/>
              <a:gd name="T9" fmla="*/ 4315 h 4380"/>
              <a:gd name="T10" fmla="*/ 3118 w 3826"/>
              <a:gd name="T11" fmla="*/ 4315 h 4380"/>
              <a:gd name="T12" fmla="*/ 3099 w 3826"/>
              <a:gd name="T13" fmla="*/ 4069 h 4380"/>
              <a:gd name="T14" fmla="*/ 2898 w 3826"/>
              <a:gd name="T15" fmla="*/ 3931 h 4380"/>
              <a:gd name="T16" fmla="*/ 2990 w 3826"/>
              <a:gd name="T17" fmla="*/ 4169 h 4380"/>
              <a:gd name="T18" fmla="*/ 2862 w 3826"/>
              <a:gd name="T19" fmla="*/ 4361 h 4380"/>
              <a:gd name="T20" fmla="*/ 2807 w 3826"/>
              <a:gd name="T21" fmla="*/ 3950 h 4380"/>
              <a:gd name="T22" fmla="*/ 2807 w 3826"/>
              <a:gd name="T23" fmla="*/ 3602 h 4380"/>
              <a:gd name="T24" fmla="*/ 2746 w 3826"/>
              <a:gd name="T25" fmla="*/ 3361 h 4380"/>
              <a:gd name="T26" fmla="*/ 2688 w 3826"/>
              <a:gd name="T27" fmla="*/ 3090 h 4380"/>
              <a:gd name="T28" fmla="*/ 2416 w 3826"/>
              <a:gd name="T29" fmla="*/ 2731 h 4380"/>
              <a:gd name="T30" fmla="*/ 2286 w 3826"/>
              <a:gd name="T31" fmla="*/ 2533 h 4380"/>
              <a:gd name="T32" fmla="*/ 2094 w 3826"/>
              <a:gd name="T33" fmla="*/ 2286 h 4380"/>
              <a:gd name="T34" fmla="*/ 1847 w 3826"/>
              <a:gd name="T35" fmla="*/ 2331 h 4380"/>
              <a:gd name="T36" fmla="*/ 1545 w 3826"/>
              <a:gd name="T37" fmla="*/ 2322 h 4380"/>
              <a:gd name="T38" fmla="*/ 1664 w 3826"/>
              <a:gd name="T39" fmla="*/ 2157 h 4380"/>
              <a:gd name="T40" fmla="*/ 1929 w 3826"/>
              <a:gd name="T41" fmla="*/ 2148 h 4380"/>
              <a:gd name="T42" fmla="*/ 1947 w 3826"/>
              <a:gd name="T43" fmla="*/ 2010 h 4380"/>
              <a:gd name="T44" fmla="*/ 1655 w 3826"/>
              <a:gd name="T45" fmla="*/ 2029 h 4380"/>
              <a:gd name="T46" fmla="*/ 1362 w 3826"/>
              <a:gd name="T47" fmla="*/ 2065 h 4380"/>
              <a:gd name="T48" fmla="*/ 1234 w 3826"/>
              <a:gd name="T49" fmla="*/ 2249 h 4380"/>
              <a:gd name="T50" fmla="*/ 946 w 3826"/>
              <a:gd name="T51" fmla="*/ 2221 h 4380"/>
              <a:gd name="T52" fmla="*/ 128 w 3826"/>
              <a:gd name="T53" fmla="*/ 1965 h 4380"/>
              <a:gd name="T54" fmla="*/ 9 w 3826"/>
              <a:gd name="T55" fmla="*/ 1764 h 4380"/>
              <a:gd name="T56" fmla="*/ 357 w 3826"/>
              <a:gd name="T57" fmla="*/ 1956 h 4380"/>
              <a:gd name="T58" fmla="*/ 649 w 3826"/>
              <a:gd name="T59" fmla="*/ 2047 h 4380"/>
              <a:gd name="T60" fmla="*/ 933 w 3826"/>
              <a:gd name="T61" fmla="*/ 2001 h 4380"/>
              <a:gd name="T62" fmla="*/ 987 w 3826"/>
              <a:gd name="T63" fmla="*/ 1846 h 4380"/>
              <a:gd name="T64" fmla="*/ 905 w 3826"/>
              <a:gd name="T65" fmla="*/ 1709 h 4380"/>
              <a:gd name="T66" fmla="*/ 750 w 3826"/>
              <a:gd name="T67" fmla="*/ 1608 h 4380"/>
              <a:gd name="T68" fmla="*/ 826 w 3826"/>
              <a:gd name="T69" fmla="*/ 1410 h 4380"/>
              <a:gd name="T70" fmla="*/ 759 w 3826"/>
              <a:gd name="T71" fmla="*/ 1233 h 4380"/>
              <a:gd name="T72" fmla="*/ 796 w 3826"/>
              <a:gd name="T73" fmla="*/ 1020 h 4380"/>
              <a:gd name="T74" fmla="*/ 1006 w 3826"/>
              <a:gd name="T75" fmla="*/ 776 h 4380"/>
              <a:gd name="T76" fmla="*/ 1306 w 3826"/>
              <a:gd name="T77" fmla="*/ 720 h 4380"/>
              <a:gd name="T78" fmla="*/ 1472 w 3826"/>
              <a:gd name="T79" fmla="*/ 895 h 4380"/>
              <a:gd name="T80" fmla="*/ 1673 w 3826"/>
              <a:gd name="T81" fmla="*/ 913 h 4380"/>
              <a:gd name="T82" fmla="*/ 1710 w 3826"/>
              <a:gd name="T83" fmla="*/ 758 h 4380"/>
              <a:gd name="T84" fmla="*/ 1518 w 3826"/>
              <a:gd name="T85" fmla="*/ 602 h 4380"/>
              <a:gd name="T86" fmla="*/ 1546 w 3826"/>
              <a:gd name="T87" fmla="*/ 270 h 4380"/>
              <a:gd name="T88" fmla="*/ 1755 w 3826"/>
              <a:gd name="T89" fmla="*/ 273 h 4380"/>
              <a:gd name="T90" fmla="*/ 1846 w 3826"/>
              <a:gd name="T91" fmla="*/ 480 h 4380"/>
              <a:gd name="T92" fmla="*/ 2130 w 3826"/>
              <a:gd name="T93" fmla="*/ 657 h 4380"/>
              <a:gd name="T94" fmla="*/ 2139 w 3826"/>
              <a:gd name="T95" fmla="*/ 511 h 4380"/>
              <a:gd name="T96" fmla="*/ 2116 w 3826"/>
              <a:gd name="T97" fmla="*/ 270 h 4380"/>
              <a:gd name="T98" fmla="*/ 2139 w 3826"/>
              <a:gd name="T99" fmla="*/ 81 h 4380"/>
              <a:gd name="T100" fmla="*/ 2386 w 3826"/>
              <a:gd name="T101" fmla="*/ 120 h 4380"/>
              <a:gd name="T102" fmla="*/ 2679 w 3826"/>
              <a:gd name="T103" fmla="*/ 63 h 4380"/>
              <a:gd name="T104" fmla="*/ 2872 w 3826"/>
              <a:gd name="T105" fmla="*/ 207 h 4380"/>
              <a:gd name="T106" fmla="*/ 3032 w 3826"/>
              <a:gd name="T107" fmla="*/ 231 h 4380"/>
              <a:gd name="T108" fmla="*/ 3184 w 3826"/>
              <a:gd name="T109" fmla="*/ 399 h 4380"/>
              <a:gd name="T110" fmla="*/ 3368 w 3826"/>
              <a:gd name="T111" fmla="*/ 551 h 4380"/>
              <a:gd name="T112" fmla="*/ 3474 w 3826"/>
              <a:gd name="T113" fmla="*/ 666 h 4380"/>
              <a:gd name="T114" fmla="*/ 3685 w 3826"/>
              <a:gd name="T115" fmla="*/ 950 h 4380"/>
              <a:gd name="T116" fmla="*/ 3826 w 3826"/>
              <a:gd name="T117" fmla="*/ 1170 h 438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3826" h="4380">
                <a:moveTo>
                  <a:pt x="3826" y="1170"/>
                </a:moveTo>
                <a:lnTo>
                  <a:pt x="2656" y="2760"/>
                </a:lnTo>
                <a:lnTo>
                  <a:pt x="2706" y="2861"/>
                </a:lnTo>
                <a:lnTo>
                  <a:pt x="2806" y="2910"/>
                </a:lnTo>
                <a:lnTo>
                  <a:pt x="2807" y="3135"/>
                </a:lnTo>
                <a:lnTo>
                  <a:pt x="2866" y="3240"/>
                </a:lnTo>
                <a:lnTo>
                  <a:pt x="3072" y="3217"/>
                </a:lnTo>
                <a:lnTo>
                  <a:pt x="3166" y="3990"/>
                </a:lnTo>
                <a:lnTo>
                  <a:pt x="3256" y="4140"/>
                </a:lnTo>
                <a:lnTo>
                  <a:pt x="3264" y="4314"/>
                </a:lnTo>
                <a:lnTo>
                  <a:pt x="3166" y="4380"/>
                </a:lnTo>
                <a:lnTo>
                  <a:pt x="3118" y="4314"/>
                </a:lnTo>
                <a:lnTo>
                  <a:pt x="3154" y="4223"/>
                </a:lnTo>
                <a:lnTo>
                  <a:pt x="3099" y="4068"/>
                </a:lnTo>
                <a:lnTo>
                  <a:pt x="3008" y="3885"/>
                </a:lnTo>
                <a:lnTo>
                  <a:pt x="2898" y="3930"/>
                </a:lnTo>
                <a:lnTo>
                  <a:pt x="2953" y="4004"/>
                </a:lnTo>
                <a:lnTo>
                  <a:pt x="2990" y="4168"/>
                </a:lnTo>
                <a:lnTo>
                  <a:pt x="2981" y="4269"/>
                </a:lnTo>
                <a:lnTo>
                  <a:pt x="2862" y="4360"/>
                </a:lnTo>
                <a:lnTo>
                  <a:pt x="2862" y="4058"/>
                </a:lnTo>
                <a:lnTo>
                  <a:pt x="2807" y="3949"/>
                </a:lnTo>
                <a:lnTo>
                  <a:pt x="2798" y="3802"/>
                </a:lnTo>
                <a:lnTo>
                  <a:pt x="2807" y="3601"/>
                </a:lnTo>
                <a:lnTo>
                  <a:pt x="2834" y="3428"/>
                </a:lnTo>
                <a:lnTo>
                  <a:pt x="2746" y="3360"/>
                </a:lnTo>
                <a:lnTo>
                  <a:pt x="2743" y="3199"/>
                </a:lnTo>
                <a:lnTo>
                  <a:pt x="2688" y="3089"/>
                </a:lnTo>
                <a:lnTo>
                  <a:pt x="2566" y="2880"/>
                </a:lnTo>
                <a:lnTo>
                  <a:pt x="2416" y="2730"/>
                </a:lnTo>
                <a:lnTo>
                  <a:pt x="2286" y="2623"/>
                </a:lnTo>
                <a:lnTo>
                  <a:pt x="2286" y="2532"/>
                </a:lnTo>
                <a:lnTo>
                  <a:pt x="2203" y="2431"/>
                </a:lnTo>
                <a:lnTo>
                  <a:pt x="2094" y="2285"/>
                </a:lnTo>
                <a:lnTo>
                  <a:pt x="1984" y="2394"/>
                </a:lnTo>
                <a:lnTo>
                  <a:pt x="1847" y="2330"/>
                </a:lnTo>
                <a:lnTo>
                  <a:pt x="1666" y="2340"/>
                </a:lnTo>
                <a:lnTo>
                  <a:pt x="1545" y="2321"/>
                </a:lnTo>
                <a:lnTo>
                  <a:pt x="1582" y="2248"/>
                </a:lnTo>
                <a:lnTo>
                  <a:pt x="1664" y="2157"/>
                </a:lnTo>
                <a:lnTo>
                  <a:pt x="1846" y="2070"/>
                </a:lnTo>
                <a:lnTo>
                  <a:pt x="1929" y="2148"/>
                </a:lnTo>
                <a:lnTo>
                  <a:pt x="2026" y="2070"/>
                </a:lnTo>
                <a:lnTo>
                  <a:pt x="1947" y="2010"/>
                </a:lnTo>
                <a:lnTo>
                  <a:pt x="1786" y="2010"/>
                </a:lnTo>
                <a:lnTo>
                  <a:pt x="1655" y="2029"/>
                </a:lnTo>
                <a:lnTo>
                  <a:pt x="1554" y="2093"/>
                </a:lnTo>
                <a:lnTo>
                  <a:pt x="1362" y="2065"/>
                </a:lnTo>
                <a:lnTo>
                  <a:pt x="1353" y="2175"/>
                </a:lnTo>
                <a:lnTo>
                  <a:pt x="1234" y="2248"/>
                </a:lnTo>
                <a:lnTo>
                  <a:pt x="1051" y="2212"/>
                </a:lnTo>
                <a:lnTo>
                  <a:pt x="946" y="2220"/>
                </a:lnTo>
                <a:lnTo>
                  <a:pt x="496" y="2160"/>
                </a:lnTo>
                <a:lnTo>
                  <a:pt x="128" y="1965"/>
                </a:lnTo>
                <a:lnTo>
                  <a:pt x="0" y="1882"/>
                </a:lnTo>
                <a:lnTo>
                  <a:pt x="9" y="1764"/>
                </a:lnTo>
                <a:lnTo>
                  <a:pt x="210" y="1919"/>
                </a:lnTo>
                <a:lnTo>
                  <a:pt x="357" y="1956"/>
                </a:lnTo>
                <a:lnTo>
                  <a:pt x="466" y="2040"/>
                </a:lnTo>
                <a:lnTo>
                  <a:pt x="649" y="2047"/>
                </a:lnTo>
                <a:lnTo>
                  <a:pt x="766" y="2010"/>
                </a:lnTo>
                <a:lnTo>
                  <a:pt x="933" y="2001"/>
                </a:lnTo>
                <a:lnTo>
                  <a:pt x="1036" y="1920"/>
                </a:lnTo>
                <a:lnTo>
                  <a:pt x="987" y="1846"/>
                </a:lnTo>
                <a:lnTo>
                  <a:pt x="887" y="1818"/>
                </a:lnTo>
                <a:lnTo>
                  <a:pt x="905" y="1709"/>
                </a:lnTo>
                <a:lnTo>
                  <a:pt x="896" y="1590"/>
                </a:lnTo>
                <a:lnTo>
                  <a:pt x="750" y="1608"/>
                </a:lnTo>
                <a:lnTo>
                  <a:pt x="676" y="1530"/>
                </a:lnTo>
                <a:lnTo>
                  <a:pt x="826" y="1410"/>
                </a:lnTo>
                <a:lnTo>
                  <a:pt x="878" y="1316"/>
                </a:lnTo>
                <a:lnTo>
                  <a:pt x="759" y="1233"/>
                </a:lnTo>
                <a:lnTo>
                  <a:pt x="736" y="1110"/>
                </a:lnTo>
                <a:lnTo>
                  <a:pt x="796" y="1020"/>
                </a:lnTo>
                <a:lnTo>
                  <a:pt x="887" y="904"/>
                </a:lnTo>
                <a:lnTo>
                  <a:pt x="1006" y="776"/>
                </a:lnTo>
                <a:lnTo>
                  <a:pt x="1189" y="794"/>
                </a:lnTo>
                <a:lnTo>
                  <a:pt x="1306" y="720"/>
                </a:lnTo>
                <a:lnTo>
                  <a:pt x="1335" y="849"/>
                </a:lnTo>
                <a:lnTo>
                  <a:pt x="1472" y="895"/>
                </a:lnTo>
                <a:lnTo>
                  <a:pt x="1546" y="930"/>
                </a:lnTo>
                <a:lnTo>
                  <a:pt x="1673" y="913"/>
                </a:lnTo>
                <a:lnTo>
                  <a:pt x="1756" y="810"/>
                </a:lnTo>
                <a:lnTo>
                  <a:pt x="1710" y="758"/>
                </a:lnTo>
                <a:lnTo>
                  <a:pt x="1600" y="685"/>
                </a:lnTo>
                <a:lnTo>
                  <a:pt x="1518" y="602"/>
                </a:lnTo>
                <a:lnTo>
                  <a:pt x="1456" y="480"/>
                </a:lnTo>
                <a:lnTo>
                  <a:pt x="1546" y="270"/>
                </a:lnTo>
                <a:lnTo>
                  <a:pt x="1637" y="246"/>
                </a:lnTo>
                <a:lnTo>
                  <a:pt x="1755" y="273"/>
                </a:lnTo>
                <a:lnTo>
                  <a:pt x="1966" y="360"/>
                </a:lnTo>
                <a:lnTo>
                  <a:pt x="1846" y="480"/>
                </a:lnTo>
                <a:lnTo>
                  <a:pt x="2026" y="630"/>
                </a:lnTo>
                <a:lnTo>
                  <a:pt x="2130" y="657"/>
                </a:lnTo>
                <a:lnTo>
                  <a:pt x="2206" y="600"/>
                </a:lnTo>
                <a:lnTo>
                  <a:pt x="2139" y="511"/>
                </a:lnTo>
                <a:lnTo>
                  <a:pt x="2075" y="429"/>
                </a:lnTo>
                <a:lnTo>
                  <a:pt x="2116" y="270"/>
                </a:lnTo>
                <a:lnTo>
                  <a:pt x="2167" y="182"/>
                </a:lnTo>
                <a:lnTo>
                  <a:pt x="2139" y="81"/>
                </a:lnTo>
                <a:lnTo>
                  <a:pt x="2296" y="0"/>
                </a:lnTo>
                <a:lnTo>
                  <a:pt x="2386" y="120"/>
                </a:lnTo>
                <a:lnTo>
                  <a:pt x="2552" y="127"/>
                </a:lnTo>
                <a:lnTo>
                  <a:pt x="2679" y="63"/>
                </a:lnTo>
                <a:lnTo>
                  <a:pt x="2843" y="127"/>
                </a:lnTo>
                <a:lnTo>
                  <a:pt x="2872" y="207"/>
                </a:lnTo>
                <a:lnTo>
                  <a:pt x="2971" y="145"/>
                </a:lnTo>
                <a:lnTo>
                  <a:pt x="3032" y="231"/>
                </a:lnTo>
                <a:lnTo>
                  <a:pt x="3136" y="210"/>
                </a:lnTo>
                <a:lnTo>
                  <a:pt x="3184" y="399"/>
                </a:lnTo>
                <a:lnTo>
                  <a:pt x="3286" y="420"/>
                </a:lnTo>
                <a:lnTo>
                  <a:pt x="3368" y="551"/>
                </a:lnTo>
                <a:lnTo>
                  <a:pt x="3346" y="648"/>
                </a:lnTo>
                <a:lnTo>
                  <a:pt x="3474" y="666"/>
                </a:lnTo>
                <a:lnTo>
                  <a:pt x="3493" y="813"/>
                </a:lnTo>
                <a:lnTo>
                  <a:pt x="3685" y="950"/>
                </a:lnTo>
                <a:lnTo>
                  <a:pt x="3785" y="1050"/>
                </a:lnTo>
                <a:lnTo>
                  <a:pt x="3826" y="117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12" name="Freeform 8">
            <a:extLst>
              <a:ext uri="{FF2B5EF4-FFF2-40B4-BE49-F238E27FC236}">
                <a16:creationId xmlns:a16="http://schemas.microsoft.com/office/drawing/2014/main" id="{F45A0279-74D5-2C4D-9B7C-B6513E41817C}"/>
              </a:ext>
            </a:extLst>
          </p:cNvPr>
          <p:cNvSpPr>
            <a:spLocks/>
          </p:cNvSpPr>
          <p:nvPr userDrawn="1"/>
        </p:nvSpPr>
        <p:spPr bwMode="auto">
          <a:xfrm>
            <a:off x="4132420" y="2885897"/>
            <a:ext cx="668592" cy="833478"/>
          </a:xfrm>
          <a:custGeom>
            <a:avLst/>
            <a:gdLst>
              <a:gd name="T0" fmla="*/ 71 w 2254"/>
              <a:gd name="T1" fmla="*/ 0 h 2808"/>
              <a:gd name="T2" fmla="*/ 181 w 2254"/>
              <a:gd name="T3" fmla="*/ 16 h 2808"/>
              <a:gd name="T4" fmla="*/ 279 w 2254"/>
              <a:gd name="T5" fmla="*/ 42 h 2808"/>
              <a:gd name="T6" fmla="*/ 273 w 2254"/>
              <a:gd name="T7" fmla="*/ 81 h 2808"/>
              <a:gd name="T8" fmla="*/ 270 w 2254"/>
              <a:gd name="T9" fmla="*/ 133 h 2808"/>
              <a:gd name="T10" fmla="*/ 365 w 2254"/>
              <a:gd name="T11" fmla="*/ 139 h 2808"/>
              <a:gd name="T12" fmla="*/ 427 w 2254"/>
              <a:gd name="T13" fmla="*/ 146 h 2808"/>
              <a:gd name="T14" fmla="*/ 405 w 2254"/>
              <a:gd name="T15" fmla="*/ 284 h 2808"/>
              <a:gd name="T16" fmla="*/ 383 w 2254"/>
              <a:gd name="T17" fmla="*/ 533 h 2808"/>
              <a:gd name="T18" fmla="*/ 0 w 2254"/>
              <a:gd name="T19" fmla="*/ 476 h 2808"/>
              <a:gd name="T20" fmla="*/ 11 w 2254"/>
              <a:gd name="T21" fmla="*/ 386 h 2808"/>
              <a:gd name="T22" fmla="*/ 36 w 2254"/>
              <a:gd name="T23" fmla="*/ 231 h 2808"/>
              <a:gd name="T24" fmla="*/ 44 w 2254"/>
              <a:gd name="T25" fmla="*/ 159 h 2808"/>
              <a:gd name="T26" fmla="*/ 50 w 2254"/>
              <a:gd name="T27" fmla="*/ 95 h 2808"/>
              <a:gd name="T28" fmla="*/ 65 w 2254"/>
              <a:gd name="T29" fmla="*/ 22 h 2808"/>
              <a:gd name="T30" fmla="*/ 71 w 2254"/>
              <a:gd name="T31" fmla="*/ 0 h 280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254" h="2808">
                <a:moveTo>
                  <a:pt x="377" y="0"/>
                </a:moveTo>
                <a:lnTo>
                  <a:pt x="956" y="85"/>
                </a:lnTo>
                <a:lnTo>
                  <a:pt x="1472" y="220"/>
                </a:lnTo>
                <a:lnTo>
                  <a:pt x="1441" y="428"/>
                </a:lnTo>
                <a:lnTo>
                  <a:pt x="1423" y="702"/>
                </a:lnTo>
                <a:lnTo>
                  <a:pt x="1926" y="730"/>
                </a:lnTo>
                <a:lnTo>
                  <a:pt x="2254" y="767"/>
                </a:lnTo>
                <a:lnTo>
                  <a:pt x="2136" y="1498"/>
                </a:lnTo>
                <a:lnTo>
                  <a:pt x="2024" y="2808"/>
                </a:lnTo>
                <a:lnTo>
                  <a:pt x="0" y="2509"/>
                </a:lnTo>
                <a:lnTo>
                  <a:pt x="56" y="2032"/>
                </a:lnTo>
                <a:lnTo>
                  <a:pt x="189" y="1219"/>
                </a:lnTo>
                <a:lnTo>
                  <a:pt x="234" y="838"/>
                </a:lnTo>
                <a:lnTo>
                  <a:pt x="266" y="501"/>
                </a:lnTo>
                <a:lnTo>
                  <a:pt x="345" y="118"/>
                </a:lnTo>
                <a:lnTo>
                  <a:pt x="377" y="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13" name="Freeform 9">
            <a:extLst>
              <a:ext uri="{FF2B5EF4-FFF2-40B4-BE49-F238E27FC236}">
                <a16:creationId xmlns:a16="http://schemas.microsoft.com/office/drawing/2014/main" id="{B1032D94-17B6-624C-8F98-6CCA79F8ED9E}"/>
              </a:ext>
            </a:extLst>
          </p:cNvPr>
          <p:cNvSpPr>
            <a:spLocks/>
          </p:cNvSpPr>
          <p:nvPr userDrawn="1"/>
        </p:nvSpPr>
        <p:spPr bwMode="auto">
          <a:xfrm>
            <a:off x="4555182" y="2498088"/>
            <a:ext cx="817342" cy="663028"/>
          </a:xfrm>
          <a:custGeom>
            <a:avLst/>
            <a:gdLst>
              <a:gd name="T0" fmla="*/ 0 w 2757"/>
              <a:gd name="T1" fmla="*/ 382 h 2235"/>
              <a:gd name="T2" fmla="*/ 96 w 2757"/>
              <a:gd name="T3" fmla="*/ 388 h 2235"/>
              <a:gd name="T4" fmla="*/ 157 w 2757"/>
              <a:gd name="T5" fmla="*/ 394 h 2235"/>
              <a:gd name="T6" fmla="*/ 510 w 2757"/>
              <a:gd name="T7" fmla="*/ 424 h 2235"/>
              <a:gd name="T8" fmla="*/ 522 w 2757"/>
              <a:gd name="T9" fmla="*/ 39 h 2235"/>
              <a:gd name="T10" fmla="*/ 156 w 2757"/>
              <a:gd name="T11" fmla="*/ 11 h 2235"/>
              <a:gd name="T12" fmla="*/ 45 w 2757"/>
              <a:gd name="T13" fmla="*/ 0 h 2235"/>
              <a:gd name="T14" fmla="*/ 35 w 2757"/>
              <a:gd name="T15" fmla="*/ 35 h 2235"/>
              <a:gd name="T16" fmla="*/ 8 w 2757"/>
              <a:gd name="T17" fmla="*/ 291 h 2235"/>
              <a:gd name="T18" fmla="*/ 3 w 2757"/>
              <a:gd name="T19" fmla="*/ 334 h 2235"/>
              <a:gd name="T20" fmla="*/ 0 w 2757"/>
              <a:gd name="T21" fmla="*/ 382 h 223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757" h="2235">
                <a:moveTo>
                  <a:pt x="0" y="2014"/>
                </a:moveTo>
                <a:lnTo>
                  <a:pt x="508" y="2044"/>
                </a:lnTo>
                <a:lnTo>
                  <a:pt x="828" y="2078"/>
                </a:lnTo>
                <a:lnTo>
                  <a:pt x="2696" y="2235"/>
                </a:lnTo>
                <a:lnTo>
                  <a:pt x="2757" y="208"/>
                </a:lnTo>
                <a:lnTo>
                  <a:pt x="824" y="60"/>
                </a:lnTo>
                <a:lnTo>
                  <a:pt x="238" y="0"/>
                </a:lnTo>
                <a:lnTo>
                  <a:pt x="185" y="184"/>
                </a:lnTo>
                <a:lnTo>
                  <a:pt x="44" y="1536"/>
                </a:lnTo>
                <a:lnTo>
                  <a:pt x="16" y="1760"/>
                </a:lnTo>
                <a:lnTo>
                  <a:pt x="0" y="2014"/>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14" name="Freeform 13">
            <a:extLst>
              <a:ext uri="{FF2B5EF4-FFF2-40B4-BE49-F238E27FC236}">
                <a16:creationId xmlns:a16="http://schemas.microsoft.com/office/drawing/2014/main" id="{A845EA34-DB4B-C74E-B860-84F018CE3853}"/>
              </a:ext>
            </a:extLst>
          </p:cNvPr>
          <p:cNvSpPr>
            <a:spLocks/>
          </p:cNvSpPr>
          <p:nvPr userDrawn="1"/>
        </p:nvSpPr>
        <p:spPr bwMode="auto">
          <a:xfrm>
            <a:off x="5355300" y="2851495"/>
            <a:ext cx="984880" cy="439413"/>
          </a:xfrm>
          <a:custGeom>
            <a:avLst/>
            <a:gdLst>
              <a:gd name="T0" fmla="*/ 7 w 3321"/>
              <a:gd name="T1" fmla="*/ 0 h 1486"/>
              <a:gd name="T2" fmla="*/ 0 w 3321"/>
              <a:gd name="T3" fmla="*/ 197 h 1486"/>
              <a:gd name="T4" fmla="*/ 123 w 3321"/>
              <a:gd name="T5" fmla="*/ 200 h 1486"/>
              <a:gd name="T6" fmla="*/ 146 w 3321"/>
              <a:gd name="T7" fmla="*/ 196 h 1486"/>
              <a:gd name="T8" fmla="*/ 144 w 3321"/>
              <a:gd name="T9" fmla="*/ 218 h 1486"/>
              <a:gd name="T10" fmla="*/ 147 w 3321"/>
              <a:gd name="T11" fmla="*/ 252 h 1486"/>
              <a:gd name="T12" fmla="*/ 150 w 3321"/>
              <a:gd name="T13" fmla="*/ 281 h 1486"/>
              <a:gd name="T14" fmla="*/ 413 w 3321"/>
              <a:gd name="T15" fmla="*/ 281 h 1486"/>
              <a:gd name="T16" fmla="*/ 529 w 3321"/>
              <a:gd name="T17" fmla="*/ 275 h 1486"/>
              <a:gd name="T18" fmla="*/ 557 w 3321"/>
              <a:gd name="T19" fmla="*/ 272 h 1486"/>
              <a:gd name="T20" fmla="*/ 588 w 3321"/>
              <a:gd name="T21" fmla="*/ 271 h 1486"/>
              <a:gd name="T22" fmla="*/ 629 w 3321"/>
              <a:gd name="T23" fmla="*/ 269 h 1486"/>
              <a:gd name="T24" fmla="*/ 607 w 3321"/>
              <a:gd name="T25" fmla="*/ 225 h 1486"/>
              <a:gd name="T26" fmla="*/ 607 w 3321"/>
              <a:gd name="T27" fmla="*/ 179 h 1486"/>
              <a:gd name="T28" fmla="*/ 556 w 3321"/>
              <a:gd name="T29" fmla="*/ 78 h 1486"/>
              <a:gd name="T30" fmla="*/ 540 w 3321"/>
              <a:gd name="T31" fmla="*/ 40 h 1486"/>
              <a:gd name="T32" fmla="*/ 490 w 3321"/>
              <a:gd name="T33" fmla="*/ 28 h 1486"/>
              <a:gd name="T34" fmla="*/ 480 w 3321"/>
              <a:gd name="T35" fmla="*/ 11 h 1486"/>
              <a:gd name="T36" fmla="*/ 445 w 3321"/>
              <a:gd name="T37" fmla="*/ 11 h 1486"/>
              <a:gd name="T38" fmla="*/ 428 w 3321"/>
              <a:gd name="T39" fmla="*/ 22 h 1486"/>
              <a:gd name="T40" fmla="*/ 382 w 3321"/>
              <a:gd name="T41" fmla="*/ 5 h 1486"/>
              <a:gd name="T42" fmla="*/ 353 w 3321"/>
              <a:gd name="T43" fmla="*/ 8 h 1486"/>
              <a:gd name="T44" fmla="*/ 301 w 3321"/>
              <a:gd name="T45" fmla="*/ 9 h 1486"/>
              <a:gd name="T46" fmla="*/ 220 w 3321"/>
              <a:gd name="T47" fmla="*/ 11 h 1486"/>
              <a:gd name="T48" fmla="*/ 115 w 3321"/>
              <a:gd name="T49" fmla="*/ 9 h 1486"/>
              <a:gd name="T50" fmla="*/ 7 w 3321"/>
              <a:gd name="T51" fmla="*/ 0 h 148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321" h="1486">
                <a:moveTo>
                  <a:pt x="35" y="0"/>
                </a:moveTo>
                <a:lnTo>
                  <a:pt x="0" y="1044"/>
                </a:lnTo>
                <a:lnTo>
                  <a:pt x="651" y="1058"/>
                </a:lnTo>
                <a:lnTo>
                  <a:pt x="769" y="1034"/>
                </a:lnTo>
                <a:lnTo>
                  <a:pt x="761" y="1152"/>
                </a:lnTo>
                <a:lnTo>
                  <a:pt x="775" y="1332"/>
                </a:lnTo>
                <a:lnTo>
                  <a:pt x="793" y="1486"/>
                </a:lnTo>
                <a:lnTo>
                  <a:pt x="2181" y="1486"/>
                </a:lnTo>
                <a:lnTo>
                  <a:pt x="2791" y="1454"/>
                </a:lnTo>
                <a:lnTo>
                  <a:pt x="2939" y="1436"/>
                </a:lnTo>
                <a:lnTo>
                  <a:pt x="3107" y="1432"/>
                </a:lnTo>
                <a:lnTo>
                  <a:pt x="3321" y="1424"/>
                </a:lnTo>
                <a:lnTo>
                  <a:pt x="3203" y="1190"/>
                </a:lnTo>
                <a:lnTo>
                  <a:pt x="3203" y="946"/>
                </a:lnTo>
                <a:lnTo>
                  <a:pt x="2937" y="414"/>
                </a:lnTo>
                <a:lnTo>
                  <a:pt x="2849" y="212"/>
                </a:lnTo>
                <a:lnTo>
                  <a:pt x="2587" y="146"/>
                </a:lnTo>
                <a:lnTo>
                  <a:pt x="2533" y="56"/>
                </a:lnTo>
                <a:lnTo>
                  <a:pt x="2348" y="58"/>
                </a:lnTo>
                <a:lnTo>
                  <a:pt x="2259" y="116"/>
                </a:lnTo>
                <a:lnTo>
                  <a:pt x="2017" y="24"/>
                </a:lnTo>
                <a:lnTo>
                  <a:pt x="1862" y="42"/>
                </a:lnTo>
                <a:lnTo>
                  <a:pt x="1587" y="50"/>
                </a:lnTo>
                <a:lnTo>
                  <a:pt x="1159" y="56"/>
                </a:lnTo>
                <a:lnTo>
                  <a:pt x="607" y="48"/>
                </a:lnTo>
                <a:lnTo>
                  <a:pt x="35" y="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15" name="Freeform 14">
            <a:extLst>
              <a:ext uri="{FF2B5EF4-FFF2-40B4-BE49-F238E27FC236}">
                <a16:creationId xmlns:a16="http://schemas.microsoft.com/office/drawing/2014/main" id="{3777FA10-99EB-F346-BDC9-BDCC837CBF74}"/>
              </a:ext>
            </a:extLst>
          </p:cNvPr>
          <p:cNvSpPr>
            <a:spLocks/>
          </p:cNvSpPr>
          <p:nvPr userDrawn="1"/>
        </p:nvSpPr>
        <p:spPr bwMode="auto">
          <a:xfrm>
            <a:off x="5571379" y="3273707"/>
            <a:ext cx="900328" cy="487889"/>
          </a:xfrm>
          <a:custGeom>
            <a:avLst/>
            <a:gdLst>
              <a:gd name="T0" fmla="*/ 12 w 3036"/>
              <a:gd name="T1" fmla="*/ 11 h 1646"/>
              <a:gd name="T2" fmla="*/ 0 w 3036"/>
              <a:gd name="T3" fmla="*/ 93 h 1646"/>
              <a:gd name="T4" fmla="*/ 2 w 3036"/>
              <a:gd name="T5" fmla="*/ 311 h 1646"/>
              <a:gd name="T6" fmla="*/ 265 w 3036"/>
              <a:gd name="T7" fmla="*/ 312 h 1646"/>
              <a:gd name="T8" fmla="*/ 435 w 3036"/>
              <a:gd name="T9" fmla="*/ 298 h 1646"/>
              <a:gd name="T10" fmla="*/ 575 w 3036"/>
              <a:gd name="T11" fmla="*/ 286 h 1646"/>
              <a:gd name="T12" fmla="*/ 575 w 3036"/>
              <a:gd name="T13" fmla="*/ 251 h 1646"/>
              <a:gd name="T14" fmla="*/ 570 w 3036"/>
              <a:gd name="T15" fmla="*/ 198 h 1646"/>
              <a:gd name="T16" fmla="*/ 570 w 3036"/>
              <a:gd name="T17" fmla="*/ 135 h 1646"/>
              <a:gd name="T18" fmla="*/ 566 w 3036"/>
              <a:gd name="T19" fmla="*/ 87 h 1646"/>
              <a:gd name="T20" fmla="*/ 542 w 3036"/>
              <a:gd name="T21" fmla="*/ 73 h 1646"/>
              <a:gd name="T22" fmla="*/ 532 w 3036"/>
              <a:gd name="T23" fmla="*/ 42 h 1646"/>
              <a:gd name="T24" fmla="*/ 537 w 3036"/>
              <a:gd name="T25" fmla="*/ 25 h 1646"/>
              <a:gd name="T26" fmla="*/ 518 w 3036"/>
              <a:gd name="T27" fmla="*/ 14 h 1646"/>
              <a:gd name="T28" fmla="*/ 491 w 3036"/>
              <a:gd name="T29" fmla="*/ 0 h 1646"/>
              <a:gd name="T30" fmla="*/ 453 w 3036"/>
              <a:gd name="T31" fmla="*/ 0 h 1646"/>
              <a:gd name="T32" fmla="*/ 419 w 3036"/>
              <a:gd name="T33" fmla="*/ 2 h 1646"/>
              <a:gd name="T34" fmla="*/ 391 w 3036"/>
              <a:gd name="T35" fmla="*/ 5 h 1646"/>
              <a:gd name="T36" fmla="*/ 279 w 3036"/>
              <a:gd name="T37" fmla="*/ 11 h 1646"/>
              <a:gd name="T38" fmla="*/ 12 w 3036"/>
              <a:gd name="T39" fmla="*/ 11 h 164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036" h="1646">
                <a:moveTo>
                  <a:pt x="62" y="59"/>
                </a:moveTo>
                <a:lnTo>
                  <a:pt x="0" y="491"/>
                </a:lnTo>
                <a:lnTo>
                  <a:pt x="13" y="1641"/>
                </a:lnTo>
                <a:lnTo>
                  <a:pt x="1401" y="1646"/>
                </a:lnTo>
                <a:lnTo>
                  <a:pt x="2298" y="1572"/>
                </a:lnTo>
                <a:lnTo>
                  <a:pt x="3036" y="1509"/>
                </a:lnTo>
                <a:lnTo>
                  <a:pt x="3036" y="1326"/>
                </a:lnTo>
                <a:lnTo>
                  <a:pt x="3009" y="1043"/>
                </a:lnTo>
                <a:lnTo>
                  <a:pt x="3009" y="713"/>
                </a:lnTo>
                <a:lnTo>
                  <a:pt x="2987" y="461"/>
                </a:lnTo>
                <a:lnTo>
                  <a:pt x="2862" y="384"/>
                </a:lnTo>
                <a:lnTo>
                  <a:pt x="2807" y="221"/>
                </a:lnTo>
                <a:lnTo>
                  <a:pt x="2837" y="131"/>
                </a:lnTo>
                <a:lnTo>
                  <a:pt x="2734" y="73"/>
                </a:lnTo>
                <a:lnTo>
                  <a:pt x="2593" y="0"/>
                </a:lnTo>
                <a:lnTo>
                  <a:pt x="2392" y="2"/>
                </a:lnTo>
                <a:lnTo>
                  <a:pt x="2212" y="11"/>
                </a:lnTo>
                <a:lnTo>
                  <a:pt x="2062" y="27"/>
                </a:lnTo>
                <a:lnTo>
                  <a:pt x="1474" y="60"/>
                </a:lnTo>
                <a:lnTo>
                  <a:pt x="62" y="59"/>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16" name="Freeform 19">
            <a:extLst>
              <a:ext uri="{FF2B5EF4-FFF2-40B4-BE49-F238E27FC236}">
                <a16:creationId xmlns:a16="http://schemas.microsoft.com/office/drawing/2014/main" id="{01FAD207-F103-2245-A168-3AC69D8E83FE}"/>
              </a:ext>
            </a:extLst>
          </p:cNvPr>
          <p:cNvSpPr>
            <a:spLocks/>
          </p:cNvSpPr>
          <p:nvPr userDrawn="1"/>
        </p:nvSpPr>
        <p:spPr bwMode="auto">
          <a:xfrm>
            <a:off x="6542167" y="2219741"/>
            <a:ext cx="652934" cy="642701"/>
          </a:xfrm>
          <a:custGeom>
            <a:avLst/>
            <a:gdLst>
              <a:gd name="T0" fmla="*/ 51 w 2202"/>
              <a:gd name="T1" fmla="*/ 13 h 2170"/>
              <a:gd name="T2" fmla="*/ 28 w 2202"/>
              <a:gd name="T3" fmla="*/ 41 h 2170"/>
              <a:gd name="T4" fmla="*/ 40 w 2202"/>
              <a:gd name="T5" fmla="*/ 76 h 2170"/>
              <a:gd name="T6" fmla="*/ 19 w 2202"/>
              <a:gd name="T7" fmla="*/ 103 h 2170"/>
              <a:gd name="T8" fmla="*/ 0 w 2202"/>
              <a:gd name="T9" fmla="*/ 126 h 2170"/>
              <a:gd name="T10" fmla="*/ 23 w 2202"/>
              <a:gd name="T11" fmla="*/ 155 h 2170"/>
              <a:gd name="T12" fmla="*/ 19 w 2202"/>
              <a:gd name="T13" fmla="*/ 196 h 2170"/>
              <a:gd name="T14" fmla="*/ 11 w 2202"/>
              <a:gd name="T15" fmla="*/ 217 h 2170"/>
              <a:gd name="T16" fmla="*/ 30 w 2202"/>
              <a:gd name="T17" fmla="*/ 226 h 2170"/>
              <a:gd name="T18" fmla="*/ 56 w 2202"/>
              <a:gd name="T19" fmla="*/ 223 h 2170"/>
              <a:gd name="T20" fmla="*/ 95 w 2202"/>
              <a:gd name="T21" fmla="*/ 257 h 2170"/>
              <a:gd name="T22" fmla="*/ 153 w 2202"/>
              <a:gd name="T23" fmla="*/ 297 h 2170"/>
              <a:gd name="T24" fmla="*/ 142 w 2202"/>
              <a:gd name="T25" fmla="*/ 326 h 2170"/>
              <a:gd name="T26" fmla="*/ 154 w 2202"/>
              <a:gd name="T27" fmla="*/ 341 h 2170"/>
              <a:gd name="T28" fmla="*/ 154 w 2202"/>
              <a:gd name="T29" fmla="*/ 367 h 2170"/>
              <a:gd name="T30" fmla="*/ 162 w 2202"/>
              <a:gd name="T31" fmla="*/ 391 h 2170"/>
              <a:gd name="T32" fmla="*/ 186 w 2202"/>
              <a:gd name="T33" fmla="*/ 402 h 2170"/>
              <a:gd name="T34" fmla="*/ 204 w 2202"/>
              <a:gd name="T35" fmla="*/ 411 h 2170"/>
              <a:gd name="T36" fmla="*/ 400 w 2202"/>
              <a:gd name="T37" fmla="*/ 381 h 2170"/>
              <a:gd name="T38" fmla="*/ 400 w 2202"/>
              <a:gd name="T39" fmla="*/ 341 h 2170"/>
              <a:gd name="T40" fmla="*/ 383 w 2202"/>
              <a:gd name="T41" fmla="*/ 324 h 2170"/>
              <a:gd name="T42" fmla="*/ 380 w 2202"/>
              <a:gd name="T43" fmla="*/ 294 h 2170"/>
              <a:gd name="T44" fmla="*/ 383 w 2202"/>
              <a:gd name="T45" fmla="*/ 267 h 2170"/>
              <a:gd name="T46" fmla="*/ 389 w 2202"/>
              <a:gd name="T47" fmla="*/ 256 h 2170"/>
              <a:gd name="T48" fmla="*/ 383 w 2202"/>
              <a:gd name="T49" fmla="*/ 227 h 2170"/>
              <a:gd name="T50" fmla="*/ 389 w 2202"/>
              <a:gd name="T51" fmla="*/ 205 h 2170"/>
              <a:gd name="T52" fmla="*/ 389 w 2202"/>
              <a:gd name="T53" fmla="*/ 188 h 2170"/>
              <a:gd name="T54" fmla="*/ 417 w 2202"/>
              <a:gd name="T55" fmla="*/ 125 h 2170"/>
              <a:gd name="T56" fmla="*/ 411 w 2202"/>
              <a:gd name="T57" fmla="*/ 108 h 2170"/>
              <a:gd name="T58" fmla="*/ 400 w 2202"/>
              <a:gd name="T59" fmla="*/ 125 h 2170"/>
              <a:gd name="T60" fmla="*/ 389 w 2202"/>
              <a:gd name="T61" fmla="*/ 142 h 2170"/>
              <a:gd name="T62" fmla="*/ 383 w 2202"/>
              <a:gd name="T63" fmla="*/ 159 h 2170"/>
              <a:gd name="T64" fmla="*/ 355 w 2202"/>
              <a:gd name="T65" fmla="*/ 199 h 2170"/>
              <a:gd name="T66" fmla="*/ 355 w 2202"/>
              <a:gd name="T67" fmla="*/ 176 h 2170"/>
              <a:gd name="T68" fmla="*/ 356 w 2202"/>
              <a:gd name="T69" fmla="*/ 155 h 2170"/>
              <a:gd name="T70" fmla="*/ 368 w 2202"/>
              <a:gd name="T71" fmla="*/ 135 h 2170"/>
              <a:gd name="T72" fmla="*/ 366 w 2202"/>
              <a:gd name="T73" fmla="*/ 108 h 2170"/>
              <a:gd name="T74" fmla="*/ 349 w 2202"/>
              <a:gd name="T75" fmla="*/ 91 h 2170"/>
              <a:gd name="T76" fmla="*/ 348 w 2202"/>
              <a:gd name="T77" fmla="*/ 79 h 2170"/>
              <a:gd name="T78" fmla="*/ 320 w 2202"/>
              <a:gd name="T79" fmla="*/ 57 h 2170"/>
              <a:gd name="T80" fmla="*/ 286 w 2202"/>
              <a:gd name="T81" fmla="*/ 63 h 2170"/>
              <a:gd name="T82" fmla="*/ 281 w 2202"/>
              <a:gd name="T83" fmla="*/ 51 h 2170"/>
              <a:gd name="T84" fmla="*/ 260 w 2202"/>
              <a:gd name="T85" fmla="*/ 52 h 2170"/>
              <a:gd name="T86" fmla="*/ 233 w 2202"/>
              <a:gd name="T87" fmla="*/ 50 h 2170"/>
              <a:gd name="T88" fmla="*/ 201 w 2202"/>
              <a:gd name="T89" fmla="*/ 51 h 2170"/>
              <a:gd name="T90" fmla="*/ 184 w 2202"/>
              <a:gd name="T91" fmla="*/ 38 h 2170"/>
              <a:gd name="T92" fmla="*/ 173 w 2202"/>
              <a:gd name="T93" fmla="*/ 23 h 2170"/>
              <a:gd name="T94" fmla="*/ 127 w 2202"/>
              <a:gd name="T95" fmla="*/ 23 h 2170"/>
              <a:gd name="T96" fmla="*/ 122 w 2202"/>
              <a:gd name="T97" fmla="*/ 0 h 2170"/>
              <a:gd name="T98" fmla="*/ 70 w 2202"/>
              <a:gd name="T99" fmla="*/ 23 h 2170"/>
              <a:gd name="T100" fmla="*/ 51 w 2202"/>
              <a:gd name="T101" fmla="*/ 13 h 21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202" h="2170">
                <a:moveTo>
                  <a:pt x="267" y="70"/>
                </a:moveTo>
                <a:lnTo>
                  <a:pt x="150" y="216"/>
                </a:lnTo>
                <a:lnTo>
                  <a:pt x="209" y="400"/>
                </a:lnTo>
                <a:lnTo>
                  <a:pt x="102" y="544"/>
                </a:lnTo>
                <a:lnTo>
                  <a:pt x="0" y="667"/>
                </a:lnTo>
                <a:lnTo>
                  <a:pt x="119" y="820"/>
                </a:lnTo>
                <a:lnTo>
                  <a:pt x="102" y="1035"/>
                </a:lnTo>
                <a:lnTo>
                  <a:pt x="59" y="1146"/>
                </a:lnTo>
                <a:lnTo>
                  <a:pt x="158" y="1195"/>
                </a:lnTo>
                <a:lnTo>
                  <a:pt x="297" y="1177"/>
                </a:lnTo>
                <a:lnTo>
                  <a:pt x="501" y="1359"/>
                </a:lnTo>
                <a:lnTo>
                  <a:pt x="809" y="1567"/>
                </a:lnTo>
                <a:lnTo>
                  <a:pt x="750" y="1723"/>
                </a:lnTo>
                <a:lnTo>
                  <a:pt x="814" y="1802"/>
                </a:lnTo>
                <a:lnTo>
                  <a:pt x="814" y="1938"/>
                </a:lnTo>
                <a:lnTo>
                  <a:pt x="854" y="2066"/>
                </a:lnTo>
                <a:lnTo>
                  <a:pt x="982" y="2122"/>
                </a:lnTo>
                <a:lnTo>
                  <a:pt x="1078" y="2170"/>
                </a:lnTo>
                <a:lnTo>
                  <a:pt x="2112" y="2010"/>
                </a:lnTo>
                <a:lnTo>
                  <a:pt x="2112" y="1800"/>
                </a:lnTo>
                <a:lnTo>
                  <a:pt x="2022" y="1710"/>
                </a:lnTo>
                <a:lnTo>
                  <a:pt x="2006" y="1554"/>
                </a:lnTo>
                <a:lnTo>
                  <a:pt x="2022" y="1410"/>
                </a:lnTo>
                <a:lnTo>
                  <a:pt x="2052" y="1350"/>
                </a:lnTo>
                <a:lnTo>
                  <a:pt x="2022" y="1200"/>
                </a:lnTo>
                <a:lnTo>
                  <a:pt x="2052" y="1080"/>
                </a:lnTo>
                <a:lnTo>
                  <a:pt x="2052" y="990"/>
                </a:lnTo>
                <a:lnTo>
                  <a:pt x="2202" y="660"/>
                </a:lnTo>
                <a:lnTo>
                  <a:pt x="2172" y="570"/>
                </a:lnTo>
                <a:lnTo>
                  <a:pt x="2112" y="660"/>
                </a:lnTo>
                <a:lnTo>
                  <a:pt x="2052" y="750"/>
                </a:lnTo>
                <a:lnTo>
                  <a:pt x="2022" y="840"/>
                </a:lnTo>
                <a:lnTo>
                  <a:pt x="1872" y="1050"/>
                </a:lnTo>
                <a:lnTo>
                  <a:pt x="1872" y="930"/>
                </a:lnTo>
                <a:lnTo>
                  <a:pt x="1878" y="818"/>
                </a:lnTo>
                <a:lnTo>
                  <a:pt x="1942" y="714"/>
                </a:lnTo>
                <a:lnTo>
                  <a:pt x="1932" y="570"/>
                </a:lnTo>
                <a:lnTo>
                  <a:pt x="1842" y="480"/>
                </a:lnTo>
                <a:lnTo>
                  <a:pt x="1838" y="418"/>
                </a:lnTo>
                <a:lnTo>
                  <a:pt x="1692" y="300"/>
                </a:lnTo>
                <a:lnTo>
                  <a:pt x="1512" y="330"/>
                </a:lnTo>
                <a:lnTo>
                  <a:pt x="1482" y="270"/>
                </a:lnTo>
                <a:lnTo>
                  <a:pt x="1374" y="274"/>
                </a:lnTo>
                <a:lnTo>
                  <a:pt x="1230" y="266"/>
                </a:lnTo>
                <a:lnTo>
                  <a:pt x="1062" y="270"/>
                </a:lnTo>
                <a:lnTo>
                  <a:pt x="974" y="202"/>
                </a:lnTo>
                <a:lnTo>
                  <a:pt x="912" y="120"/>
                </a:lnTo>
                <a:lnTo>
                  <a:pt x="672" y="120"/>
                </a:lnTo>
                <a:lnTo>
                  <a:pt x="642" y="0"/>
                </a:lnTo>
                <a:lnTo>
                  <a:pt x="372" y="120"/>
                </a:lnTo>
                <a:lnTo>
                  <a:pt x="267" y="7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17" name="Freeform 22">
            <a:extLst>
              <a:ext uri="{FF2B5EF4-FFF2-40B4-BE49-F238E27FC236}">
                <a16:creationId xmlns:a16="http://schemas.microsoft.com/office/drawing/2014/main" id="{8BF8FB17-97FC-2246-A014-84A0555F6D2C}"/>
              </a:ext>
            </a:extLst>
          </p:cNvPr>
          <p:cNvSpPr>
            <a:spLocks/>
          </p:cNvSpPr>
          <p:nvPr userDrawn="1"/>
        </p:nvSpPr>
        <p:spPr bwMode="auto">
          <a:xfrm>
            <a:off x="6496759" y="3728757"/>
            <a:ext cx="591868" cy="597351"/>
          </a:xfrm>
          <a:custGeom>
            <a:avLst/>
            <a:gdLst>
              <a:gd name="T0" fmla="*/ 0 w 1990"/>
              <a:gd name="T1" fmla="*/ 45 h 2015"/>
              <a:gd name="T2" fmla="*/ 215 w 1990"/>
              <a:gd name="T3" fmla="*/ 18 h 2015"/>
              <a:gd name="T4" fmla="*/ 273 w 1990"/>
              <a:gd name="T5" fmla="*/ 12 h 2015"/>
              <a:gd name="T6" fmla="*/ 331 w 1990"/>
              <a:gd name="T7" fmla="*/ 0 h 2015"/>
              <a:gd name="T8" fmla="*/ 342 w 1990"/>
              <a:gd name="T9" fmla="*/ 12 h 2015"/>
              <a:gd name="T10" fmla="*/ 325 w 1990"/>
              <a:gd name="T11" fmla="*/ 34 h 2015"/>
              <a:gd name="T12" fmla="*/ 337 w 1990"/>
              <a:gd name="T13" fmla="*/ 46 h 2015"/>
              <a:gd name="T14" fmla="*/ 357 w 1990"/>
              <a:gd name="T15" fmla="*/ 54 h 2015"/>
              <a:gd name="T16" fmla="*/ 376 w 1990"/>
              <a:gd name="T17" fmla="*/ 45 h 2015"/>
              <a:gd name="T18" fmla="*/ 378 w 1990"/>
              <a:gd name="T19" fmla="*/ 63 h 2015"/>
              <a:gd name="T20" fmla="*/ 367 w 1990"/>
              <a:gd name="T21" fmla="*/ 77 h 2015"/>
              <a:gd name="T22" fmla="*/ 366 w 1990"/>
              <a:gd name="T23" fmla="*/ 94 h 2015"/>
              <a:gd name="T24" fmla="*/ 355 w 1990"/>
              <a:gd name="T25" fmla="*/ 106 h 2015"/>
              <a:gd name="T26" fmla="*/ 350 w 1990"/>
              <a:gd name="T27" fmla="*/ 143 h 2015"/>
              <a:gd name="T28" fmla="*/ 338 w 1990"/>
              <a:gd name="T29" fmla="*/ 163 h 2015"/>
              <a:gd name="T30" fmla="*/ 322 w 1990"/>
              <a:gd name="T31" fmla="*/ 209 h 2015"/>
              <a:gd name="T32" fmla="*/ 301 w 1990"/>
              <a:gd name="T33" fmla="*/ 238 h 2015"/>
              <a:gd name="T34" fmla="*/ 293 w 1990"/>
              <a:gd name="T35" fmla="*/ 274 h 2015"/>
              <a:gd name="T36" fmla="*/ 296 w 1990"/>
              <a:gd name="T37" fmla="*/ 329 h 2015"/>
              <a:gd name="T38" fmla="*/ 293 w 1990"/>
              <a:gd name="T39" fmla="*/ 359 h 2015"/>
              <a:gd name="T40" fmla="*/ 249 w 1990"/>
              <a:gd name="T41" fmla="*/ 365 h 2015"/>
              <a:gd name="T42" fmla="*/ 190 w 1990"/>
              <a:gd name="T43" fmla="*/ 365 h 2015"/>
              <a:gd name="T44" fmla="*/ 115 w 1990"/>
              <a:gd name="T45" fmla="*/ 368 h 2015"/>
              <a:gd name="T46" fmla="*/ 65 w 1990"/>
              <a:gd name="T47" fmla="*/ 382 h 2015"/>
              <a:gd name="T48" fmla="*/ 58 w 1990"/>
              <a:gd name="T49" fmla="*/ 363 h 2015"/>
              <a:gd name="T50" fmla="*/ 63 w 1990"/>
              <a:gd name="T51" fmla="*/ 344 h 2015"/>
              <a:gd name="T52" fmla="*/ 56 w 1990"/>
              <a:gd name="T53" fmla="*/ 322 h 2015"/>
              <a:gd name="T54" fmla="*/ 17 w 1990"/>
              <a:gd name="T55" fmla="*/ 322 h 2015"/>
              <a:gd name="T56" fmla="*/ 17 w 1990"/>
              <a:gd name="T57" fmla="*/ 168 h 2015"/>
              <a:gd name="T58" fmla="*/ 4 w 1990"/>
              <a:gd name="T59" fmla="*/ 110 h 2015"/>
              <a:gd name="T60" fmla="*/ 0 w 1990"/>
              <a:gd name="T61" fmla="*/ 71 h 2015"/>
              <a:gd name="T62" fmla="*/ 0 w 1990"/>
              <a:gd name="T63" fmla="*/ 45 h 201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990" h="2015">
                <a:moveTo>
                  <a:pt x="2" y="240"/>
                </a:moveTo>
                <a:lnTo>
                  <a:pt x="1130" y="93"/>
                </a:lnTo>
                <a:lnTo>
                  <a:pt x="1435" y="62"/>
                </a:lnTo>
                <a:lnTo>
                  <a:pt x="1742" y="0"/>
                </a:lnTo>
                <a:lnTo>
                  <a:pt x="1798" y="61"/>
                </a:lnTo>
                <a:lnTo>
                  <a:pt x="1711" y="179"/>
                </a:lnTo>
                <a:lnTo>
                  <a:pt x="1775" y="243"/>
                </a:lnTo>
                <a:lnTo>
                  <a:pt x="1877" y="287"/>
                </a:lnTo>
                <a:lnTo>
                  <a:pt x="1979" y="240"/>
                </a:lnTo>
                <a:lnTo>
                  <a:pt x="1990" y="334"/>
                </a:lnTo>
                <a:lnTo>
                  <a:pt x="1934" y="406"/>
                </a:lnTo>
                <a:lnTo>
                  <a:pt x="1926" y="494"/>
                </a:lnTo>
                <a:lnTo>
                  <a:pt x="1870" y="558"/>
                </a:lnTo>
                <a:lnTo>
                  <a:pt x="1842" y="756"/>
                </a:lnTo>
                <a:lnTo>
                  <a:pt x="1782" y="862"/>
                </a:lnTo>
                <a:lnTo>
                  <a:pt x="1694" y="1102"/>
                </a:lnTo>
                <a:lnTo>
                  <a:pt x="1582" y="1254"/>
                </a:lnTo>
                <a:lnTo>
                  <a:pt x="1542" y="1446"/>
                </a:lnTo>
                <a:lnTo>
                  <a:pt x="1558" y="1734"/>
                </a:lnTo>
                <a:lnTo>
                  <a:pt x="1542" y="1894"/>
                </a:lnTo>
                <a:lnTo>
                  <a:pt x="1310" y="1926"/>
                </a:lnTo>
                <a:lnTo>
                  <a:pt x="1002" y="1926"/>
                </a:lnTo>
                <a:lnTo>
                  <a:pt x="607" y="1942"/>
                </a:lnTo>
                <a:lnTo>
                  <a:pt x="342" y="2015"/>
                </a:lnTo>
                <a:lnTo>
                  <a:pt x="303" y="1913"/>
                </a:lnTo>
                <a:lnTo>
                  <a:pt x="333" y="1814"/>
                </a:lnTo>
                <a:lnTo>
                  <a:pt x="297" y="1697"/>
                </a:lnTo>
                <a:lnTo>
                  <a:pt x="92" y="1701"/>
                </a:lnTo>
                <a:lnTo>
                  <a:pt x="92" y="888"/>
                </a:lnTo>
                <a:lnTo>
                  <a:pt x="21" y="578"/>
                </a:lnTo>
                <a:lnTo>
                  <a:pt x="0" y="377"/>
                </a:lnTo>
                <a:lnTo>
                  <a:pt x="2" y="24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18" name="Freeform 28">
            <a:extLst>
              <a:ext uri="{FF2B5EF4-FFF2-40B4-BE49-F238E27FC236}">
                <a16:creationId xmlns:a16="http://schemas.microsoft.com/office/drawing/2014/main" id="{B9C270CF-52B2-3443-82B7-AD4EF677F06A}"/>
              </a:ext>
            </a:extLst>
          </p:cNvPr>
          <p:cNvSpPr>
            <a:spLocks/>
          </p:cNvSpPr>
          <p:nvPr userDrawn="1"/>
        </p:nvSpPr>
        <p:spPr bwMode="auto">
          <a:xfrm>
            <a:off x="7043219" y="3502014"/>
            <a:ext cx="978617" cy="448796"/>
          </a:xfrm>
          <a:custGeom>
            <a:avLst/>
            <a:gdLst>
              <a:gd name="T0" fmla="*/ 27 w 3296"/>
              <a:gd name="T1" fmla="*/ 190 h 1514"/>
              <a:gd name="T2" fmla="*/ 28 w 3296"/>
              <a:gd name="T3" fmla="*/ 207 h 1514"/>
              <a:gd name="T4" fmla="*/ 17 w 3296"/>
              <a:gd name="T5" fmla="*/ 222 h 1514"/>
              <a:gd name="T6" fmla="*/ 16 w 3296"/>
              <a:gd name="T7" fmla="*/ 238 h 1514"/>
              <a:gd name="T8" fmla="*/ 5 w 3296"/>
              <a:gd name="T9" fmla="*/ 250 h 1514"/>
              <a:gd name="T10" fmla="*/ 0 w 3296"/>
              <a:gd name="T11" fmla="*/ 287 h 1514"/>
              <a:gd name="T12" fmla="*/ 10 w 3296"/>
              <a:gd name="T13" fmla="*/ 286 h 1514"/>
              <a:gd name="T14" fmla="*/ 44 w 3296"/>
              <a:gd name="T15" fmla="*/ 280 h 1514"/>
              <a:gd name="T16" fmla="*/ 77 w 3296"/>
              <a:gd name="T17" fmla="*/ 277 h 1514"/>
              <a:gd name="T18" fmla="*/ 97 w 3296"/>
              <a:gd name="T19" fmla="*/ 273 h 1514"/>
              <a:gd name="T20" fmla="*/ 114 w 3296"/>
              <a:gd name="T21" fmla="*/ 273 h 1514"/>
              <a:gd name="T22" fmla="*/ 143 w 3296"/>
              <a:gd name="T23" fmla="*/ 272 h 1514"/>
              <a:gd name="T24" fmla="*/ 157 w 3296"/>
              <a:gd name="T25" fmla="*/ 261 h 1514"/>
              <a:gd name="T26" fmla="*/ 162 w 3296"/>
              <a:gd name="T27" fmla="*/ 250 h 1514"/>
              <a:gd name="T28" fmla="*/ 181 w 3296"/>
              <a:gd name="T29" fmla="*/ 255 h 1514"/>
              <a:gd name="T30" fmla="*/ 196 w 3296"/>
              <a:gd name="T31" fmla="*/ 244 h 1514"/>
              <a:gd name="T32" fmla="*/ 208 w 3296"/>
              <a:gd name="T33" fmla="*/ 248 h 1514"/>
              <a:gd name="T34" fmla="*/ 211 w 3296"/>
              <a:gd name="T35" fmla="*/ 260 h 1514"/>
              <a:gd name="T36" fmla="*/ 236 w 3296"/>
              <a:gd name="T37" fmla="*/ 256 h 1514"/>
              <a:gd name="T38" fmla="*/ 275 w 3296"/>
              <a:gd name="T39" fmla="*/ 244 h 1514"/>
              <a:gd name="T40" fmla="*/ 302 w 3296"/>
              <a:gd name="T41" fmla="*/ 241 h 1514"/>
              <a:gd name="T42" fmla="*/ 338 w 3296"/>
              <a:gd name="T43" fmla="*/ 228 h 1514"/>
              <a:gd name="T44" fmla="*/ 373 w 3296"/>
              <a:gd name="T45" fmla="*/ 227 h 1514"/>
              <a:gd name="T46" fmla="*/ 396 w 3296"/>
              <a:gd name="T47" fmla="*/ 216 h 1514"/>
              <a:gd name="T48" fmla="*/ 426 w 3296"/>
              <a:gd name="T49" fmla="*/ 218 h 1514"/>
              <a:gd name="T50" fmla="*/ 447 w 3296"/>
              <a:gd name="T51" fmla="*/ 204 h 1514"/>
              <a:gd name="T52" fmla="*/ 447 w 3296"/>
              <a:gd name="T53" fmla="*/ 176 h 1514"/>
              <a:gd name="T54" fmla="*/ 464 w 3296"/>
              <a:gd name="T55" fmla="*/ 171 h 1514"/>
              <a:gd name="T56" fmla="*/ 479 w 3296"/>
              <a:gd name="T57" fmla="*/ 146 h 1514"/>
              <a:gd name="T58" fmla="*/ 550 w 3296"/>
              <a:gd name="T59" fmla="*/ 92 h 1514"/>
              <a:gd name="T60" fmla="*/ 543 w 3296"/>
              <a:gd name="T61" fmla="*/ 74 h 1514"/>
              <a:gd name="T62" fmla="*/ 612 w 3296"/>
              <a:gd name="T63" fmla="*/ 39 h 1514"/>
              <a:gd name="T64" fmla="*/ 625 w 3296"/>
              <a:gd name="T65" fmla="*/ 21 h 1514"/>
              <a:gd name="T66" fmla="*/ 624 w 3296"/>
              <a:gd name="T67" fmla="*/ 0 h 1514"/>
              <a:gd name="T68" fmla="*/ 598 w 3296"/>
              <a:gd name="T69" fmla="*/ 12 h 1514"/>
              <a:gd name="T70" fmla="*/ 551 w 3296"/>
              <a:gd name="T71" fmla="*/ 20 h 1514"/>
              <a:gd name="T72" fmla="*/ 491 w 3296"/>
              <a:gd name="T73" fmla="*/ 35 h 1514"/>
              <a:gd name="T74" fmla="*/ 450 w 3296"/>
              <a:gd name="T75" fmla="*/ 46 h 1514"/>
              <a:gd name="T76" fmla="*/ 396 w 3296"/>
              <a:gd name="T77" fmla="*/ 55 h 1514"/>
              <a:gd name="T78" fmla="*/ 352 w 3296"/>
              <a:gd name="T79" fmla="*/ 61 h 1514"/>
              <a:gd name="T80" fmla="*/ 279 w 3296"/>
              <a:gd name="T81" fmla="*/ 76 h 1514"/>
              <a:gd name="T82" fmla="*/ 228 w 3296"/>
              <a:gd name="T83" fmla="*/ 92 h 1514"/>
              <a:gd name="T84" fmla="*/ 193 w 3296"/>
              <a:gd name="T85" fmla="*/ 91 h 1514"/>
              <a:gd name="T86" fmla="*/ 131 w 3296"/>
              <a:gd name="T87" fmla="*/ 116 h 1514"/>
              <a:gd name="T88" fmla="*/ 104 w 3296"/>
              <a:gd name="T89" fmla="*/ 117 h 1514"/>
              <a:gd name="T90" fmla="*/ 82 w 3296"/>
              <a:gd name="T91" fmla="*/ 123 h 1514"/>
              <a:gd name="T92" fmla="*/ 60 w 3296"/>
              <a:gd name="T93" fmla="*/ 120 h 1514"/>
              <a:gd name="T94" fmla="*/ 43 w 3296"/>
              <a:gd name="T95" fmla="*/ 127 h 1514"/>
              <a:gd name="T96" fmla="*/ 36 w 3296"/>
              <a:gd name="T97" fmla="*/ 144 h 1514"/>
              <a:gd name="T98" fmla="*/ 27 w 3296"/>
              <a:gd name="T99" fmla="*/ 162 h 1514"/>
              <a:gd name="T100" fmla="*/ 32 w 3296"/>
              <a:gd name="T101" fmla="*/ 179 h 1514"/>
              <a:gd name="T102" fmla="*/ 27 w 3296"/>
              <a:gd name="T103" fmla="*/ 190 h 151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296" h="1514">
                <a:moveTo>
                  <a:pt x="140" y="1004"/>
                </a:moveTo>
                <a:lnTo>
                  <a:pt x="150" y="1093"/>
                </a:lnTo>
                <a:lnTo>
                  <a:pt x="92" y="1169"/>
                </a:lnTo>
                <a:lnTo>
                  <a:pt x="86" y="1255"/>
                </a:lnTo>
                <a:lnTo>
                  <a:pt x="29" y="1321"/>
                </a:lnTo>
                <a:lnTo>
                  <a:pt x="0" y="1514"/>
                </a:lnTo>
                <a:lnTo>
                  <a:pt x="51" y="1511"/>
                </a:lnTo>
                <a:lnTo>
                  <a:pt x="231" y="1475"/>
                </a:lnTo>
                <a:lnTo>
                  <a:pt x="405" y="1463"/>
                </a:lnTo>
                <a:lnTo>
                  <a:pt x="513" y="1439"/>
                </a:lnTo>
                <a:lnTo>
                  <a:pt x="603" y="1439"/>
                </a:lnTo>
                <a:lnTo>
                  <a:pt x="753" y="1433"/>
                </a:lnTo>
                <a:lnTo>
                  <a:pt x="826" y="1378"/>
                </a:lnTo>
                <a:lnTo>
                  <a:pt x="856" y="1318"/>
                </a:lnTo>
                <a:lnTo>
                  <a:pt x="957" y="1343"/>
                </a:lnTo>
                <a:lnTo>
                  <a:pt x="1036" y="1288"/>
                </a:lnTo>
                <a:lnTo>
                  <a:pt x="1095" y="1307"/>
                </a:lnTo>
                <a:lnTo>
                  <a:pt x="1113" y="1373"/>
                </a:lnTo>
                <a:lnTo>
                  <a:pt x="1246" y="1348"/>
                </a:lnTo>
                <a:lnTo>
                  <a:pt x="1449" y="1289"/>
                </a:lnTo>
                <a:lnTo>
                  <a:pt x="1593" y="1271"/>
                </a:lnTo>
                <a:lnTo>
                  <a:pt x="1784" y="1205"/>
                </a:lnTo>
                <a:lnTo>
                  <a:pt x="1965" y="1198"/>
                </a:lnTo>
                <a:lnTo>
                  <a:pt x="2090" y="1139"/>
                </a:lnTo>
                <a:lnTo>
                  <a:pt x="2246" y="1151"/>
                </a:lnTo>
                <a:lnTo>
                  <a:pt x="2355" y="1078"/>
                </a:lnTo>
                <a:lnTo>
                  <a:pt x="2357" y="931"/>
                </a:lnTo>
                <a:lnTo>
                  <a:pt x="2445" y="903"/>
                </a:lnTo>
                <a:lnTo>
                  <a:pt x="2528" y="769"/>
                </a:lnTo>
                <a:lnTo>
                  <a:pt x="2900" y="483"/>
                </a:lnTo>
                <a:lnTo>
                  <a:pt x="2865" y="388"/>
                </a:lnTo>
                <a:lnTo>
                  <a:pt x="3225" y="208"/>
                </a:lnTo>
                <a:lnTo>
                  <a:pt x="3296" y="113"/>
                </a:lnTo>
                <a:lnTo>
                  <a:pt x="3293" y="0"/>
                </a:lnTo>
                <a:lnTo>
                  <a:pt x="3152" y="65"/>
                </a:lnTo>
                <a:lnTo>
                  <a:pt x="2906" y="107"/>
                </a:lnTo>
                <a:lnTo>
                  <a:pt x="2590" y="182"/>
                </a:lnTo>
                <a:lnTo>
                  <a:pt x="2372" y="245"/>
                </a:lnTo>
                <a:lnTo>
                  <a:pt x="2086" y="292"/>
                </a:lnTo>
                <a:lnTo>
                  <a:pt x="1856" y="322"/>
                </a:lnTo>
                <a:lnTo>
                  <a:pt x="1472" y="400"/>
                </a:lnTo>
                <a:lnTo>
                  <a:pt x="1200" y="485"/>
                </a:lnTo>
                <a:lnTo>
                  <a:pt x="1017" y="479"/>
                </a:lnTo>
                <a:lnTo>
                  <a:pt x="689" y="613"/>
                </a:lnTo>
                <a:lnTo>
                  <a:pt x="549" y="617"/>
                </a:lnTo>
                <a:lnTo>
                  <a:pt x="435" y="649"/>
                </a:lnTo>
                <a:lnTo>
                  <a:pt x="315" y="632"/>
                </a:lnTo>
                <a:lnTo>
                  <a:pt x="228" y="671"/>
                </a:lnTo>
                <a:lnTo>
                  <a:pt x="189" y="761"/>
                </a:lnTo>
                <a:lnTo>
                  <a:pt x="140" y="853"/>
                </a:lnTo>
                <a:lnTo>
                  <a:pt x="170" y="943"/>
                </a:lnTo>
                <a:lnTo>
                  <a:pt x="140" y="1004"/>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19" name="Freeform 29">
            <a:extLst>
              <a:ext uri="{FF2B5EF4-FFF2-40B4-BE49-F238E27FC236}">
                <a16:creationId xmlns:a16="http://schemas.microsoft.com/office/drawing/2014/main" id="{F158C1BB-B464-F94F-BBAF-87262816828E}"/>
              </a:ext>
            </a:extLst>
          </p:cNvPr>
          <p:cNvSpPr>
            <a:spLocks/>
          </p:cNvSpPr>
          <p:nvPr userDrawn="1"/>
        </p:nvSpPr>
        <p:spPr bwMode="auto">
          <a:xfrm>
            <a:off x="6927352" y="3927354"/>
            <a:ext cx="416500" cy="722452"/>
          </a:xfrm>
          <a:custGeom>
            <a:avLst/>
            <a:gdLst>
              <a:gd name="T0" fmla="*/ 74 w 1400"/>
              <a:gd name="T1" fmla="*/ 16 h 2439"/>
              <a:gd name="T2" fmla="*/ 63 w 1400"/>
              <a:gd name="T3" fmla="*/ 36 h 2439"/>
              <a:gd name="T4" fmla="*/ 46 w 1400"/>
              <a:gd name="T5" fmla="*/ 82 h 2439"/>
              <a:gd name="T6" fmla="*/ 25 w 1400"/>
              <a:gd name="T7" fmla="*/ 110 h 2439"/>
              <a:gd name="T8" fmla="*/ 17 w 1400"/>
              <a:gd name="T9" fmla="*/ 147 h 2439"/>
              <a:gd name="T10" fmla="*/ 20 w 1400"/>
              <a:gd name="T11" fmla="*/ 200 h 2439"/>
              <a:gd name="T12" fmla="*/ 17 w 1400"/>
              <a:gd name="T13" fmla="*/ 231 h 2439"/>
              <a:gd name="T14" fmla="*/ 26 w 1400"/>
              <a:gd name="T15" fmla="*/ 252 h 2439"/>
              <a:gd name="T16" fmla="*/ 34 w 1400"/>
              <a:gd name="T17" fmla="*/ 265 h 2439"/>
              <a:gd name="T18" fmla="*/ 29 w 1400"/>
              <a:gd name="T19" fmla="*/ 279 h 2439"/>
              <a:gd name="T20" fmla="*/ 34 w 1400"/>
              <a:gd name="T21" fmla="*/ 293 h 2439"/>
              <a:gd name="T22" fmla="*/ 23 w 1400"/>
              <a:gd name="T23" fmla="*/ 311 h 2439"/>
              <a:gd name="T24" fmla="*/ 23 w 1400"/>
              <a:gd name="T25" fmla="*/ 333 h 2439"/>
              <a:gd name="T26" fmla="*/ 5 w 1400"/>
              <a:gd name="T27" fmla="*/ 359 h 2439"/>
              <a:gd name="T28" fmla="*/ 0 w 1400"/>
              <a:gd name="T29" fmla="*/ 384 h 2439"/>
              <a:gd name="T30" fmla="*/ 1 w 1400"/>
              <a:gd name="T31" fmla="*/ 407 h 2439"/>
              <a:gd name="T32" fmla="*/ 84 w 1400"/>
              <a:gd name="T33" fmla="*/ 407 h 2439"/>
              <a:gd name="T34" fmla="*/ 111 w 1400"/>
              <a:gd name="T35" fmla="*/ 402 h 2439"/>
              <a:gd name="T36" fmla="*/ 139 w 1400"/>
              <a:gd name="T37" fmla="*/ 397 h 2439"/>
              <a:gd name="T38" fmla="*/ 154 w 1400"/>
              <a:gd name="T39" fmla="*/ 401 h 2439"/>
              <a:gd name="T40" fmla="*/ 151 w 1400"/>
              <a:gd name="T41" fmla="*/ 421 h 2439"/>
              <a:gd name="T42" fmla="*/ 161 w 1400"/>
              <a:gd name="T43" fmla="*/ 446 h 2439"/>
              <a:gd name="T44" fmla="*/ 173 w 1400"/>
              <a:gd name="T45" fmla="*/ 462 h 2439"/>
              <a:gd name="T46" fmla="*/ 218 w 1400"/>
              <a:gd name="T47" fmla="*/ 437 h 2439"/>
              <a:gd name="T48" fmla="*/ 258 w 1400"/>
              <a:gd name="T49" fmla="*/ 437 h 2439"/>
              <a:gd name="T50" fmla="*/ 264 w 1400"/>
              <a:gd name="T51" fmla="*/ 426 h 2439"/>
              <a:gd name="T52" fmla="*/ 266 w 1400"/>
              <a:gd name="T53" fmla="*/ 386 h 2439"/>
              <a:gd name="T54" fmla="*/ 259 w 1400"/>
              <a:gd name="T55" fmla="*/ 336 h 2439"/>
              <a:gd name="T56" fmla="*/ 252 w 1400"/>
              <a:gd name="T57" fmla="*/ 278 h 2439"/>
              <a:gd name="T58" fmla="*/ 243 w 1400"/>
              <a:gd name="T59" fmla="*/ 159 h 2439"/>
              <a:gd name="T60" fmla="*/ 235 w 1400"/>
              <a:gd name="T61" fmla="*/ 96 h 2439"/>
              <a:gd name="T62" fmla="*/ 236 w 1400"/>
              <a:gd name="T63" fmla="*/ 52 h 2439"/>
              <a:gd name="T64" fmla="*/ 218 w 1400"/>
              <a:gd name="T65" fmla="*/ 0 h 2439"/>
              <a:gd name="T66" fmla="*/ 188 w 1400"/>
              <a:gd name="T67" fmla="*/ 1 h 2439"/>
              <a:gd name="T68" fmla="*/ 171 w 1400"/>
              <a:gd name="T69" fmla="*/ 1 h 2439"/>
              <a:gd name="T70" fmla="*/ 149 w 1400"/>
              <a:gd name="T71" fmla="*/ 6 h 2439"/>
              <a:gd name="T72" fmla="*/ 118 w 1400"/>
              <a:gd name="T73" fmla="*/ 8 h 2439"/>
              <a:gd name="T74" fmla="*/ 84 w 1400"/>
              <a:gd name="T75" fmla="*/ 15 h 2439"/>
              <a:gd name="T76" fmla="*/ 74 w 1400"/>
              <a:gd name="T77" fmla="*/ 16 h 243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400" h="2439">
                <a:moveTo>
                  <a:pt x="390" y="83"/>
                </a:moveTo>
                <a:lnTo>
                  <a:pt x="330" y="189"/>
                </a:lnTo>
                <a:lnTo>
                  <a:pt x="241" y="431"/>
                </a:lnTo>
                <a:lnTo>
                  <a:pt x="129" y="582"/>
                </a:lnTo>
                <a:lnTo>
                  <a:pt x="87" y="774"/>
                </a:lnTo>
                <a:lnTo>
                  <a:pt x="106" y="1056"/>
                </a:lnTo>
                <a:lnTo>
                  <a:pt x="90" y="1221"/>
                </a:lnTo>
                <a:lnTo>
                  <a:pt x="139" y="1329"/>
                </a:lnTo>
                <a:lnTo>
                  <a:pt x="180" y="1398"/>
                </a:lnTo>
                <a:lnTo>
                  <a:pt x="151" y="1472"/>
                </a:lnTo>
                <a:lnTo>
                  <a:pt x="180" y="1548"/>
                </a:lnTo>
                <a:lnTo>
                  <a:pt x="120" y="1640"/>
                </a:lnTo>
                <a:lnTo>
                  <a:pt x="121" y="1758"/>
                </a:lnTo>
                <a:lnTo>
                  <a:pt x="25" y="1893"/>
                </a:lnTo>
                <a:lnTo>
                  <a:pt x="0" y="2027"/>
                </a:lnTo>
                <a:lnTo>
                  <a:pt x="3" y="2147"/>
                </a:lnTo>
                <a:lnTo>
                  <a:pt x="444" y="2151"/>
                </a:lnTo>
                <a:lnTo>
                  <a:pt x="585" y="2121"/>
                </a:lnTo>
                <a:lnTo>
                  <a:pt x="732" y="2097"/>
                </a:lnTo>
                <a:lnTo>
                  <a:pt x="811" y="2117"/>
                </a:lnTo>
                <a:lnTo>
                  <a:pt x="793" y="2223"/>
                </a:lnTo>
                <a:lnTo>
                  <a:pt x="847" y="2357"/>
                </a:lnTo>
                <a:lnTo>
                  <a:pt x="910" y="2439"/>
                </a:lnTo>
                <a:lnTo>
                  <a:pt x="1148" y="2309"/>
                </a:lnTo>
                <a:lnTo>
                  <a:pt x="1358" y="2309"/>
                </a:lnTo>
                <a:lnTo>
                  <a:pt x="1388" y="2249"/>
                </a:lnTo>
                <a:lnTo>
                  <a:pt x="1400" y="2037"/>
                </a:lnTo>
                <a:lnTo>
                  <a:pt x="1363" y="1772"/>
                </a:lnTo>
                <a:lnTo>
                  <a:pt x="1327" y="1470"/>
                </a:lnTo>
                <a:lnTo>
                  <a:pt x="1281" y="839"/>
                </a:lnTo>
                <a:lnTo>
                  <a:pt x="1238" y="509"/>
                </a:lnTo>
                <a:lnTo>
                  <a:pt x="1244" y="272"/>
                </a:lnTo>
                <a:lnTo>
                  <a:pt x="1146" y="0"/>
                </a:lnTo>
                <a:lnTo>
                  <a:pt x="988" y="5"/>
                </a:lnTo>
                <a:lnTo>
                  <a:pt x="900" y="6"/>
                </a:lnTo>
                <a:lnTo>
                  <a:pt x="786" y="30"/>
                </a:lnTo>
                <a:lnTo>
                  <a:pt x="621" y="42"/>
                </a:lnTo>
                <a:lnTo>
                  <a:pt x="444" y="77"/>
                </a:lnTo>
                <a:lnTo>
                  <a:pt x="390" y="83"/>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20" name="Freeform 34">
            <a:extLst>
              <a:ext uri="{FF2B5EF4-FFF2-40B4-BE49-F238E27FC236}">
                <a16:creationId xmlns:a16="http://schemas.microsoft.com/office/drawing/2014/main" id="{42212B03-C831-FA40-884D-93FB57A6FAB1}"/>
              </a:ext>
            </a:extLst>
          </p:cNvPr>
          <p:cNvSpPr>
            <a:spLocks/>
          </p:cNvSpPr>
          <p:nvPr userDrawn="1"/>
        </p:nvSpPr>
        <p:spPr bwMode="auto">
          <a:xfrm>
            <a:off x="7743126" y="3300291"/>
            <a:ext cx="1014631" cy="520727"/>
          </a:xfrm>
          <a:custGeom>
            <a:avLst/>
            <a:gdLst>
              <a:gd name="T0" fmla="*/ 0 w 3422"/>
              <a:gd name="T1" fmla="*/ 333 h 1760"/>
              <a:gd name="T2" fmla="*/ 32 w 3422"/>
              <a:gd name="T3" fmla="*/ 329 h 1760"/>
              <a:gd name="T4" fmla="*/ 70 w 3422"/>
              <a:gd name="T5" fmla="*/ 317 h 1760"/>
              <a:gd name="T6" fmla="*/ 92 w 3422"/>
              <a:gd name="T7" fmla="*/ 314 h 1760"/>
              <a:gd name="T8" fmla="*/ 161 w 3422"/>
              <a:gd name="T9" fmla="*/ 282 h 1760"/>
              <a:gd name="T10" fmla="*/ 205 w 3422"/>
              <a:gd name="T11" fmla="*/ 268 h 1760"/>
              <a:gd name="T12" fmla="*/ 243 w 3422"/>
              <a:gd name="T13" fmla="*/ 258 h 1760"/>
              <a:gd name="T14" fmla="*/ 275 w 3422"/>
              <a:gd name="T15" fmla="*/ 262 h 1760"/>
              <a:gd name="T16" fmla="*/ 292 w 3422"/>
              <a:gd name="T17" fmla="*/ 280 h 1760"/>
              <a:gd name="T18" fmla="*/ 327 w 3422"/>
              <a:gd name="T19" fmla="*/ 268 h 1760"/>
              <a:gd name="T20" fmla="*/ 371 w 3422"/>
              <a:gd name="T21" fmla="*/ 246 h 1760"/>
              <a:gd name="T22" fmla="*/ 418 w 3422"/>
              <a:gd name="T23" fmla="*/ 286 h 1760"/>
              <a:gd name="T24" fmla="*/ 457 w 3422"/>
              <a:gd name="T25" fmla="*/ 308 h 1760"/>
              <a:gd name="T26" fmla="*/ 467 w 3422"/>
              <a:gd name="T27" fmla="*/ 331 h 1760"/>
              <a:gd name="T28" fmla="*/ 506 w 3422"/>
              <a:gd name="T29" fmla="*/ 301 h 1760"/>
              <a:gd name="T30" fmla="*/ 525 w 3422"/>
              <a:gd name="T31" fmla="*/ 276 h 1760"/>
              <a:gd name="T32" fmla="*/ 537 w 3422"/>
              <a:gd name="T33" fmla="*/ 246 h 1760"/>
              <a:gd name="T34" fmla="*/ 554 w 3422"/>
              <a:gd name="T35" fmla="*/ 217 h 1760"/>
              <a:gd name="T36" fmla="*/ 582 w 3422"/>
              <a:gd name="T37" fmla="*/ 202 h 1760"/>
              <a:gd name="T38" fmla="*/ 603 w 3422"/>
              <a:gd name="T39" fmla="*/ 187 h 1760"/>
              <a:gd name="T40" fmla="*/ 614 w 3422"/>
              <a:gd name="T41" fmla="*/ 176 h 1760"/>
              <a:gd name="T42" fmla="*/ 603 w 3422"/>
              <a:gd name="T43" fmla="*/ 165 h 1760"/>
              <a:gd name="T44" fmla="*/ 568 w 3422"/>
              <a:gd name="T45" fmla="*/ 182 h 1760"/>
              <a:gd name="T46" fmla="*/ 563 w 3422"/>
              <a:gd name="T47" fmla="*/ 165 h 1760"/>
              <a:gd name="T48" fmla="*/ 582 w 3422"/>
              <a:gd name="T49" fmla="*/ 160 h 1760"/>
              <a:gd name="T50" fmla="*/ 592 w 3422"/>
              <a:gd name="T51" fmla="*/ 148 h 1760"/>
              <a:gd name="T52" fmla="*/ 591 w 3422"/>
              <a:gd name="T53" fmla="*/ 125 h 1760"/>
              <a:gd name="T54" fmla="*/ 625 w 3422"/>
              <a:gd name="T55" fmla="*/ 114 h 1760"/>
              <a:gd name="T56" fmla="*/ 645 w 3422"/>
              <a:gd name="T57" fmla="*/ 90 h 1760"/>
              <a:gd name="T58" fmla="*/ 648 w 3422"/>
              <a:gd name="T59" fmla="*/ 68 h 1760"/>
              <a:gd name="T60" fmla="*/ 625 w 3422"/>
              <a:gd name="T61" fmla="*/ 45 h 1760"/>
              <a:gd name="T62" fmla="*/ 620 w 3422"/>
              <a:gd name="T63" fmla="*/ 68 h 1760"/>
              <a:gd name="T64" fmla="*/ 602 w 3422"/>
              <a:gd name="T65" fmla="*/ 63 h 1760"/>
              <a:gd name="T66" fmla="*/ 570 w 3422"/>
              <a:gd name="T67" fmla="*/ 70 h 1760"/>
              <a:gd name="T68" fmla="*/ 551 w 3422"/>
              <a:gd name="T69" fmla="*/ 51 h 1760"/>
              <a:gd name="T70" fmla="*/ 564 w 3422"/>
              <a:gd name="T71" fmla="*/ 39 h 1760"/>
              <a:gd name="T72" fmla="*/ 586 w 3422"/>
              <a:gd name="T73" fmla="*/ 49 h 1760"/>
              <a:gd name="T74" fmla="*/ 599 w 3422"/>
              <a:gd name="T75" fmla="*/ 34 h 1760"/>
              <a:gd name="T76" fmla="*/ 620 w 3422"/>
              <a:gd name="T77" fmla="*/ 28 h 1760"/>
              <a:gd name="T78" fmla="*/ 591 w 3422"/>
              <a:gd name="T79" fmla="*/ 0 h 1760"/>
              <a:gd name="T80" fmla="*/ 554 w 3422"/>
              <a:gd name="T81" fmla="*/ 17 h 1760"/>
              <a:gd name="T82" fmla="*/ 512 w 3422"/>
              <a:gd name="T83" fmla="*/ 23 h 1760"/>
              <a:gd name="T84" fmla="*/ 351 w 3422"/>
              <a:gd name="T85" fmla="*/ 70 h 1760"/>
              <a:gd name="T86" fmla="*/ 280 w 3422"/>
              <a:gd name="T87" fmla="*/ 101 h 1760"/>
              <a:gd name="T88" fmla="*/ 178 w 3422"/>
              <a:gd name="T89" fmla="*/ 129 h 1760"/>
              <a:gd name="T90" fmla="*/ 178 w 3422"/>
              <a:gd name="T91" fmla="*/ 151 h 1760"/>
              <a:gd name="T92" fmla="*/ 165 w 3422"/>
              <a:gd name="T93" fmla="*/ 169 h 1760"/>
              <a:gd name="T94" fmla="*/ 97 w 3422"/>
              <a:gd name="T95" fmla="*/ 202 h 1760"/>
              <a:gd name="T96" fmla="*/ 103 w 3422"/>
              <a:gd name="T97" fmla="*/ 220 h 1760"/>
              <a:gd name="T98" fmla="*/ 32 w 3422"/>
              <a:gd name="T99" fmla="*/ 275 h 1760"/>
              <a:gd name="T100" fmla="*/ 18 w 3422"/>
              <a:gd name="T101" fmla="*/ 300 h 1760"/>
              <a:gd name="T102" fmla="*/ 1 w 3422"/>
              <a:gd name="T103" fmla="*/ 305 h 1760"/>
              <a:gd name="T104" fmla="*/ 0 w 3422"/>
              <a:gd name="T105" fmla="*/ 333 h 176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3422" h="1760">
                <a:moveTo>
                  <a:pt x="0" y="1760"/>
                </a:moveTo>
                <a:lnTo>
                  <a:pt x="168" y="1738"/>
                </a:lnTo>
                <a:lnTo>
                  <a:pt x="369" y="1675"/>
                </a:lnTo>
                <a:lnTo>
                  <a:pt x="487" y="1657"/>
                </a:lnTo>
                <a:lnTo>
                  <a:pt x="848" y="1490"/>
                </a:lnTo>
                <a:lnTo>
                  <a:pt x="1082" y="1419"/>
                </a:lnTo>
                <a:lnTo>
                  <a:pt x="1283" y="1365"/>
                </a:lnTo>
                <a:lnTo>
                  <a:pt x="1452" y="1386"/>
                </a:lnTo>
                <a:lnTo>
                  <a:pt x="1542" y="1478"/>
                </a:lnTo>
                <a:lnTo>
                  <a:pt x="1726" y="1418"/>
                </a:lnTo>
                <a:lnTo>
                  <a:pt x="1961" y="1298"/>
                </a:lnTo>
                <a:lnTo>
                  <a:pt x="2209" y="1511"/>
                </a:lnTo>
                <a:lnTo>
                  <a:pt x="2411" y="1626"/>
                </a:lnTo>
                <a:lnTo>
                  <a:pt x="2468" y="1748"/>
                </a:lnTo>
                <a:lnTo>
                  <a:pt x="2672" y="1590"/>
                </a:lnTo>
                <a:lnTo>
                  <a:pt x="2772" y="1460"/>
                </a:lnTo>
                <a:lnTo>
                  <a:pt x="2836" y="1300"/>
                </a:lnTo>
                <a:lnTo>
                  <a:pt x="2924" y="1148"/>
                </a:lnTo>
                <a:lnTo>
                  <a:pt x="3076" y="1068"/>
                </a:lnTo>
                <a:lnTo>
                  <a:pt x="3182" y="990"/>
                </a:lnTo>
                <a:lnTo>
                  <a:pt x="3244" y="932"/>
                </a:lnTo>
                <a:lnTo>
                  <a:pt x="3182" y="870"/>
                </a:lnTo>
                <a:lnTo>
                  <a:pt x="3002" y="960"/>
                </a:lnTo>
                <a:lnTo>
                  <a:pt x="2972" y="870"/>
                </a:lnTo>
                <a:lnTo>
                  <a:pt x="3076" y="844"/>
                </a:lnTo>
                <a:lnTo>
                  <a:pt x="3124" y="780"/>
                </a:lnTo>
                <a:lnTo>
                  <a:pt x="3122" y="660"/>
                </a:lnTo>
                <a:lnTo>
                  <a:pt x="3302" y="600"/>
                </a:lnTo>
                <a:lnTo>
                  <a:pt x="3404" y="476"/>
                </a:lnTo>
                <a:lnTo>
                  <a:pt x="3422" y="360"/>
                </a:lnTo>
                <a:lnTo>
                  <a:pt x="3302" y="240"/>
                </a:lnTo>
                <a:lnTo>
                  <a:pt x="3272" y="360"/>
                </a:lnTo>
                <a:lnTo>
                  <a:pt x="3180" y="332"/>
                </a:lnTo>
                <a:lnTo>
                  <a:pt x="3012" y="372"/>
                </a:lnTo>
                <a:lnTo>
                  <a:pt x="2912" y="270"/>
                </a:lnTo>
                <a:lnTo>
                  <a:pt x="2980" y="204"/>
                </a:lnTo>
                <a:lnTo>
                  <a:pt x="3092" y="260"/>
                </a:lnTo>
                <a:lnTo>
                  <a:pt x="3164" y="180"/>
                </a:lnTo>
                <a:lnTo>
                  <a:pt x="3272" y="150"/>
                </a:lnTo>
                <a:lnTo>
                  <a:pt x="3122" y="0"/>
                </a:lnTo>
                <a:lnTo>
                  <a:pt x="2924" y="92"/>
                </a:lnTo>
                <a:lnTo>
                  <a:pt x="2702" y="120"/>
                </a:lnTo>
                <a:lnTo>
                  <a:pt x="1852" y="372"/>
                </a:lnTo>
                <a:lnTo>
                  <a:pt x="1477" y="532"/>
                </a:lnTo>
                <a:lnTo>
                  <a:pt x="939" y="683"/>
                </a:lnTo>
                <a:lnTo>
                  <a:pt x="942" y="797"/>
                </a:lnTo>
                <a:lnTo>
                  <a:pt x="871" y="892"/>
                </a:lnTo>
                <a:lnTo>
                  <a:pt x="513" y="1070"/>
                </a:lnTo>
                <a:lnTo>
                  <a:pt x="545" y="1164"/>
                </a:lnTo>
                <a:lnTo>
                  <a:pt x="171" y="1451"/>
                </a:lnTo>
                <a:lnTo>
                  <a:pt x="93" y="1583"/>
                </a:lnTo>
                <a:lnTo>
                  <a:pt x="3" y="1614"/>
                </a:lnTo>
                <a:lnTo>
                  <a:pt x="0" y="176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grpSp>
        <p:nvGrpSpPr>
          <p:cNvPr id="21" name="Group 20">
            <a:extLst>
              <a:ext uri="{FF2B5EF4-FFF2-40B4-BE49-F238E27FC236}">
                <a16:creationId xmlns:a16="http://schemas.microsoft.com/office/drawing/2014/main" id="{8945DEFF-F8A3-6846-AFC1-869D733DF930}"/>
              </a:ext>
            </a:extLst>
          </p:cNvPr>
          <p:cNvGrpSpPr/>
          <p:nvPr userDrawn="1"/>
        </p:nvGrpSpPr>
        <p:grpSpPr>
          <a:xfrm>
            <a:off x="4667919" y="2510598"/>
            <a:ext cx="3992760" cy="2917952"/>
            <a:chOff x="4667919" y="2383183"/>
            <a:chExt cx="3992760" cy="2917952"/>
          </a:xfrm>
          <a:solidFill>
            <a:schemeClr val="bg1">
              <a:lumMod val="85000"/>
            </a:schemeClr>
          </a:solidFill>
        </p:grpSpPr>
        <p:sp>
          <p:nvSpPr>
            <p:cNvPr id="22" name="Freeform 11">
              <a:extLst>
                <a:ext uri="{FF2B5EF4-FFF2-40B4-BE49-F238E27FC236}">
                  <a16:creationId xmlns:a16="http://schemas.microsoft.com/office/drawing/2014/main" id="{653E8677-0C1E-8B44-817B-9BB34A1B0B22}"/>
                </a:ext>
              </a:extLst>
            </p:cNvPr>
            <p:cNvSpPr>
              <a:spLocks/>
            </p:cNvSpPr>
            <p:nvPr/>
          </p:nvSpPr>
          <p:spPr bwMode="auto">
            <a:xfrm>
              <a:off x="4733682" y="2985225"/>
              <a:ext cx="854920" cy="647392"/>
            </a:xfrm>
            <a:custGeom>
              <a:avLst/>
              <a:gdLst>
                <a:gd name="T0" fmla="*/ 43 w 2886"/>
                <a:gd name="T1" fmla="*/ 0 h 2181"/>
                <a:gd name="T2" fmla="*/ 21 w 2886"/>
                <a:gd name="T3" fmla="*/ 141 h 2181"/>
                <a:gd name="T4" fmla="*/ 0 w 2886"/>
                <a:gd name="T5" fmla="*/ 388 h 2181"/>
                <a:gd name="T6" fmla="*/ 215 w 2886"/>
                <a:gd name="T7" fmla="*/ 404 h 2181"/>
                <a:gd name="T8" fmla="*/ 386 w 2886"/>
                <a:gd name="T9" fmla="*/ 412 h 2181"/>
                <a:gd name="T10" fmla="*/ 536 w 2886"/>
                <a:gd name="T11" fmla="*/ 414 h 2181"/>
                <a:gd name="T12" fmla="*/ 535 w 2886"/>
                <a:gd name="T13" fmla="*/ 196 h 2181"/>
                <a:gd name="T14" fmla="*/ 546 w 2886"/>
                <a:gd name="T15" fmla="*/ 112 h 2181"/>
                <a:gd name="T16" fmla="*/ 543 w 2886"/>
                <a:gd name="T17" fmla="*/ 80 h 2181"/>
                <a:gd name="T18" fmla="*/ 540 w 2886"/>
                <a:gd name="T19" fmla="*/ 51 h 2181"/>
                <a:gd name="T20" fmla="*/ 543 w 2886"/>
                <a:gd name="T21" fmla="*/ 28 h 2181"/>
                <a:gd name="T22" fmla="*/ 519 w 2886"/>
                <a:gd name="T23" fmla="*/ 32 h 2181"/>
                <a:gd name="T24" fmla="*/ 396 w 2886"/>
                <a:gd name="T25" fmla="*/ 30 h 2181"/>
                <a:gd name="T26" fmla="*/ 72 w 2886"/>
                <a:gd name="T27" fmla="*/ 2 h 2181"/>
                <a:gd name="T28" fmla="*/ 43 w 2886"/>
                <a:gd name="T29" fmla="*/ 0 h 218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886" h="2181">
                  <a:moveTo>
                    <a:pt x="227" y="0"/>
                  </a:moveTo>
                  <a:lnTo>
                    <a:pt x="110" y="741"/>
                  </a:lnTo>
                  <a:lnTo>
                    <a:pt x="0" y="2044"/>
                  </a:lnTo>
                  <a:lnTo>
                    <a:pt x="1134" y="2128"/>
                  </a:lnTo>
                  <a:lnTo>
                    <a:pt x="2040" y="2170"/>
                  </a:lnTo>
                  <a:lnTo>
                    <a:pt x="2835" y="2181"/>
                  </a:lnTo>
                  <a:lnTo>
                    <a:pt x="2826" y="1035"/>
                  </a:lnTo>
                  <a:lnTo>
                    <a:pt x="2886" y="591"/>
                  </a:lnTo>
                  <a:lnTo>
                    <a:pt x="2868" y="423"/>
                  </a:lnTo>
                  <a:lnTo>
                    <a:pt x="2856" y="267"/>
                  </a:lnTo>
                  <a:lnTo>
                    <a:pt x="2868" y="147"/>
                  </a:lnTo>
                  <a:lnTo>
                    <a:pt x="2745" y="169"/>
                  </a:lnTo>
                  <a:lnTo>
                    <a:pt x="2093" y="157"/>
                  </a:lnTo>
                  <a:lnTo>
                    <a:pt x="380" y="12"/>
                  </a:lnTo>
                  <a:lnTo>
                    <a:pt x="227" y="0"/>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23" name="Freeform 15">
              <a:extLst>
                <a:ext uri="{FF2B5EF4-FFF2-40B4-BE49-F238E27FC236}">
                  <a16:creationId xmlns:a16="http://schemas.microsoft.com/office/drawing/2014/main" id="{F02DD1D4-2346-E943-B565-8DF07C9F448D}"/>
                </a:ext>
              </a:extLst>
            </p:cNvPr>
            <p:cNvSpPr>
              <a:spLocks/>
            </p:cNvSpPr>
            <p:nvPr/>
          </p:nvSpPr>
          <p:spPr bwMode="auto">
            <a:xfrm>
              <a:off x="4667919" y="3591960"/>
              <a:ext cx="787591" cy="861625"/>
            </a:xfrm>
            <a:custGeom>
              <a:avLst/>
              <a:gdLst>
                <a:gd name="T0" fmla="*/ 41 w 2655"/>
                <a:gd name="T1" fmla="*/ 0 h 2904"/>
                <a:gd name="T2" fmla="*/ 261 w 2655"/>
                <a:gd name="T3" fmla="*/ 16 h 2904"/>
                <a:gd name="T4" fmla="*/ 411 w 2655"/>
                <a:gd name="T5" fmla="*/ 23 h 2904"/>
                <a:gd name="T6" fmla="*/ 503 w 2655"/>
                <a:gd name="T7" fmla="*/ 25 h 2904"/>
                <a:gd name="T8" fmla="*/ 500 w 2655"/>
                <a:gd name="T9" fmla="*/ 75 h 2904"/>
                <a:gd name="T10" fmla="*/ 503 w 2655"/>
                <a:gd name="T11" fmla="*/ 283 h 2904"/>
                <a:gd name="T12" fmla="*/ 497 w 2655"/>
                <a:gd name="T13" fmla="*/ 505 h 2904"/>
                <a:gd name="T14" fmla="*/ 194 w 2655"/>
                <a:gd name="T15" fmla="*/ 494 h 2904"/>
                <a:gd name="T16" fmla="*/ 206 w 2655"/>
                <a:gd name="T17" fmla="*/ 516 h 2904"/>
                <a:gd name="T18" fmla="*/ 171 w 2655"/>
                <a:gd name="T19" fmla="*/ 510 h 2904"/>
                <a:gd name="T20" fmla="*/ 130 w 2655"/>
                <a:gd name="T21" fmla="*/ 512 h 2904"/>
                <a:gd name="T22" fmla="*/ 80 w 2655"/>
                <a:gd name="T23" fmla="*/ 505 h 2904"/>
                <a:gd name="T24" fmla="*/ 78 w 2655"/>
                <a:gd name="T25" fmla="*/ 532 h 2904"/>
                <a:gd name="T26" fmla="*/ 73 w 2655"/>
                <a:gd name="T27" fmla="*/ 551 h 2904"/>
                <a:gd name="T28" fmla="*/ 0 w 2655"/>
                <a:gd name="T29" fmla="*/ 549 h 2904"/>
                <a:gd name="T30" fmla="*/ 41 w 2655"/>
                <a:gd name="T31" fmla="*/ 0 h 290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655" h="2904">
                  <a:moveTo>
                    <a:pt x="217" y="0"/>
                  </a:moveTo>
                  <a:lnTo>
                    <a:pt x="1377" y="84"/>
                  </a:lnTo>
                  <a:lnTo>
                    <a:pt x="2169" y="122"/>
                  </a:lnTo>
                  <a:lnTo>
                    <a:pt x="2653" y="132"/>
                  </a:lnTo>
                  <a:lnTo>
                    <a:pt x="2637" y="396"/>
                  </a:lnTo>
                  <a:lnTo>
                    <a:pt x="2655" y="1494"/>
                  </a:lnTo>
                  <a:lnTo>
                    <a:pt x="2625" y="2664"/>
                  </a:lnTo>
                  <a:lnTo>
                    <a:pt x="1026" y="2601"/>
                  </a:lnTo>
                  <a:lnTo>
                    <a:pt x="1086" y="2721"/>
                  </a:lnTo>
                  <a:lnTo>
                    <a:pt x="903" y="2688"/>
                  </a:lnTo>
                  <a:lnTo>
                    <a:pt x="687" y="2700"/>
                  </a:lnTo>
                  <a:lnTo>
                    <a:pt x="423" y="2664"/>
                  </a:lnTo>
                  <a:lnTo>
                    <a:pt x="411" y="2802"/>
                  </a:lnTo>
                  <a:lnTo>
                    <a:pt x="387" y="2904"/>
                  </a:lnTo>
                  <a:lnTo>
                    <a:pt x="0" y="2892"/>
                  </a:lnTo>
                  <a:lnTo>
                    <a:pt x="217" y="0"/>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24" name="Freeform 16">
              <a:extLst>
                <a:ext uri="{FF2B5EF4-FFF2-40B4-BE49-F238E27FC236}">
                  <a16:creationId xmlns:a16="http://schemas.microsoft.com/office/drawing/2014/main" id="{7BF78CD8-99A2-204E-B3F6-1BB247A41033}"/>
                </a:ext>
              </a:extLst>
            </p:cNvPr>
            <p:cNvSpPr>
              <a:spLocks/>
            </p:cNvSpPr>
            <p:nvPr/>
          </p:nvSpPr>
          <p:spPr bwMode="auto">
            <a:xfrm>
              <a:off x="5450813" y="3593523"/>
              <a:ext cx="1074130" cy="511346"/>
            </a:xfrm>
            <a:custGeom>
              <a:avLst/>
              <a:gdLst>
                <a:gd name="T0" fmla="*/ 3 w 3616"/>
                <a:gd name="T1" fmla="*/ 24 h 1724"/>
                <a:gd name="T2" fmla="*/ 0 w 3616"/>
                <a:gd name="T3" fmla="*/ 74 h 1724"/>
                <a:gd name="T4" fmla="*/ 109 w 3616"/>
                <a:gd name="T5" fmla="*/ 73 h 1724"/>
                <a:gd name="T6" fmla="*/ 169 w 3616"/>
                <a:gd name="T7" fmla="*/ 71 h 1724"/>
                <a:gd name="T8" fmla="*/ 231 w 3616"/>
                <a:gd name="T9" fmla="*/ 71 h 1724"/>
                <a:gd name="T10" fmla="*/ 234 w 3616"/>
                <a:gd name="T11" fmla="*/ 106 h 1724"/>
                <a:gd name="T12" fmla="*/ 235 w 3616"/>
                <a:gd name="T13" fmla="*/ 158 h 1724"/>
                <a:gd name="T14" fmla="*/ 230 w 3616"/>
                <a:gd name="T15" fmla="*/ 187 h 1724"/>
                <a:gd name="T16" fmla="*/ 223 w 3616"/>
                <a:gd name="T17" fmla="*/ 211 h 1724"/>
                <a:gd name="T18" fmla="*/ 230 w 3616"/>
                <a:gd name="T19" fmla="*/ 234 h 1724"/>
                <a:gd name="T20" fmla="*/ 231 w 3616"/>
                <a:gd name="T21" fmla="*/ 259 h 1724"/>
                <a:gd name="T22" fmla="*/ 261 w 3616"/>
                <a:gd name="T23" fmla="*/ 262 h 1724"/>
                <a:gd name="T24" fmla="*/ 280 w 3616"/>
                <a:gd name="T25" fmla="*/ 274 h 1724"/>
                <a:gd name="T26" fmla="*/ 306 w 3616"/>
                <a:gd name="T27" fmla="*/ 276 h 1724"/>
                <a:gd name="T28" fmla="*/ 338 w 3616"/>
                <a:gd name="T29" fmla="*/ 295 h 1724"/>
                <a:gd name="T30" fmla="*/ 381 w 3616"/>
                <a:gd name="T31" fmla="*/ 288 h 1724"/>
                <a:gd name="T32" fmla="*/ 412 w 3616"/>
                <a:gd name="T33" fmla="*/ 315 h 1724"/>
                <a:gd name="T34" fmla="*/ 440 w 3616"/>
                <a:gd name="T35" fmla="*/ 309 h 1724"/>
                <a:gd name="T36" fmla="*/ 464 w 3616"/>
                <a:gd name="T37" fmla="*/ 321 h 1724"/>
                <a:gd name="T38" fmla="*/ 492 w 3616"/>
                <a:gd name="T39" fmla="*/ 319 h 1724"/>
                <a:gd name="T40" fmla="*/ 544 w 3616"/>
                <a:gd name="T41" fmla="*/ 327 h 1724"/>
                <a:gd name="T42" fmla="*/ 591 w 3616"/>
                <a:gd name="T43" fmla="*/ 309 h 1724"/>
                <a:gd name="T44" fmla="*/ 617 w 3616"/>
                <a:gd name="T45" fmla="*/ 312 h 1724"/>
                <a:gd name="T46" fmla="*/ 636 w 3616"/>
                <a:gd name="T47" fmla="*/ 303 h 1724"/>
                <a:gd name="T48" fmla="*/ 657 w 3616"/>
                <a:gd name="T49" fmla="*/ 321 h 1724"/>
                <a:gd name="T50" fmla="*/ 686 w 3616"/>
                <a:gd name="T51" fmla="*/ 327 h 1724"/>
                <a:gd name="T52" fmla="*/ 686 w 3616"/>
                <a:gd name="T53" fmla="*/ 173 h 1724"/>
                <a:gd name="T54" fmla="*/ 673 w 3616"/>
                <a:gd name="T55" fmla="*/ 112 h 1724"/>
                <a:gd name="T56" fmla="*/ 669 w 3616"/>
                <a:gd name="T57" fmla="*/ 74 h 1724"/>
                <a:gd name="T58" fmla="*/ 669 w 3616"/>
                <a:gd name="T59" fmla="*/ 48 h 1724"/>
                <a:gd name="T60" fmla="*/ 664 w 3616"/>
                <a:gd name="T61" fmla="*/ 26 h 1724"/>
                <a:gd name="T62" fmla="*/ 654 w 3616"/>
                <a:gd name="T63" fmla="*/ 0 h 1724"/>
                <a:gd name="T64" fmla="*/ 587 w 3616"/>
                <a:gd name="T65" fmla="*/ 5 h 1724"/>
                <a:gd name="T66" fmla="*/ 344 w 3616"/>
                <a:gd name="T67" fmla="*/ 25 h 1724"/>
                <a:gd name="T68" fmla="*/ 219 w 3616"/>
                <a:gd name="T69" fmla="*/ 25 h 1724"/>
                <a:gd name="T70" fmla="*/ 79 w 3616"/>
                <a:gd name="T71" fmla="*/ 25 h 1724"/>
                <a:gd name="T72" fmla="*/ 3 w 3616"/>
                <a:gd name="T73" fmla="*/ 24 h 172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616" h="1724">
                  <a:moveTo>
                    <a:pt x="14" y="124"/>
                  </a:moveTo>
                  <a:lnTo>
                    <a:pt x="0" y="392"/>
                  </a:lnTo>
                  <a:lnTo>
                    <a:pt x="573" y="383"/>
                  </a:lnTo>
                  <a:lnTo>
                    <a:pt x="893" y="374"/>
                  </a:lnTo>
                  <a:lnTo>
                    <a:pt x="1215" y="374"/>
                  </a:lnTo>
                  <a:lnTo>
                    <a:pt x="1231" y="557"/>
                  </a:lnTo>
                  <a:lnTo>
                    <a:pt x="1241" y="831"/>
                  </a:lnTo>
                  <a:lnTo>
                    <a:pt x="1213" y="987"/>
                  </a:lnTo>
                  <a:lnTo>
                    <a:pt x="1177" y="1115"/>
                  </a:lnTo>
                  <a:lnTo>
                    <a:pt x="1213" y="1233"/>
                  </a:lnTo>
                  <a:lnTo>
                    <a:pt x="1215" y="1364"/>
                  </a:lnTo>
                  <a:lnTo>
                    <a:pt x="1378" y="1380"/>
                  </a:lnTo>
                  <a:lnTo>
                    <a:pt x="1478" y="1444"/>
                  </a:lnTo>
                  <a:lnTo>
                    <a:pt x="1615" y="1453"/>
                  </a:lnTo>
                  <a:lnTo>
                    <a:pt x="1780" y="1553"/>
                  </a:lnTo>
                  <a:lnTo>
                    <a:pt x="2009" y="1517"/>
                  </a:lnTo>
                  <a:lnTo>
                    <a:pt x="2173" y="1663"/>
                  </a:lnTo>
                  <a:lnTo>
                    <a:pt x="2319" y="1627"/>
                  </a:lnTo>
                  <a:lnTo>
                    <a:pt x="2446" y="1694"/>
                  </a:lnTo>
                  <a:lnTo>
                    <a:pt x="2594" y="1681"/>
                  </a:lnTo>
                  <a:lnTo>
                    <a:pt x="2866" y="1724"/>
                  </a:lnTo>
                  <a:lnTo>
                    <a:pt x="3115" y="1627"/>
                  </a:lnTo>
                  <a:lnTo>
                    <a:pt x="3252" y="1645"/>
                  </a:lnTo>
                  <a:lnTo>
                    <a:pt x="3353" y="1599"/>
                  </a:lnTo>
                  <a:lnTo>
                    <a:pt x="3462" y="1691"/>
                  </a:lnTo>
                  <a:lnTo>
                    <a:pt x="3616" y="1724"/>
                  </a:lnTo>
                  <a:lnTo>
                    <a:pt x="3616" y="914"/>
                  </a:lnTo>
                  <a:lnTo>
                    <a:pt x="3545" y="593"/>
                  </a:lnTo>
                  <a:lnTo>
                    <a:pt x="3526" y="392"/>
                  </a:lnTo>
                  <a:lnTo>
                    <a:pt x="3526" y="254"/>
                  </a:lnTo>
                  <a:lnTo>
                    <a:pt x="3499" y="136"/>
                  </a:lnTo>
                  <a:lnTo>
                    <a:pt x="3446" y="0"/>
                  </a:lnTo>
                  <a:lnTo>
                    <a:pt x="3096" y="28"/>
                  </a:lnTo>
                  <a:lnTo>
                    <a:pt x="1814" y="134"/>
                  </a:lnTo>
                  <a:lnTo>
                    <a:pt x="1155" y="134"/>
                  </a:lnTo>
                  <a:lnTo>
                    <a:pt x="416" y="130"/>
                  </a:lnTo>
                  <a:lnTo>
                    <a:pt x="14" y="124"/>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25" name="Freeform 17">
              <a:extLst>
                <a:ext uri="{FF2B5EF4-FFF2-40B4-BE49-F238E27FC236}">
                  <a16:creationId xmlns:a16="http://schemas.microsoft.com/office/drawing/2014/main" id="{0BCBBD2D-994C-724F-B6F2-B755D808F296}"/>
                </a:ext>
              </a:extLst>
            </p:cNvPr>
            <p:cNvSpPr>
              <a:spLocks/>
            </p:cNvSpPr>
            <p:nvPr/>
          </p:nvSpPr>
          <p:spPr bwMode="auto">
            <a:xfrm>
              <a:off x="4973248" y="3704549"/>
              <a:ext cx="1708275" cy="1596586"/>
            </a:xfrm>
            <a:custGeom>
              <a:avLst/>
              <a:gdLst>
                <a:gd name="T0" fmla="*/ 11 w 5759"/>
                <a:gd name="T1" fmla="*/ 444 h 5383"/>
                <a:gd name="T2" fmla="*/ 68 w 5759"/>
                <a:gd name="T3" fmla="*/ 494 h 5383"/>
                <a:gd name="T4" fmla="*/ 108 w 5759"/>
                <a:gd name="T5" fmla="*/ 540 h 5383"/>
                <a:gd name="T6" fmla="*/ 137 w 5759"/>
                <a:gd name="T7" fmla="*/ 574 h 5383"/>
                <a:gd name="T8" fmla="*/ 163 w 5759"/>
                <a:gd name="T9" fmla="*/ 636 h 5383"/>
                <a:gd name="T10" fmla="*/ 205 w 5759"/>
                <a:gd name="T11" fmla="*/ 693 h 5383"/>
                <a:gd name="T12" fmla="*/ 271 w 5759"/>
                <a:gd name="T13" fmla="*/ 730 h 5383"/>
                <a:gd name="T14" fmla="*/ 313 w 5759"/>
                <a:gd name="T15" fmla="*/ 710 h 5383"/>
                <a:gd name="T16" fmla="*/ 353 w 5759"/>
                <a:gd name="T17" fmla="*/ 666 h 5383"/>
                <a:gd name="T18" fmla="*/ 412 w 5759"/>
                <a:gd name="T19" fmla="*/ 661 h 5383"/>
                <a:gd name="T20" fmla="*/ 488 w 5759"/>
                <a:gd name="T21" fmla="*/ 727 h 5383"/>
                <a:gd name="T22" fmla="*/ 563 w 5759"/>
                <a:gd name="T23" fmla="*/ 841 h 5383"/>
                <a:gd name="T24" fmla="*/ 606 w 5759"/>
                <a:gd name="T25" fmla="*/ 909 h 5383"/>
                <a:gd name="T26" fmla="*/ 637 w 5759"/>
                <a:gd name="T27" fmla="*/ 983 h 5383"/>
                <a:gd name="T28" fmla="*/ 745 w 5759"/>
                <a:gd name="T29" fmla="*/ 1018 h 5383"/>
                <a:gd name="T30" fmla="*/ 811 w 5759"/>
                <a:gd name="T31" fmla="*/ 1021 h 5383"/>
                <a:gd name="T32" fmla="*/ 794 w 5759"/>
                <a:gd name="T33" fmla="*/ 979 h 5383"/>
                <a:gd name="T34" fmla="*/ 768 w 5759"/>
                <a:gd name="T35" fmla="*/ 938 h 5383"/>
                <a:gd name="T36" fmla="*/ 773 w 5759"/>
                <a:gd name="T37" fmla="*/ 892 h 5383"/>
                <a:gd name="T38" fmla="*/ 777 w 5759"/>
                <a:gd name="T39" fmla="*/ 868 h 5383"/>
                <a:gd name="T40" fmla="*/ 762 w 5759"/>
                <a:gd name="T41" fmla="*/ 830 h 5383"/>
                <a:gd name="T42" fmla="*/ 779 w 5759"/>
                <a:gd name="T43" fmla="*/ 796 h 5383"/>
                <a:gd name="T44" fmla="*/ 830 w 5759"/>
                <a:gd name="T45" fmla="*/ 762 h 5383"/>
                <a:gd name="T46" fmla="*/ 859 w 5759"/>
                <a:gd name="T47" fmla="*/ 739 h 5383"/>
                <a:gd name="T48" fmla="*/ 930 w 5759"/>
                <a:gd name="T49" fmla="*/ 725 h 5383"/>
                <a:gd name="T50" fmla="*/ 955 w 5759"/>
                <a:gd name="T51" fmla="*/ 688 h 5383"/>
                <a:gd name="T52" fmla="*/ 967 w 5759"/>
                <a:gd name="T53" fmla="*/ 636 h 5383"/>
                <a:gd name="T54" fmla="*/ 1001 w 5759"/>
                <a:gd name="T55" fmla="*/ 653 h 5383"/>
                <a:gd name="T56" fmla="*/ 1080 w 5759"/>
                <a:gd name="T57" fmla="*/ 625 h 5383"/>
                <a:gd name="T58" fmla="*/ 1075 w 5759"/>
                <a:gd name="T59" fmla="*/ 523 h 5383"/>
                <a:gd name="T60" fmla="*/ 1083 w 5759"/>
                <a:gd name="T61" fmla="*/ 469 h 5383"/>
                <a:gd name="T62" fmla="*/ 1049 w 5759"/>
                <a:gd name="T63" fmla="*/ 422 h 5383"/>
                <a:gd name="T64" fmla="*/ 1038 w 5759"/>
                <a:gd name="T65" fmla="*/ 367 h 5383"/>
                <a:gd name="T66" fmla="*/ 1038 w 5759"/>
                <a:gd name="T67" fmla="*/ 317 h 5383"/>
                <a:gd name="T68" fmla="*/ 1036 w 5759"/>
                <a:gd name="T69" fmla="*/ 277 h 5383"/>
                <a:gd name="T70" fmla="*/ 991 w 5759"/>
                <a:gd name="T71" fmla="*/ 256 h 5383"/>
                <a:gd name="T72" fmla="*/ 940 w 5759"/>
                <a:gd name="T73" fmla="*/ 233 h 5383"/>
                <a:gd name="T74" fmla="*/ 895 w 5759"/>
                <a:gd name="T75" fmla="*/ 237 h 5383"/>
                <a:gd name="T76" fmla="*/ 797 w 5759"/>
                <a:gd name="T77" fmla="*/ 248 h 5383"/>
                <a:gd name="T78" fmla="*/ 744 w 5759"/>
                <a:gd name="T79" fmla="*/ 237 h 5383"/>
                <a:gd name="T80" fmla="*/ 686 w 5759"/>
                <a:gd name="T81" fmla="*/ 217 h 5383"/>
                <a:gd name="T82" fmla="*/ 611 w 5759"/>
                <a:gd name="T83" fmla="*/ 205 h 5383"/>
                <a:gd name="T84" fmla="*/ 566 w 5759"/>
                <a:gd name="T85" fmla="*/ 191 h 5383"/>
                <a:gd name="T86" fmla="*/ 535 w 5759"/>
                <a:gd name="T87" fmla="*/ 163 h 5383"/>
                <a:gd name="T88" fmla="*/ 535 w 5759"/>
                <a:gd name="T89" fmla="*/ 118 h 5383"/>
                <a:gd name="T90" fmla="*/ 539 w 5759"/>
                <a:gd name="T91" fmla="*/ 38 h 5383"/>
                <a:gd name="T92" fmla="*/ 473 w 5759"/>
                <a:gd name="T93" fmla="*/ 0 h 5383"/>
                <a:gd name="T94" fmla="*/ 305 w 5759"/>
                <a:gd name="T95" fmla="*/ 3 h 5383"/>
                <a:gd name="T96" fmla="*/ 303 w 5759"/>
                <a:gd name="T97" fmla="*/ 433 h 538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759" h="5383">
                  <a:moveTo>
                    <a:pt x="0" y="2219"/>
                  </a:moveTo>
                  <a:lnTo>
                    <a:pt x="60" y="2339"/>
                  </a:lnTo>
                  <a:lnTo>
                    <a:pt x="199" y="2439"/>
                  </a:lnTo>
                  <a:lnTo>
                    <a:pt x="361" y="2605"/>
                  </a:lnTo>
                  <a:lnTo>
                    <a:pt x="421" y="2755"/>
                  </a:lnTo>
                  <a:lnTo>
                    <a:pt x="571" y="2845"/>
                  </a:lnTo>
                  <a:lnTo>
                    <a:pt x="661" y="2875"/>
                  </a:lnTo>
                  <a:lnTo>
                    <a:pt x="721" y="3025"/>
                  </a:lnTo>
                  <a:lnTo>
                    <a:pt x="841" y="3175"/>
                  </a:lnTo>
                  <a:lnTo>
                    <a:pt x="863" y="3351"/>
                  </a:lnTo>
                  <a:lnTo>
                    <a:pt x="951" y="3519"/>
                  </a:lnTo>
                  <a:lnTo>
                    <a:pt x="1081" y="3655"/>
                  </a:lnTo>
                  <a:lnTo>
                    <a:pt x="1261" y="3685"/>
                  </a:lnTo>
                  <a:lnTo>
                    <a:pt x="1431" y="3847"/>
                  </a:lnTo>
                  <a:lnTo>
                    <a:pt x="1535" y="3815"/>
                  </a:lnTo>
                  <a:lnTo>
                    <a:pt x="1651" y="3745"/>
                  </a:lnTo>
                  <a:lnTo>
                    <a:pt x="1681" y="3595"/>
                  </a:lnTo>
                  <a:lnTo>
                    <a:pt x="1863" y="3511"/>
                  </a:lnTo>
                  <a:lnTo>
                    <a:pt x="1981" y="3415"/>
                  </a:lnTo>
                  <a:lnTo>
                    <a:pt x="2175" y="3487"/>
                  </a:lnTo>
                  <a:lnTo>
                    <a:pt x="2319" y="3567"/>
                  </a:lnTo>
                  <a:lnTo>
                    <a:pt x="2575" y="3831"/>
                  </a:lnTo>
                  <a:lnTo>
                    <a:pt x="2735" y="4095"/>
                  </a:lnTo>
                  <a:lnTo>
                    <a:pt x="2972" y="4435"/>
                  </a:lnTo>
                  <a:lnTo>
                    <a:pt x="3122" y="4555"/>
                  </a:lnTo>
                  <a:lnTo>
                    <a:pt x="3199" y="4791"/>
                  </a:lnTo>
                  <a:lnTo>
                    <a:pt x="3327" y="5023"/>
                  </a:lnTo>
                  <a:lnTo>
                    <a:pt x="3362" y="5185"/>
                  </a:lnTo>
                  <a:lnTo>
                    <a:pt x="3631" y="5279"/>
                  </a:lnTo>
                  <a:lnTo>
                    <a:pt x="3932" y="5365"/>
                  </a:lnTo>
                  <a:lnTo>
                    <a:pt x="4119" y="5383"/>
                  </a:lnTo>
                  <a:lnTo>
                    <a:pt x="4279" y="5383"/>
                  </a:lnTo>
                  <a:lnTo>
                    <a:pt x="4207" y="5271"/>
                  </a:lnTo>
                  <a:lnTo>
                    <a:pt x="4191" y="5159"/>
                  </a:lnTo>
                  <a:lnTo>
                    <a:pt x="4119" y="5079"/>
                  </a:lnTo>
                  <a:lnTo>
                    <a:pt x="4052" y="4945"/>
                  </a:lnTo>
                  <a:lnTo>
                    <a:pt x="4079" y="4839"/>
                  </a:lnTo>
                  <a:lnTo>
                    <a:pt x="4082" y="4705"/>
                  </a:lnTo>
                  <a:lnTo>
                    <a:pt x="3975" y="4639"/>
                  </a:lnTo>
                  <a:lnTo>
                    <a:pt x="4103" y="4575"/>
                  </a:lnTo>
                  <a:lnTo>
                    <a:pt x="4112" y="4435"/>
                  </a:lnTo>
                  <a:lnTo>
                    <a:pt x="4022" y="4375"/>
                  </a:lnTo>
                  <a:lnTo>
                    <a:pt x="4202" y="4345"/>
                  </a:lnTo>
                  <a:lnTo>
                    <a:pt x="4112" y="4195"/>
                  </a:lnTo>
                  <a:lnTo>
                    <a:pt x="4322" y="4165"/>
                  </a:lnTo>
                  <a:lnTo>
                    <a:pt x="4382" y="4015"/>
                  </a:lnTo>
                  <a:lnTo>
                    <a:pt x="4472" y="4015"/>
                  </a:lnTo>
                  <a:lnTo>
                    <a:pt x="4532" y="3895"/>
                  </a:lnTo>
                  <a:lnTo>
                    <a:pt x="4772" y="3895"/>
                  </a:lnTo>
                  <a:lnTo>
                    <a:pt x="4911" y="3823"/>
                  </a:lnTo>
                  <a:lnTo>
                    <a:pt x="5042" y="3745"/>
                  </a:lnTo>
                  <a:lnTo>
                    <a:pt x="5042" y="3625"/>
                  </a:lnTo>
                  <a:lnTo>
                    <a:pt x="5192" y="3535"/>
                  </a:lnTo>
                  <a:lnTo>
                    <a:pt x="5102" y="3355"/>
                  </a:lnTo>
                  <a:lnTo>
                    <a:pt x="5252" y="3325"/>
                  </a:lnTo>
                  <a:lnTo>
                    <a:pt x="5282" y="3445"/>
                  </a:lnTo>
                  <a:lnTo>
                    <a:pt x="5463" y="3391"/>
                  </a:lnTo>
                  <a:lnTo>
                    <a:pt x="5702" y="3295"/>
                  </a:lnTo>
                  <a:lnTo>
                    <a:pt x="5695" y="3031"/>
                  </a:lnTo>
                  <a:lnTo>
                    <a:pt x="5672" y="2755"/>
                  </a:lnTo>
                  <a:lnTo>
                    <a:pt x="5759" y="2671"/>
                  </a:lnTo>
                  <a:lnTo>
                    <a:pt x="5719" y="2471"/>
                  </a:lnTo>
                  <a:lnTo>
                    <a:pt x="5612" y="2305"/>
                  </a:lnTo>
                  <a:lnTo>
                    <a:pt x="5535" y="2223"/>
                  </a:lnTo>
                  <a:lnTo>
                    <a:pt x="5462" y="2035"/>
                  </a:lnTo>
                  <a:lnTo>
                    <a:pt x="5479" y="1935"/>
                  </a:lnTo>
                  <a:lnTo>
                    <a:pt x="5463" y="1799"/>
                  </a:lnTo>
                  <a:lnTo>
                    <a:pt x="5479" y="1671"/>
                  </a:lnTo>
                  <a:lnTo>
                    <a:pt x="5439" y="1559"/>
                  </a:lnTo>
                  <a:lnTo>
                    <a:pt x="5471" y="1463"/>
                  </a:lnTo>
                  <a:lnTo>
                    <a:pt x="5432" y="1345"/>
                  </a:lnTo>
                  <a:lnTo>
                    <a:pt x="5231" y="1351"/>
                  </a:lnTo>
                  <a:lnTo>
                    <a:pt x="5075" y="1317"/>
                  </a:lnTo>
                  <a:lnTo>
                    <a:pt x="4964" y="1226"/>
                  </a:lnTo>
                  <a:lnTo>
                    <a:pt x="4865" y="1271"/>
                  </a:lnTo>
                  <a:lnTo>
                    <a:pt x="4727" y="1251"/>
                  </a:lnTo>
                  <a:lnTo>
                    <a:pt x="4479" y="1350"/>
                  </a:lnTo>
                  <a:lnTo>
                    <a:pt x="4208" y="1305"/>
                  </a:lnTo>
                  <a:lnTo>
                    <a:pt x="4055" y="1319"/>
                  </a:lnTo>
                  <a:lnTo>
                    <a:pt x="3927" y="1251"/>
                  </a:lnTo>
                  <a:lnTo>
                    <a:pt x="3786" y="1287"/>
                  </a:lnTo>
                  <a:lnTo>
                    <a:pt x="3620" y="1143"/>
                  </a:lnTo>
                  <a:lnTo>
                    <a:pt x="3392" y="1179"/>
                  </a:lnTo>
                  <a:lnTo>
                    <a:pt x="3227" y="1079"/>
                  </a:lnTo>
                  <a:lnTo>
                    <a:pt x="3084" y="1068"/>
                  </a:lnTo>
                  <a:lnTo>
                    <a:pt x="2988" y="1005"/>
                  </a:lnTo>
                  <a:lnTo>
                    <a:pt x="2828" y="989"/>
                  </a:lnTo>
                  <a:lnTo>
                    <a:pt x="2823" y="858"/>
                  </a:lnTo>
                  <a:lnTo>
                    <a:pt x="2786" y="740"/>
                  </a:lnTo>
                  <a:lnTo>
                    <a:pt x="2823" y="620"/>
                  </a:lnTo>
                  <a:lnTo>
                    <a:pt x="2852" y="458"/>
                  </a:lnTo>
                  <a:lnTo>
                    <a:pt x="2843" y="198"/>
                  </a:lnTo>
                  <a:lnTo>
                    <a:pt x="2825" y="0"/>
                  </a:lnTo>
                  <a:lnTo>
                    <a:pt x="2498" y="0"/>
                  </a:lnTo>
                  <a:lnTo>
                    <a:pt x="2156" y="9"/>
                  </a:lnTo>
                  <a:lnTo>
                    <a:pt x="1611" y="18"/>
                  </a:lnTo>
                  <a:lnTo>
                    <a:pt x="1629" y="1167"/>
                  </a:lnTo>
                  <a:lnTo>
                    <a:pt x="1598" y="2282"/>
                  </a:lnTo>
                  <a:lnTo>
                    <a:pt x="0" y="2219"/>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26" name="Freeform 20">
              <a:extLst>
                <a:ext uri="{FF2B5EF4-FFF2-40B4-BE49-F238E27FC236}">
                  <a16:creationId xmlns:a16="http://schemas.microsoft.com/office/drawing/2014/main" id="{A46E4B25-A6D2-DE47-A612-5BC72BBC7C71}"/>
                </a:ext>
              </a:extLst>
            </p:cNvPr>
            <p:cNvSpPr>
              <a:spLocks/>
            </p:cNvSpPr>
            <p:nvPr/>
          </p:nvSpPr>
          <p:spPr bwMode="auto">
            <a:xfrm>
              <a:off x="6191432" y="2602108"/>
              <a:ext cx="737486" cy="473816"/>
            </a:xfrm>
            <a:custGeom>
              <a:avLst/>
              <a:gdLst>
                <a:gd name="T0" fmla="*/ 0 w 2485"/>
                <a:gd name="T1" fmla="*/ 35 h 1601"/>
                <a:gd name="T2" fmla="*/ 367 w 2485"/>
                <a:gd name="T3" fmla="*/ 0 h 1601"/>
                <a:gd name="T4" fmla="*/ 378 w 2485"/>
                <a:gd name="T5" fmla="*/ 14 h 1601"/>
                <a:gd name="T6" fmla="*/ 379 w 2485"/>
                <a:gd name="T7" fmla="*/ 40 h 1601"/>
                <a:gd name="T8" fmla="*/ 386 w 2485"/>
                <a:gd name="T9" fmla="*/ 65 h 1601"/>
                <a:gd name="T10" fmla="*/ 408 w 2485"/>
                <a:gd name="T11" fmla="*/ 74 h 1601"/>
                <a:gd name="T12" fmla="*/ 428 w 2485"/>
                <a:gd name="T13" fmla="*/ 85 h 1601"/>
                <a:gd name="T14" fmla="*/ 447 w 2485"/>
                <a:gd name="T15" fmla="*/ 109 h 1601"/>
                <a:gd name="T16" fmla="*/ 463 w 2485"/>
                <a:gd name="T17" fmla="*/ 127 h 1601"/>
                <a:gd name="T18" fmla="*/ 471 w 2485"/>
                <a:gd name="T19" fmla="*/ 154 h 1601"/>
                <a:gd name="T20" fmla="*/ 451 w 2485"/>
                <a:gd name="T21" fmla="*/ 178 h 1601"/>
                <a:gd name="T22" fmla="*/ 426 w 2485"/>
                <a:gd name="T23" fmla="*/ 189 h 1601"/>
                <a:gd name="T24" fmla="*/ 399 w 2485"/>
                <a:gd name="T25" fmla="*/ 189 h 1601"/>
                <a:gd name="T26" fmla="*/ 416 w 2485"/>
                <a:gd name="T27" fmla="*/ 217 h 1601"/>
                <a:gd name="T28" fmla="*/ 407 w 2485"/>
                <a:gd name="T29" fmla="*/ 248 h 1601"/>
                <a:gd name="T30" fmla="*/ 394 w 2485"/>
                <a:gd name="T31" fmla="*/ 274 h 1601"/>
                <a:gd name="T32" fmla="*/ 388 w 2485"/>
                <a:gd name="T33" fmla="*/ 295 h 1601"/>
                <a:gd name="T34" fmla="*/ 360 w 2485"/>
                <a:gd name="T35" fmla="*/ 274 h 1601"/>
                <a:gd name="T36" fmla="*/ 277 w 2485"/>
                <a:gd name="T37" fmla="*/ 289 h 1601"/>
                <a:gd name="T38" fmla="*/ 195 w 2485"/>
                <a:gd name="T39" fmla="*/ 297 h 1601"/>
                <a:gd name="T40" fmla="*/ 73 w 2485"/>
                <a:gd name="T41" fmla="*/ 303 h 1601"/>
                <a:gd name="T42" fmla="*/ 73 w 2485"/>
                <a:gd name="T43" fmla="*/ 256 h 1601"/>
                <a:gd name="T44" fmla="*/ 23 w 2485"/>
                <a:gd name="T45" fmla="*/ 157 h 1601"/>
                <a:gd name="T46" fmla="*/ 6 w 2485"/>
                <a:gd name="T47" fmla="*/ 117 h 1601"/>
                <a:gd name="T48" fmla="*/ 6 w 2485"/>
                <a:gd name="T49" fmla="*/ 59 h 1601"/>
                <a:gd name="T50" fmla="*/ 0 w 2485"/>
                <a:gd name="T51" fmla="*/ 35 h 160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85" h="1601">
                  <a:moveTo>
                    <a:pt x="0" y="183"/>
                  </a:moveTo>
                  <a:lnTo>
                    <a:pt x="1935" y="0"/>
                  </a:lnTo>
                  <a:lnTo>
                    <a:pt x="1996" y="75"/>
                  </a:lnTo>
                  <a:lnTo>
                    <a:pt x="1998" y="212"/>
                  </a:lnTo>
                  <a:lnTo>
                    <a:pt x="2037" y="344"/>
                  </a:lnTo>
                  <a:lnTo>
                    <a:pt x="2155" y="393"/>
                  </a:lnTo>
                  <a:lnTo>
                    <a:pt x="2257" y="447"/>
                  </a:lnTo>
                  <a:lnTo>
                    <a:pt x="2357" y="575"/>
                  </a:lnTo>
                  <a:lnTo>
                    <a:pt x="2445" y="671"/>
                  </a:lnTo>
                  <a:lnTo>
                    <a:pt x="2485" y="815"/>
                  </a:lnTo>
                  <a:lnTo>
                    <a:pt x="2377" y="939"/>
                  </a:lnTo>
                  <a:lnTo>
                    <a:pt x="2245" y="999"/>
                  </a:lnTo>
                  <a:lnTo>
                    <a:pt x="2107" y="999"/>
                  </a:lnTo>
                  <a:lnTo>
                    <a:pt x="2197" y="1149"/>
                  </a:lnTo>
                  <a:lnTo>
                    <a:pt x="2149" y="1311"/>
                  </a:lnTo>
                  <a:lnTo>
                    <a:pt x="2077" y="1449"/>
                  </a:lnTo>
                  <a:lnTo>
                    <a:pt x="2045" y="1559"/>
                  </a:lnTo>
                  <a:lnTo>
                    <a:pt x="1897" y="1449"/>
                  </a:lnTo>
                  <a:lnTo>
                    <a:pt x="1461" y="1527"/>
                  </a:lnTo>
                  <a:lnTo>
                    <a:pt x="1029" y="1567"/>
                  </a:lnTo>
                  <a:lnTo>
                    <a:pt x="384" y="1601"/>
                  </a:lnTo>
                  <a:lnTo>
                    <a:pt x="384" y="1355"/>
                  </a:lnTo>
                  <a:lnTo>
                    <a:pt x="120" y="827"/>
                  </a:lnTo>
                  <a:lnTo>
                    <a:pt x="33" y="620"/>
                  </a:lnTo>
                  <a:lnTo>
                    <a:pt x="34" y="312"/>
                  </a:lnTo>
                  <a:lnTo>
                    <a:pt x="0" y="183"/>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27" name="Freeform 25">
              <a:extLst>
                <a:ext uri="{FF2B5EF4-FFF2-40B4-BE49-F238E27FC236}">
                  <a16:creationId xmlns:a16="http://schemas.microsoft.com/office/drawing/2014/main" id="{9A5C9FB2-7A37-EA48-A4CC-A93242EB22CA}"/>
                </a:ext>
              </a:extLst>
            </p:cNvPr>
            <p:cNvSpPr>
              <a:spLocks/>
            </p:cNvSpPr>
            <p:nvPr/>
          </p:nvSpPr>
          <p:spPr bwMode="auto">
            <a:xfrm>
              <a:off x="7223285" y="2714697"/>
              <a:ext cx="372658" cy="664593"/>
            </a:xfrm>
            <a:custGeom>
              <a:avLst/>
              <a:gdLst>
                <a:gd name="T0" fmla="*/ 0 w 1255"/>
                <a:gd name="T1" fmla="*/ 49 h 2237"/>
                <a:gd name="T2" fmla="*/ 2 w 1255"/>
                <a:gd name="T3" fmla="*/ 86 h 2237"/>
                <a:gd name="T4" fmla="*/ 13 w 1255"/>
                <a:gd name="T5" fmla="*/ 123 h 2237"/>
                <a:gd name="T6" fmla="*/ 27 w 1255"/>
                <a:gd name="T7" fmla="*/ 158 h 2237"/>
                <a:gd name="T8" fmla="*/ 29 w 1255"/>
                <a:gd name="T9" fmla="*/ 192 h 2237"/>
                <a:gd name="T10" fmla="*/ 40 w 1255"/>
                <a:gd name="T11" fmla="*/ 231 h 2237"/>
                <a:gd name="T12" fmla="*/ 23 w 1255"/>
                <a:gd name="T13" fmla="*/ 262 h 2237"/>
                <a:gd name="T14" fmla="*/ 34 w 1255"/>
                <a:gd name="T15" fmla="*/ 335 h 2237"/>
                <a:gd name="T16" fmla="*/ 14 w 1255"/>
                <a:gd name="T17" fmla="*/ 386 h 2237"/>
                <a:gd name="T18" fmla="*/ 12 w 1255"/>
                <a:gd name="T19" fmla="*/ 425 h 2237"/>
                <a:gd name="T20" fmla="*/ 33 w 1255"/>
                <a:gd name="T21" fmla="*/ 414 h 2237"/>
                <a:gd name="T22" fmla="*/ 49 w 1255"/>
                <a:gd name="T23" fmla="*/ 399 h 2237"/>
                <a:gd name="T24" fmla="*/ 68 w 1255"/>
                <a:gd name="T25" fmla="*/ 412 h 2237"/>
                <a:gd name="T26" fmla="*/ 88 w 1255"/>
                <a:gd name="T27" fmla="*/ 393 h 2237"/>
                <a:gd name="T28" fmla="*/ 111 w 1255"/>
                <a:gd name="T29" fmla="*/ 382 h 2237"/>
                <a:gd name="T30" fmla="*/ 120 w 1255"/>
                <a:gd name="T31" fmla="*/ 363 h 2237"/>
                <a:gd name="T32" fmla="*/ 145 w 1255"/>
                <a:gd name="T33" fmla="*/ 371 h 2237"/>
                <a:gd name="T34" fmla="*/ 162 w 1255"/>
                <a:gd name="T35" fmla="*/ 348 h 2237"/>
                <a:gd name="T36" fmla="*/ 180 w 1255"/>
                <a:gd name="T37" fmla="*/ 321 h 2237"/>
                <a:gd name="T38" fmla="*/ 180 w 1255"/>
                <a:gd name="T39" fmla="*/ 300 h 2237"/>
                <a:gd name="T40" fmla="*/ 203 w 1255"/>
                <a:gd name="T41" fmla="*/ 286 h 2237"/>
                <a:gd name="T42" fmla="*/ 238 w 1255"/>
                <a:gd name="T43" fmla="*/ 280 h 2237"/>
                <a:gd name="T44" fmla="*/ 230 w 1255"/>
                <a:gd name="T45" fmla="*/ 260 h 2237"/>
                <a:gd name="T46" fmla="*/ 236 w 1255"/>
                <a:gd name="T47" fmla="*/ 234 h 2237"/>
                <a:gd name="T48" fmla="*/ 230 w 1255"/>
                <a:gd name="T49" fmla="*/ 195 h 2237"/>
                <a:gd name="T50" fmla="*/ 217 w 1255"/>
                <a:gd name="T51" fmla="*/ 160 h 2237"/>
                <a:gd name="T52" fmla="*/ 214 w 1255"/>
                <a:gd name="T53" fmla="*/ 108 h 2237"/>
                <a:gd name="T54" fmla="*/ 205 w 1255"/>
                <a:gd name="T55" fmla="*/ 90 h 2237"/>
                <a:gd name="T56" fmla="*/ 197 w 1255"/>
                <a:gd name="T57" fmla="*/ 69 h 2237"/>
                <a:gd name="T58" fmla="*/ 191 w 1255"/>
                <a:gd name="T59" fmla="*/ 52 h 2237"/>
                <a:gd name="T60" fmla="*/ 197 w 1255"/>
                <a:gd name="T61" fmla="*/ 37 h 2237"/>
                <a:gd name="T62" fmla="*/ 185 w 1255"/>
                <a:gd name="T63" fmla="*/ 11 h 2237"/>
                <a:gd name="T64" fmla="*/ 168 w 1255"/>
                <a:gd name="T65" fmla="*/ 0 h 2237"/>
                <a:gd name="T66" fmla="*/ 126 w 1255"/>
                <a:gd name="T67" fmla="*/ 8 h 2237"/>
                <a:gd name="T68" fmla="*/ 80 w 1255"/>
                <a:gd name="T69" fmla="*/ 17 h 2237"/>
                <a:gd name="T70" fmla="*/ 49 w 1255"/>
                <a:gd name="T71" fmla="*/ 22 h 2237"/>
                <a:gd name="T72" fmla="*/ 24 w 1255"/>
                <a:gd name="T73" fmla="*/ 35 h 2237"/>
                <a:gd name="T74" fmla="*/ 0 w 1255"/>
                <a:gd name="T75" fmla="*/ 49 h 223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255" h="2237">
                  <a:moveTo>
                    <a:pt x="0" y="260"/>
                  </a:moveTo>
                  <a:lnTo>
                    <a:pt x="9" y="452"/>
                  </a:lnTo>
                  <a:lnTo>
                    <a:pt x="70" y="645"/>
                  </a:lnTo>
                  <a:lnTo>
                    <a:pt x="144" y="833"/>
                  </a:lnTo>
                  <a:lnTo>
                    <a:pt x="151" y="1011"/>
                  </a:lnTo>
                  <a:lnTo>
                    <a:pt x="211" y="1217"/>
                  </a:lnTo>
                  <a:lnTo>
                    <a:pt x="120" y="1379"/>
                  </a:lnTo>
                  <a:lnTo>
                    <a:pt x="181" y="1763"/>
                  </a:lnTo>
                  <a:lnTo>
                    <a:pt x="73" y="2033"/>
                  </a:lnTo>
                  <a:lnTo>
                    <a:pt x="64" y="2237"/>
                  </a:lnTo>
                  <a:lnTo>
                    <a:pt x="176" y="2178"/>
                  </a:lnTo>
                  <a:lnTo>
                    <a:pt x="256" y="2101"/>
                  </a:lnTo>
                  <a:lnTo>
                    <a:pt x="360" y="2170"/>
                  </a:lnTo>
                  <a:lnTo>
                    <a:pt x="466" y="2071"/>
                  </a:lnTo>
                  <a:lnTo>
                    <a:pt x="586" y="2011"/>
                  </a:lnTo>
                  <a:lnTo>
                    <a:pt x="631" y="1913"/>
                  </a:lnTo>
                  <a:lnTo>
                    <a:pt x="766" y="1951"/>
                  </a:lnTo>
                  <a:lnTo>
                    <a:pt x="855" y="1833"/>
                  </a:lnTo>
                  <a:lnTo>
                    <a:pt x="951" y="1689"/>
                  </a:lnTo>
                  <a:lnTo>
                    <a:pt x="951" y="1577"/>
                  </a:lnTo>
                  <a:lnTo>
                    <a:pt x="1071" y="1505"/>
                  </a:lnTo>
                  <a:lnTo>
                    <a:pt x="1255" y="1473"/>
                  </a:lnTo>
                  <a:lnTo>
                    <a:pt x="1215" y="1369"/>
                  </a:lnTo>
                  <a:lnTo>
                    <a:pt x="1246" y="1231"/>
                  </a:lnTo>
                  <a:lnTo>
                    <a:pt x="1215" y="1025"/>
                  </a:lnTo>
                  <a:lnTo>
                    <a:pt x="1143" y="841"/>
                  </a:lnTo>
                  <a:lnTo>
                    <a:pt x="1126" y="570"/>
                  </a:lnTo>
                  <a:lnTo>
                    <a:pt x="1079" y="473"/>
                  </a:lnTo>
                  <a:lnTo>
                    <a:pt x="1039" y="361"/>
                  </a:lnTo>
                  <a:lnTo>
                    <a:pt x="1007" y="273"/>
                  </a:lnTo>
                  <a:lnTo>
                    <a:pt x="1039" y="193"/>
                  </a:lnTo>
                  <a:lnTo>
                    <a:pt x="976" y="60"/>
                  </a:lnTo>
                  <a:lnTo>
                    <a:pt x="886" y="0"/>
                  </a:lnTo>
                  <a:lnTo>
                    <a:pt x="663" y="41"/>
                  </a:lnTo>
                  <a:lnTo>
                    <a:pt x="423" y="89"/>
                  </a:lnTo>
                  <a:lnTo>
                    <a:pt x="256" y="114"/>
                  </a:lnTo>
                  <a:lnTo>
                    <a:pt x="127" y="185"/>
                  </a:lnTo>
                  <a:lnTo>
                    <a:pt x="0" y="260"/>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28" name="Freeform 26">
              <a:extLst>
                <a:ext uri="{FF2B5EF4-FFF2-40B4-BE49-F238E27FC236}">
                  <a16:creationId xmlns:a16="http://schemas.microsoft.com/office/drawing/2014/main" id="{D3A743A1-0D3E-D243-8173-87239D19DD82}"/>
                </a:ext>
              </a:extLst>
            </p:cNvPr>
            <p:cNvSpPr>
              <a:spLocks/>
            </p:cNvSpPr>
            <p:nvPr/>
          </p:nvSpPr>
          <p:spPr bwMode="auto">
            <a:xfrm>
              <a:off x="7511390" y="2561450"/>
              <a:ext cx="507316" cy="573896"/>
            </a:xfrm>
            <a:custGeom>
              <a:avLst/>
              <a:gdLst>
                <a:gd name="T0" fmla="*/ 0 w 1707"/>
                <a:gd name="T1" fmla="*/ 109 h 1934"/>
                <a:gd name="T2" fmla="*/ 23 w 1707"/>
                <a:gd name="T3" fmla="*/ 94 h 1934"/>
                <a:gd name="T4" fmla="*/ 60 w 1707"/>
                <a:gd name="T5" fmla="*/ 93 h 1934"/>
                <a:gd name="T6" fmla="*/ 60 w 1707"/>
                <a:gd name="T7" fmla="*/ 85 h 1934"/>
                <a:gd name="T8" fmla="*/ 96 w 1707"/>
                <a:gd name="T9" fmla="*/ 82 h 1934"/>
                <a:gd name="T10" fmla="*/ 122 w 1707"/>
                <a:gd name="T11" fmla="*/ 90 h 1934"/>
                <a:gd name="T12" fmla="*/ 153 w 1707"/>
                <a:gd name="T13" fmla="*/ 99 h 1934"/>
                <a:gd name="T14" fmla="*/ 218 w 1707"/>
                <a:gd name="T15" fmla="*/ 59 h 1934"/>
                <a:gd name="T16" fmla="*/ 295 w 1707"/>
                <a:gd name="T17" fmla="*/ 0 h 1934"/>
                <a:gd name="T18" fmla="*/ 318 w 1707"/>
                <a:gd name="T19" fmla="*/ 82 h 1934"/>
                <a:gd name="T20" fmla="*/ 321 w 1707"/>
                <a:gd name="T21" fmla="*/ 140 h 1934"/>
                <a:gd name="T22" fmla="*/ 324 w 1707"/>
                <a:gd name="T23" fmla="*/ 190 h 1934"/>
                <a:gd name="T24" fmla="*/ 312 w 1707"/>
                <a:gd name="T25" fmla="*/ 225 h 1934"/>
                <a:gd name="T26" fmla="*/ 292 w 1707"/>
                <a:gd name="T27" fmla="*/ 250 h 1934"/>
                <a:gd name="T28" fmla="*/ 272 w 1707"/>
                <a:gd name="T29" fmla="*/ 265 h 1934"/>
                <a:gd name="T30" fmla="*/ 275 w 1707"/>
                <a:gd name="T31" fmla="*/ 284 h 1934"/>
                <a:gd name="T32" fmla="*/ 268 w 1707"/>
                <a:gd name="T33" fmla="*/ 302 h 1934"/>
                <a:gd name="T34" fmla="*/ 250 w 1707"/>
                <a:gd name="T35" fmla="*/ 299 h 1934"/>
                <a:gd name="T36" fmla="*/ 250 w 1707"/>
                <a:gd name="T37" fmla="*/ 325 h 1934"/>
                <a:gd name="T38" fmla="*/ 244 w 1707"/>
                <a:gd name="T39" fmla="*/ 344 h 1934"/>
                <a:gd name="T40" fmla="*/ 221 w 1707"/>
                <a:gd name="T41" fmla="*/ 367 h 1934"/>
                <a:gd name="T42" fmla="*/ 206 w 1707"/>
                <a:gd name="T43" fmla="*/ 349 h 1934"/>
                <a:gd name="T44" fmla="*/ 184 w 1707"/>
                <a:gd name="T45" fmla="*/ 332 h 1934"/>
                <a:gd name="T46" fmla="*/ 168 w 1707"/>
                <a:gd name="T47" fmla="*/ 349 h 1934"/>
                <a:gd name="T48" fmla="*/ 147 w 1707"/>
                <a:gd name="T49" fmla="*/ 356 h 1934"/>
                <a:gd name="T50" fmla="*/ 113 w 1707"/>
                <a:gd name="T51" fmla="*/ 356 h 1934"/>
                <a:gd name="T52" fmla="*/ 83 w 1707"/>
                <a:gd name="T53" fmla="*/ 352 h 1934"/>
                <a:gd name="T54" fmla="*/ 52 w 1707"/>
                <a:gd name="T55" fmla="*/ 332 h 1934"/>
                <a:gd name="T56" fmla="*/ 46 w 1707"/>
                <a:gd name="T57" fmla="*/ 293 h 1934"/>
                <a:gd name="T58" fmla="*/ 32 w 1707"/>
                <a:gd name="T59" fmla="*/ 258 h 1934"/>
                <a:gd name="T60" fmla="*/ 29 w 1707"/>
                <a:gd name="T61" fmla="*/ 206 h 1934"/>
                <a:gd name="T62" fmla="*/ 20 w 1707"/>
                <a:gd name="T63" fmla="*/ 189 h 1934"/>
                <a:gd name="T64" fmla="*/ 7 w 1707"/>
                <a:gd name="T65" fmla="*/ 150 h 1934"/>
                <a:gd name="T66" fmla="*/ 13 w 1707"/>
                <a:gd name="T67" fmla="*/ 135 h 1934"/>
                <a:gd name="T68" fmla="*/ 0 w 1707"/>
                <a:gd name="T69" fmla="*/ 109 h 193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707" h="1934">
                  <a:moveTo>
                    <a:pt x="0" y="575"/>
                  </a:moveTo>
                  <a:lnTo>
                    <a:pt x="123" y="496"/>
                  </a:lnTo>
                  <a:lnTo>
                    <a:pt x="315" y="488"/>
                  </a:lnTo>
                  <a:lnTo>
                    <a:pt x="315" y="448"/>
                  </a:lnTo>
                  <a:lnTo>
                    <a:pt x="507" y="432"/>
                  </a:lnTo>
                  <a:lnTo>
                    <a:pt x="643" y="472"/>
                  </a:lnTo>
                  <a:lnTo>
                    <a:pt x="805" y="523"/>
                  </a:lnTo>
                  <a:lnTo>
                    <a:pt x="1147" y="312"/>
                  </a:lnTo>
                  <a:lnTo>
                    <a:pt x="1555" y="0"/>
                  </a:lnTo>
                  <a:lnTo>
                    <a:pt x="1675" y="433"/>
                  </a:lnTo>
                  <a:lnTo>
                    <a:pt x="1691" y="736"/>
                  </a:lnTo>
                  <a:lnTo>
                    <a:pt x="1707" y="1000"/>
                  </a:lnTo>
                  <a:lnTo>
                    <a:pt x="1645" y="1184"/>
                  </a:lnTo>
                  <a:lnTo>
                    <a:pt x="1539" y="1320"/>
                  </a:lnTo>
                  <a:lnTo>
                    <a:pt x="1435" y="1394"/>
                  </a:lnTo>
                  <a:lnTo>
                    <a:pt x="1451" y="1496"/>
                  </a:lnTo>
                  <a:lnTo>
                    <a:pt x="1411" y="1592"/>
                  </a:lnTo>
                  <a:lnTo>
                    <a:pt x="1315" y="1574"/>
                  </a:lnTo>
                  <a:lnTo>
                    <a:pt x="1315" y="1712"/>
                  </a:lnTo>
                  <a:lnTo>
                    <a:pt x="1285" y="1814"/>
                  </a:lnTo>
                  <a:lnTo>
                    <a:pt x="1165" y="1934"/>
                  </a:lnTo>
                  <a:lnTo>
                    <a:pt x="1083" y="1840"/>
                  </a:lnTo>
                  <a:lnTo>
                    <a:pt x="971" y="1752"/>
                  </a:lnTo>
                  <a:lnTo>
                    <a:pt x="883" y="1840"/>
                  </a:lnTo>
                  <a:lnTo>
                    <a:pt x="775" y="1874"/>
                  </a:lnTo>
                  <a:lnTo>
                    <a:pt x="595" y="1874"/>
                  </a:lnTo>
                  <a:lnTo>
                    <a:pt x="435" y="1856"/>
                  </a:lnTo>
                  <a:lnTo>
                    <a:pt x="275" y="1750"/>
                  </a:lnTo>
                  <a:lnTo>
                    <a:pt x="242" y="1544"/>
                  </a:lnTo>
                  <a:lnTo>
                    <a:pt x="170" y="1361"/>
                  </a:lnTo>
                  <a:lnTo>
                    <a:pt x="153" y="1085"/>
                  </a:lnTo>
                  <a:lnTo>
                    <a:pt x="107" y="998"/>
                  </a:lnTo>
                  <a:lnTo>
                    <a:pt x="35" y="791"/>
                  </a:lnTo>
                  <a:lnTo>
                    <a:pt x="66" y="710"/>
                  </a:lnTo>
                  <a:lnTo>
                    <a:pt x="0" y="575"/>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29" name="Freeform 27">
              <a:extLst>
                <a:ext uri="{FF2B5EF4-FFF2-40B4-BE49-F238E27FC236}">
                  <a16:creationId xmlns:a16="http://schemas.microsoft.com/office/drawing/2014/main" id="{376A2CE6-DE6B-F142-AAEE-0B7FEEA69D01}"/>
                </a:ext>
              </a:extLst>
            </p:cNvPr>
            <p:cNvSpPr>
              <a:spLocks/>
            </p:cNvSpPr>
            <p:nvPr/>
          </p:nvSpPr>
          <p:spPr bwMode="auto">
            <a:xfrm>
              <a:off x="7102719" y="3080614"/>
              <a:ext cx="814210" cy="486325"/>
            </a:xfrm>
            <a:custGeom>
              <a:avLst/>
              <a:gdLst>
                <a:gd name="T0" fmla="*/ 0 w 2741"/>
                <a:gd name="T1" fmla="*/ 264 h 1641"/>
                <a:gd name="T2" fmla="*/ 19 w 2741"/>
                <a:gd name="T3" fmla="*/ 275 h 1641"/>
                <a:gd name="T4" fmla="*/ 22 w 2741"/>
                <a:gd name="T5" fmla="*/ 308 h 1641"/>
                <a:gd name="T6" fmla="*/ 45 w 2741"/>
                <a:gd name="T7" fmla="*/ 311 h 1641"/>
                <a:gd name="T8" fmla="*/ 66 w 2741"/>
                <a:gd name="T9" fmla="*/ 305 h 1641"/>
                <a:gd name="T10" fmla="*/ 93 w 2741"/>
                <a:gd name="T11" fmla="*/ 304 h 1641"/>
                <a:gd name="T12" fmla="*/ 124 w 2741"/>
                <a:gd name="T13" fmla="*/ 292 h 1641"/>
                <a:gd name="T14" fmla="*/ 155 w 2741"/>
                <a:gd name="T15" fmla="*/ 279 h 1641"/>
                <a:gd name="T16" fmla="*/ 189 w 2741"/>
                <a:gd name="T17" fmla="*/ 280 h 1641"/>
                <a:gd name="T18" fmla="*/ 240 w 2741"/>
                <a:gd name="T19" fmla="*/ 264 h 1641"/>
                <a:gd name="T20" fmla="*/ 313 w 2741"/>
                <a:gd name="T21" fmla="*/ 250 h 1641"/>
                <a:gd name="T22" fmla="*/ 357 w 2741"/>
                <a:gd name="T23" fmla="*/ 244 h 1641"/>
                <a:gd name="T24" fmla="*/ 412 w 2741"/>
                <a:gd name="T25" fmla="*/ 235 h 1641"/>
                <a:gd name="T26" fmla="*/ 456 w 2741"/>
                <a:gd name="T27" fmla="*/ 222 h 1641"/>
                <a:gd name="T28" fmla="*/ 513 w 2741"/>
                <a:gd name="T29" fmla="*/ 209 h 1641"/>
                <a:gd name="T30" fmla="*/ 518 w 2741"/>
                <a:gd name="T31" fmla="*/ 193 h 1641"/>
                <a:gd name="T32" fmla="*/ 507 w 2741"/>
                <a:gd name="T33" fmla="*/ 165 h 1641"/>
                <a:gd name="T34" fmla="*/ 518 w 2741"/>
                <a:gd name="T35" fmla="*/ 145 h 1641"/>
                <a:gd name="T36" fmla="*/ 520 w 2741"/>
                <a:gd name="T37" fmla="*/ 121 h 1641"/>
                <a:gd name="T38" fmla="*/ 517 w 2741"/>
                <a:gd name="T39" fmla="*/ 97 h 1641"/>
                <a:gd name="T40" fmla="*/ 496 w 2741"/>
                <a:gd name="T41" fmla="*/ 80 h 1641"/>
                <a:gd name="T42" fmla="*/ 493 w 2741"/>
                <a:gd name="T43" fmla="*/ 47 h 1641"/>
                <a:gd name="T44" fmla="*/ 482 w 2741"/>
                <a:gd name="T45" fmla="*/ 34 h 1641"/>
                <a:gd name="T46" fmla="*/ 469 w 2741"/>
                <a:gd name="T47" fmla="*/ 19 h 1641"/>
                <a:gd name="T48" fmla="*/ 445 w 2741"/>
                <a:gd name="T49" fmla="*/ 0 h 1641"/>
                <a:gd name="T50" fmla="*/ 430 w 2741"/>
                <a:gd name="T51" fmla="*/ 16 h 1641"/>
                <a:gd name="T52" fmla="*/ 409 w 2741"/>
                <a:gd name="T53" fmla="*/ 23 h 1641"/>
                <a:gd name="T54" fmla="*/ 375 w 2741"/>
                <a:gd name="T55" fmla="*/ 23 h 1641"/>
                <a:gd name="T56" fmla="*/ 344 w 2741"/>
                <a:gd name="T57" fmla="*/ 20 h 1641"/>
                <a:gd name="T58" fmla="*/ 313 w 2741"/>
                <a:gd name="T59" fmla="*/ 0 h 1641"/>
                <a:gd name="T60" fmla="*/ 307 w 2741"/>
                <a:gd name="T61" fmla="*/ 26 h 1641"/>
                <a:gd name="T62" fmla="*/ 315 w 2741"/>
                <a:gd name="T63" fmla="*/ 46 h 1641"/>
                <a:gd name="T64" fmla="*/ 280 w 2741"/>
                <a:gd name="T65" fmla="*/ 52 h 1641"/>
                <a:gd name="T66" fmla="*/ 257 w 2741"/>
                <a:gd name="T67" fmla="*/ 65 h 1641"/>
                <a:gd name="T68" fmla="*/ 257 w 2741"/>
                <a:gd name="T69" fmla="*/ 87 h 1641"/>
                <a:gd name="T70" fmla="*/ 241 w 2741"/>
                <a:gd name="T71" fmla="*/ 111 h 1641"/>
                <a:gd name="T72" fmla="*/ 223 w 2741"/>
                <a:gd name="T73" fmla="*/ 136 h 1641"/>
                <a:gd name="T74" fmla="*/ 196 w 2741"/>
                <a:gd name="T75" fmla="*/ 129 h 1641"/>
                <a:gd name="T76" fmla="*/ 188 w 2741"/>
                <a:gd name="T77" fmla="*/ 148 h 1641"/>
                <a:gd name="T78" fmla="*/ 165 w 2741"/>
                <a:gd name="T79" fmla="*/ 159 h 1641"/>
                <a:gd name="T80" fmla="*/ 145 w 2741"/>
                <a:gd name="T81" fmla="*/ 178 h 1641"/>
                <a:gd name="T82" fmla="*/ 126 w 2741"/>
                <a:gd name="T83" fmla="*/ 165 h 1641"/>
                <a:gd name="T84" fmla="*/ 111 w 2741"/>
                <a:gd name="T85" fmla="*/ 179 h 1641"/>
                <a:gd name="T86" fmla="*/ 89 w 2741"/>
                <a:gd name="T87" fmla="*/ 190 h 1641"/>
                <a:gd name="T88" fmla="*/ 91 w 2741"/>
                <a:gd name="T89" fmla="*/ 210 h 1641"/>
                <a:gd name="T90" fmla="*/ 78 w 2741"/>
                <a:gd name="T91" fmla="*/ 225 h 1641"/>
                <a:gd name="T92" fmla="*/ 60 w 2741"/>
                <a:gd name="T93" fmla="*/ 237 h 1641"/>
                <a:gd name="T94" fmla="*/ 40 w 2741"/>
                <a:gd name="T95" fmla="*/ 248 h 1641"/>
                <a:gd name="T96" fmla="*/ 0 w 2741"/>
                <a:gd name="T97" fmla="*/ 264 h 164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741" h="1641">
                  <a:moveTo>
                    <a:pt x="0" y="1394"/>
                  </a:moveTo>
                  <a:lnTo>
                    <a:pt x="100" y="1452"/>
                  </a:lnTo>
                  <a:lnTo>
                    <a:pt x="117" y="1626"/>
                  </a:lnTo>
                  <a:lnTo>
                    <a:pt x="237" y="1641"/>
                  </a:lnTo>
                  <a:lnTo>
                    <a:pt x="350" y="1611"/>
                  </a:lnTo>
                  <a:lnTo>
                    <a:pt x="488" y="1605"/>
                  </a:lnTo>
                  <a:lnTo>
                    <a:pt x="656" y="1539"/>
                  </a:lnTo>
                  <a:lnTo>
                    <a:pt x="818" y="1473"/>
                  </a:lnTo>
                  <a:lnTo>
                    <a:pt x="998" y="1479"/>
                  </a:lnTo>
                  <a:lnTo>
                    <a:pt x="1267" y="1395"/>
                  </a:lnTo>
                  <a:lnTo>
                    <a:pt x="1651" y="1317"/>
                  </a:lnTo>
                  <a:lnTo>
                    <a:pt x="1884" y="1287"/>
                  </a:lnTo>
                  <a:lnTo>
                    <a:pt x="2172" y="1239"/>
                  </a:lnTo>
                  <a:lnTo>
                    <a:pt x="2402" y="1172"/>
                  </a:lnTo>
                  <a:lnTo>
                    <a:pt x="2705" y="1101"/>
                  </a:lnTo>
                  <a:lnTo>
                    <a:pt x="2729" y="1017"/>
                  </a:lnTo>
                  <a:lnTo>
                    <a:pt x="2672" y="872"/>
                  </a:lnTo>
                  <a:lnTo>
                    <a:pt x="2729" y="765"/>
                  </a:lnTo>
                  <a:lnTo>
                    <a:pt x="2741" y="639"/>
                  </a:lnTo>
                  <a:lnTo>
                    <a:pt x="2723" y="513"/>
                  </a:lnTo>
                  <a:lnTo>
                    <a:pt x="2615" y="423"/>
                  </a:lnTo>
                  <a:lnTo>
                    <a:pt x="2597" y="249"/>
                  </a:lnTo>
                  <a:lnTo>
                    <a:pt x="2540" y="182"/>
                  </a:lnTo>
                  <a:lnTo>
                    <a:pt x="2470" y="99"/>
                  </a:lnTo>
                  <a:lnTo>
                    <a:pt x="2347" y="2"/>
                  </a:lnTo>
                  <a:lnTo>
                    <a:pt x="2266" y="87"/>
                  </a:lnTo>
                  <a:lnTo>
                    <a:pt x="2154" y="123"/>
                  </a:lnTo>
                  <a:lnTo>
                    <a:pt x="1976" y="123"/>
                  </a:lnTo>
                  <a:lnTo>
                    <a:pt x="1813" y="107"/>
                  </a:lnTo>
                  <a:lnTo>
                    <a:pt x="1651" y="0"/>
                  </a:lnTo>
                  <a:lnTo>
                    <a:pt x="1620" y="138"/>
                  </a:lnTo>
                  <a:lnTo>
                    <a:pt x="1659" y="242"/>
                  </a:lnTo>
                  <a:lnTo>
                    <a:pt x="1476" y="272"/>
                  </a:lnTo>
                  <a:lnTo>
                    <a:pt x="1357" y="344"/>
                  </a:lnTo>
                  <a:lnTo>
                    <a:pt x="1356" y="458"/>
                  </a:lnTo>
                  <a:lnTo>
                    <a:pt x="1269" y="588"/>
                  </a:lnTo>
                  <a:lnTo>
                    <a:pt x="1173" y="717"/>
                  </a:lnTo>
                  <a:lnTo>
                    <a:pt x="1035" y="681"/>
                  </a:lnTo>
                  <a:lnTo>
                    <a:pt x="992" y="780"/>
                  </a:lnTo>
                  <a:lnTo>
                    <a:pt x="871" y="837"/>
                  </a:lnTo>
                  <a:lnTo>
                    <a:pt x="766" y="938"/>
                  </a:lnTo>
                  <a:lnTo>
                    <a:pt x="662" y="870"/>
                  </a:lnTo>
                  <a:lnTo>
                    <a:pt x="583" y="944"/>
                  </a:lnTo>
                  <a:lnTo>
                    <a:pt x="471" y="1005"/>
                  </a:lnTo>
                  <a:lnTo>
                    <a:pt x="479" y="1106"/>
                  </a:lnTo>
                  <a:lnTo>
                    <a:pt x="409" y="1185"/>
                  </a:lnTo>
                  <a:lnTo>
                    <a:pt x="315" y="1250"/>
                  </a:lnTo>
                  <a:lnTo>
                    <a:pt x="213" y="1307"/>
                  </a:lnTo>
                  <a:lnTo>
                    <a:pt x="0" y="1394"/>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30" name="Freeform 31">
              <a:extLst>
                <a:ext uri="{FF2B5EF4-FFF2-40B4-BE49-F238E27FC236}">
                  <a16:creationId xmlns:a16="http://schemas.microsoft.com/office/drawing/2014/main" id="{5EE003FA-9E92-9846-ACFD-956358F5ABB4}"/>
                </a:ext>
              </a:extLst>
            </p:cNvPr>
            <p:cNvSpPr>
              <a:spLocks/>
            </p:cNvSpPr>
            <p:nvPr/>
          </p:nvSpPr>
          <p:spPr bwMode="auto">
            <a:xfrm>
              <a:off x="7619430" y="3663892"/>
              <a:ext cx="627880" cy="672411"/>
            </a:xfrm>
            <a:custGeom>
              <a:avLst/>
              <a:gdLst>
                <a:gd name="T0" fmla="*/ 5 w 2113"/>
                <a:gd name="T1" fmla="*/ 43 h 2269"/>
                <a:gd name="T2" fmla="*/ 28 w 2113"/>
                <a:gd name="T3" fmla="*/ 31 h 2269"/>
                <a:gd name="T4" fmla="*/ 58 w 2113"/>
                <a:gd name="T5" fmla="*/ 33 h 2269"/>
                <a:gd name="T6" fmla="*/ 79 w 2113"/>
                <a:gd name="T7" fmla="*/ 19 h 2269"/>
                <a:gd name="T8" fmla="*/ 110 w 2113"/>
                <a:gd name="T9" fmla="*/ 16 h 2269"/>
                <a:gd name="T10" fmla="*/ 148 w 2113"/>
                <a:gd name="T11" fmla="*/ 3 h 2269"/>
                <a:gd name="T12" fmla="*/ 171 w 2113"/>
                <a:gd name="T13" fmla="*/ 0 h 2269"/>
                <a:gd name="T14" fmla="*/ 179 w 2113"/>
                <a:gd name="T15" fmla="*/ 26 h 2269"/>
                <a:gd name="T16" fmla="*/ 191 w 2113"/>
                <a:gd name="T17" fmla="*/ 45 h 2269"/>
                <a:gd name="T18" fmla="*/ 214 w 2113"/>
                <a:gd name="T19" fmla="*/ 54 h 2269"/>
                <a:gd name="T20" fmla="*/ 219 w 2113"/>
                <a:gd name="T21" fmla="*/ 72 h 2269"/>
                <a:gd name="T22" fmla="*/ 247 w 2113"/>
                <a:gd name="T23" fmla="*/ 83 h 2269"/>
                <a:gd name="T24" fmla="*/ 270 w 2113"/>
                <a:gd name="T25" fmla="*/ 97 h 2269"/>
                <a:gd name="T26" fmla="*/ 289 w 2113"/>
                <a:gd name="T27" fmla="*/ 116 h 2269"/>
                <a:gd name="T28" fmla="*/ 316 w 2113"/>
                <a:gd name="T29" fmla="*/ 129 h 2269"/>
                <a:gd name="T30" fmla="*/ 355 w 2113"/>
                <a:gd name="T31" fmla="*/ 163 h 2269"/>
                <a:gd name="T32" fmla="*/ 350 w 2113"/>
                <a:gd name="T33" fmla="*/ 180 h 2269"/>
                <a:gd name="T34" fmla="*/ 377 w 2113"/>
                <a:gd name="T35" fmla="*/ 204 h 2269"/>
                <a:gd name="T36" fmla="*/ 401 w 2113"/>
                <a:gd name="T37" fmla="*/ 231 h 2269"/>
                <a:gd name="T38" fmla="*/ 384 w 2113"/>
                <a:gd name="T39" fmla="*/ 263 h 2269"/>
                <a:gd name="T40" fmla="*/ 377 w 2113"/>
                <a:gd name="T41" fmla="*/ 303 h 2269"/>
                <a:gd name="T42" fmla="*/ 384 w 2113"/>
                <a:gd name="T43" fmla="*/ 334 h 2269"/>
                <a:gd name="T44" fmla="*/ 388 w 2113"/>
                <a:gd name="T45" fmla="*/ 367 h 2269"/>
                <a:gd name="T46" fmla="*/ 367 w 2113"/>
                <a:gd name="T47" fmla="*/ 378 h 2269"/>
                <a:gd name="T48" fmla="*/ 344 w 2113"/>
                <a:gd name="T49" fmla="*/ 373 h 2269"/>
                <a:gd name="T50" fmla="*/ 334 w 2113"/>
                <a:gd name="T51" fmla="*/ 388 h 2269"/>
                <a:gd name="T52" fmla="*/ 334 w 2113"/>
                <a:gd name="T53" fmla="*/ 402 h 2269"/>
                <a:gd name="T54" fmla="*/ 329 w 2113"/>
                <a:gd name="T55" fmla="*/ 417 h 2269"/>
                <a:gd name="T56" fmla="*/ 318 w 2113"/>
                <a:gd name="T57" fmla="*/ 409 h 2269"/>
                <a:gd name="T58" fmla="*/ 284 w 2113"/>
                <a:gd name="T59" fmla="*/ 414 h 2269"/>
                <a:gd name="T60" fmla="*/ 216 w 2113"/>
                <a:gd name="T61" fmla="*/ 417 h 2269"/>
                <a:gd name="T62" fmla="*/ 162 w 2113"/>
                <a:gd name="T63" fmla="*/ 426 h 2269"/>
                <a:gd name="T64" fmla="*/ 116 w 2113"/>
                <a:gd name="T65" fmla="*/ 430 h 2269"/>
                <a:gd name="T66" fmla="*/ 96 w 2113"/>
                <a:gd name="T67" fmla="*/ 423 h 2269"/>
                <a:gd name="T68" fmla="*/ 81 w 2113"/>
                <a:gd name="T69" fmla="*/ 409 h 2269"/>
                <a:gd name="T70" fmla="*/ 88 w 2113"/>
                <a:gd name="T71" fmla="*/ 380 h 2269"/>
                <a:gd name="T72" fmla="*/ 80 w 2113"/>
                <a:gd name="T73" fmla="*/ 356 h 2269"/>
                <a:gd name="T74" fmla="*/ 76 w 2113"/>
                <a:gd name="T75" fmla="*/ 326 h 2269"/>
                <a:gd name="T76" fmla="*/ 73 w 2113"/>
                <a:gd name="T77" fmla="*/ 305 h 2269"/>
                <a:gd name="T78" fmla="*/ 79 w 2113"/>
                <a:gd name="T79" fmla="*/ 274 h 2269"/>
                <a:gd name="T80" fmla="*/ 47 w 2113"/>
                <a:gd name="T81" fmla="*/ 218 h 2269"/>
                <a:gd name="T82" fmla="*/ 33 w 2113"/>
                <a:gd name="T83" fmla="*/ 162 h 2269"/>
                <a:gd name="T84" fmla="*/ 14 w 2113"/>
                <a:gd name="T85" fmla="*/ 95 h 2269"/>
                <a:gd name="T86" fmla="*/ 0 w 2113"/>
                <a:gd name="T87" fmla="*/ 70 h 2269"/>
                <a:gd name="T88" fmla="*/ 5 w 2113"/>
                <a:gd name="T89" fmla="*/ 43 h 226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113" h="2269">
                  <a:moveTo>
                    <a:pt x="26" y="225"/>
                  </a:moveTo>
                  <a:lnTo>
                    <a:pt x="150" y="164"/>
                  </a:lnTo>
                  <a:lnTo>
                    <a:pt x="308" y="176"/>
                  </a:lnTo>
                  <a:lnTo>
                    <a:pt x="416" y="102"/>
                  </a:lnTo>
                  <a:lnTo>
                    <a:pt x="579" y="82"/>
                  </a:lnTo>
                  <a:lnTo>
                    <a:pt x="781" y="18"/>
                  </a:lnTo>
                  <a:lnTo>
                    <a:pt x="899" y="0"/>
                  </a:lnTo>
                  <a:lnTo>
                    <a:pt x="943" y="139"/>
                  </a:lnTo>
                  <a:lnTo>
                    <a:pt x="1009" y="238"/>
                  </a:lnTo>
                  <a:lnTo>
                    <a:pt x="1128" y="283"/>
                  </a:lnTo>
                  <a:lnTo>
                    <a:pt x="1153" y="379"/>
                  </a:lnTo>
                  <a:lnTo>
                    <a:pt x="1302" y="439"/>
                  </a:lnTo>
                  <a:lnTo>
                    <a:pt x="1421" y="512"/>
                  </a:lnTo>
                  <a:lnTo>
                    <a:pt x="1521" y="612"/>
                  </a:lnTo>
                  <a:lnTo>
                    <a:pt x="1663" y="679"/>
                  </a:lnTo>
                  <a:lnTo>
                    <a:pt x="1873" y="859"/>
                  </a:lnTo>
                  <a:lnTo>
                    <a:pt x="1843" y="949"/>
                  </a:lnTo>
                  <a:lnTo>
                    <a:pt x="1987" y="1079"/>
                  </a:lnTo>
                  <a:lnTo>
                    <a:pt x="2113" y="1219"/>
                  </a:lnTo>
                  <a:lnTo>
                    <a:pt x="2024" y="1390"/>
                  </a:lnTo>
                  <a:lnTo>
                    <a:pt x="1987" y="1600"/>
                  </a:lnTo>
                  <a:lnTo>
                    <a:pt x="2024" y="1764"/>
                  </a:lnTo>
                  <a:lnTo>
                    <a:pt x="2042" y="1938"/>
                  </a:lnTo>
                  <a:lnTo>
                    <a:pt x="1933" y="1993"/>
                  </a:lnTo>
                  <a:lnTo>
                    <a:pt x="1813" y="1969"/>
                  </a:lnTo>
                  <a:lnTo>
                    <a:pt x="1759" y="2048"/>
                  </a:lnTo>
                  <a:lnTo>
                    <a:pt x="1759" y="2121"/>
                  </a:lnTo>
                  <a:lnTo>
                    <a:pt x="1731" y="2203"/>
                  </a:lnTo>
                  <a:lnTo>
                    <a:pt x="1677" y="2158"/>
                  </a:lnTo>
                  <a:lnTo>
                    <a:pt x="1494" y="2185"/>
                  </a:lnTo>
                  <a:lnTo>
                    <a:pt x="1137" y="2203"/>
                  </a:lnTo>
                  <a:lnTo>
                    <a:pt x="854" y="2249"/>
                  </a:lnTo>
                  <a:lnTo>
                    <a:pt x="613" y="2269"/>
                  </a:lnTo>
                  <a:lnTo>
                    <a:pt x="506" y="2231"/>
                  </a:lnTo>
                  <a:lnTo>
                    <a:pt x="426" y="2156"/>
                  </a:lnTo>
                  <a:lnTo>
                    <a:pt x="464" y="2007"/>
                  </a:lnTo>
                  <a:lnTo>
                    <a:pt x="423" y="1877"/>
                  </a:lnTo>
                  <a:lnTo>
                    <a:pt x="402" y="1718"/>
                  </a:lnTo>
                  <a:lnTo>
                    <a:pt x="383" y="1610"/>
                  </a:lnTo>
                  <a:lnTo>
                    <a:pt x="416" y="1448"/>
                  </a:lnTo>
                  <a:lnTo>
                    <a:pt x="246" y="1148"/>
                  </a:lnTo>
                  <a:lnTo>
                    <a:pt x="173" y="857"/>
                  </a:lnTo>
                  <a:lnTo>
                    <a:pt x="72" y="500"/>
                  </a:lnTo>
                  <a:lnTo>
                    <a:pt x="0" y="369"/>
                  </a:lnTo>
                  <a:lnTo>
                    <a:pt x="26" y="225"/>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31" name="Freeform 33">
              <a:extLst>
                <a:ext uri="{FF2B5EF4-FFF2-40B4-BE49-F238E27FC236}">
                  <a16:creationId xmlns:a16="http://schemas.microsoft.com/office/drawing/2014/main" id="{2C4D62D2-6313-B847-877D-8494224E4020}"/>
                </a:ext>
              </a:extLst>
            </p:cNvPr>
            <p:cNvSpPr>
              <a:spLocks/>
            </p:cNvSpPr>
            <p:nvPr/>
          </p:nvSpPr>
          <p:spPr bwMode="auto">
            <a:xfrm>
              <a:off x="7887180" y="3555993"/>
              <a:ext cx="587170" cy="469124"/>
            </a:xfrm>
            <a:custGeom>
              <a:avLst/>
              <a:gdLst>
                <a:gd name="T0" fmla="*/ 0 w 1978"/>
                <a:gd name="T1" fmla="*/ 68 h 1580"/>
                <a:gd name="T2" fmla="*/ 67 w 1978"/>
                <a:gd name="T3" fmla="*/ 37 h 1580"/>
                <a:gd name="T4" fmla="*/ 114 w 1978"/>
                <a:gd name="T5" fmla="*/ 23 h 1580"/>
                <a:gd name="T6" fmla="*/ 150 w 1978"/>
                <a:gd name="T7" fmla="*/ 13 h 1580"/>
                <a:gd name="T8" fmla="*/ 182 w 1978"/>
                <a:gd name="T9" fmla="*/ 17 h 1580"/>
                <a:gd name="T10" fmla="*/ 199 w 1978"/>
                <a:gd name="T11" fmla="*/ 34 h 1580"/>
                <a:gd name="T12" fmla="*/ 234 w 1978"/>
                <a:gd name="T13" fmla="*/ 23 h 1580"/>
                <a:gd name="T14" fmla="*/ 279 w 1978"/>
                <a:gd name="T15" fmla="*/ 0 h 1580"/>
                <a:gd name="T16" fmla="*/ 325 w 1978"/>
                <a:gd name="T17" fmla="*/ 40 h 1580"/>
                <a:gd name="T18" fmla="*/ 364 w 1978"/>
                <a:gd name="T19" fmla="*/ 63 h 1580"/>
                <a:gd name="T20" fmla="*/ 375 w 1978"/>
                <a:gd name="T21" fmla="*/ 85 h 1580"/>
                <a:gd name="T22" fmla="*/ 359 w 1978"/>
                <a:gd name="T23" fmla="*/ 119 h 1580"/>
                <a:gd name="T24" fmla="*/ 330 w 1978"/>
                <a:gd name="T25" fmla="*/ 148 h 1580"/>
                <a:gd name="T26" fmla="*/ 330 w 1978"/>
                <a:gd name="T27" fmla="*/ 176 h 1580"/>
                <a:gd name="T28" fmla="*/ 307 w 1978"/>
                <a:gd name="T29" fmla="*/ 193 h 1580"/>
                <a:gd name="T30" fmla="*/ 296 w 1978"/>
                <a:gd name="T31" fmla="*/ 222 h 1580"/>
                <a:gd name="T32" fmla="*/ 273 w 1978"/>
                <a:gd name="T33" fmla="*/ 249 h 1580"/>
                <a:gd name="T34" fmla="*/ 247 w 1978"/>
                <a:gd name="T35" fmla="*/ 246 h 1580"/>
                <a:gd name="T36" fmla="*/ 237 w 1978"/>
                <a:gd name="T37" fmla="*/ 257 h 1580"/>
                <a:gd name="T38" fmla="*/ 234 w 1978"/>
                <a:gd name="T39" fmla="*/ 275 h 1580"/>
                <a:gd name="T40" fmla="*/ 230 w 1978"/>
                <a:gd name="T41" fmla="*/ 300 h 1580"/>
                <a:gd name="T42" fmla="*/ 206 w 1978"/>
                <a:gd name="T43" fmla="*/ 274 h 1580"/>
                <a:gd name="T44" fmla="*/ 178 w 1978"/>
                <a:gd name="T45" fmla="*/ 249 h 1580"/>
                <a:gd name="T46" fmla="*/ 184 w 1978"/>
                <a:gd name="T47" fmla="*/ 232 h 1580"/>
                <a:gd name="T48" fmla="*/ 145 w 1978"/>
                <a:gd name="T49" fmla="*/ 198 h 1580"/>
                <a:gd name="T50" fmla="*/ 118 w 1978"/>
                <a:gd name="T51" fmla="*/ 185 h 1580"/>
                <a:gd name="T52" fmla="*/ 99 w 1978"/>
                <a:gd name="T53" fmla="*/ 166 h 1580"/>
                <a:gd name="T54" fmla="*/ 75 w 1978"/>
                <a:gd name="T55" fmla="*/ 152 h 1580"/>
                <a:gd name="T56" fmla="*/ 48 w 1978"/>
                <a:gd name="T57" fmla="*/ 141 h 1580"/>
                <a:gd name="T58" fmla="*/ 43 w 1978"/>
                <a:gd name="T59" fmla="*/ 122 h 1580"/>
                <a:gd name="T60" fmla="*/ 21 w 1978"/>
                <a:gd name="T61" fmla="*/ 114 h 1580"/>
                <a:gd name="T62" fmla="*/ 8 w 1978"/>
                <a:gd name="T63" fmla="*/ 95 h 1580"/>
                <a:gd name="T64" fmla="*/ 0 w 1978"/>
                <a:gd name="T65" fmla="*/ 68 h 15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978" h="1580">
                  <a:moveTo>
                    <a:pt x="0" y="359"/>
                  </a:moveTo>
                  <a:lnTo>
                    <a:pt x="352" y="195"/>
                  </a:lnTo>
                  <a:lnTo>
                    <a:pt x="599" y="120"/>
                  </a:lnTo>
                  <a:lnTo>
                    <a:pt x="793" y="67"/>
                  </a:lnTo>
                  <a:lnTo>
                    <a:pt x="960" y="90"/>
                  </a:lnTo>
                  <a:lnTo>
                    <a:pt x="1050" y="180"/>
                  </a:lnTo>
                  <a:lnTo>
                    <a:pt x="1233" y="123"/>
                  </a:lnTo>
                  <a:lnTo>
                    <a:pt x="1470" y="0"/>
                  </a:lnTo>
                  <a:lnTo>
                    <a:pt x="1714" y="211"/>
                  </a:lnTo>
                  <a:lnTo>
                    <a:pt x="1921" y="330"/>
                  </a:lnTo>
                  <a:lnTo>
                    <a:pt x="1978" y="450"/>
                  </a:lnTo>
                  <a:lnTo>
                    <a:pt x="1891" y="629"/>
                  </a:lnTo>
                  <a:lnTo>
                    <a:pt x="1741" y="779"/>
                  </a:lnTo>
                  <a:lnTo>
                    <a:pt x="1741" y="929"/>
                  </a:lnTo>
                  <a:lnTo>
                    <a:pt x="1621" y="1019"/>
                  </a:lnTo>
                  <a:lnTo>
                    <a:pt x="1561" y="1169"/>
                  </a:lnTo>
                  <a:lnTo>
                    <a:pt x="1441" y="1309"/>
                  </a:lnTo>
                  <a:lnTo>
                    <a:pt x="1305" y="1297"/>
                  </a:lnTo>
                  <a:lnTo>
                    <a:pt x="1249" y="1353"/>
                  </a:lnTo>
                  <a:lnTo>
                    <a:pt x="1233" y="1449"/>
                  </a:lnTo>
                  <a:lnTo>
                    <a:pt x="1211" y="1580"/>
                  </a:lnTo>
                  <a:lnTo>
                    <a:pt x="1088" y="1442"/>
                  </a:lnTo>
                  <a:lnTo>
                    <a:pt x="941" y="1311"/>
                  </a:lnTo>
                  <a:lnTo>
                    <a:pt x="971" y="1220"/>
                  </a:lnTo>
                  <a:lnTo>
                    <a:pt x="765" y="1042"/>
                  </a:lnTo>
                  <a:lnTo>
                    <a:pt x="621" y="973"/>
                  </a:lnTo>
                  <a:lnTo>
                    <a:pt x="521" y="874"/>
                  </a:lnTo>
                  <a:lnTo>
                    <a:pt x="397" y="798"/>
                  </a:lnTo>
                  <a:lnTo>
                    <a:pt x="253" y="742"/>
                  </a:lnTo>
                  <a:lnTo>
                    <a:pt x="228" y="641"/>
                  </a:lnTo>
                  <a:lnTo>
                    <a:pt x="109" y="598"/>
                  </a:lnTo>
                  <a:lnTo>
                    <a:pt x="43" y="500"/>
                  </a:lnTo>
                  <a:lnTo>
                    <a:pt x="0" y="359"/>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32" name="Freeform 35">
              <a:extLst>
                <a:ext uri="{FF2B5EF4-FFF2-40B4-BE49-F238E27FC236}">
                  <a16:creationId xmlns:a16="http://schemas.microsoft.com/office/drawing/2014/main" id="{59F2D971-DA52-A843-B534-DB220D4A7A2F}"/>
                </a:ext>
              </a:extLst>
            </p:cNvPr>
            <p:cNvSpPr>
              <a:spLocks/>
            </p:cNvSpPr>
            <p:nvPr/>
          </p:nvSpPr>
          <p:spPr bwMode="auto">
            <a:xfrm>
              <a:off x="7973298" y="2383183"/>
              <a:ext cx="687381" cy="500399"/>
            </a:xfrm>
            <a:custGeom>
              <a:avLst/>
              <a:gdLst>
                <a:gd name="T0" fmla="*/ 0 w 2320"/>
                <a:gd name="T1" fmla="*/ 115 h 1689"/>
                <a:gd name="T2" fmla="*/ 21 w 2320"/>
                <a:gd name="T3" fmla="*/ 97 h 1689"/>
                <a:gd name="T4" fmla="*/ 45 w 2320"/>
                <a:gd name="T5" fmla="*/ 98 h 1689"/>
                <a:gd name="T6" fmla="*/ 118 w 2320"/>
                <a:gd name="T7" fmla="*/ 74 h 1689"/>
                <a:gd name="T8" fmla="*/ 226 w 2320"/>
                <a:gd name="T9" fmla="*/ 38 h 1689"/>
                <a:gd name="T10" fmla="*/ 350 w 2320"/>
                <a:gd name="T11" fmla="*/ 0 h 1689"/>
                <a:gd name="T12" fmla="*/ 399 w 2320"/>
                <a:gd name="T13" fmla="*/ 33 h 1689"/>
                <a:gd name="T14" fmla="*/ 417 w 2320"/>
                <a:gd name="T15" fmla="*/ 41 h 1689"/>
                <a:gd name="T16" fmla="*/ 402 w 2320"/>
                <a:gd name="T17" fmla="*/ 64 h 1689"/>
                <a:gd name="T18" fmla="*/ 392 w 2320"/>
                <a:gd name="T19" fmla="*/ 92 h 1689"/>
                <a:gd name="T20" fmla="*/ 412 w 2320"/>
                <a:gd name="T21" fmla="*/ 124 h 1689"/>
                <a:gd name="T22" fmla="*/ 438 w 2320"/>
                <a:gd name="T23" fmla="*/ 143 h 1689"/>
                <a:gd name="T24" fmla="*/ 439 w 2320"/>
                <a:gd name="T25" fmla="*/ 159 h 1689"/>
                <a:gd name="T26" fmla="*/ 429 w 2320"/>
                <a:gd name="T27" fmla="*/ 177 h 1689"/>
                <a:gd name="T28" fmla="*/ 422 w 2320"/>
                <a:gd name="T29" fmla="*/ 196 h 1689"/>
                <a:gd name="T30" fmla="*/ 408 w 2320"/>
                <a:gd name="T31" fmla="*/ 211 h 1689"/>
                <a:gd name="T32" fmla="*/ 386 w 2320"/>
                <a:gd name="T33" fmla="*/ 213 h 1689"/>
                <a:gd name="T34" fmla="*/ 374 w 2320"/>
                <a:gd name="T35" fmla="*/ 221 h 1689"/>
                <a:gd name="T36" fmla="*/ 362 w 2320"/>
                <a:gd name="T37" fmla="*/ 225 h 1689"/>
                <a:gd name="T38" fmla="*/ 338 w 2320"/>
                <a:gd name="T39" fmla="*/ 224 h 1689"/>
                <a:gd name="T40" fmla="*/ 325 w 2320"/>
                <a:gd name="T41" fmla="*/ 225 h 1689"/>
                <a:gd name="T42" fmla="*/ 298 w 2320"/>
                <a:gd name="T43" fmla="*/ 237 h 1689"/>
                <a:gd name="T44" fmla="*/ 277 w 2320"/>
                <a:gd name="T45" fmla="*/ 242 h 1689"/>
                <a:gd name="T46" fmla="*/ 262 w 2320"/>
                <a:gd name="T47" fmla="*/ 259 h 1689"/>
                <a:gd name="T48" fmla="*/ 229 w 2320"/>
                <a:gd name="T49" fmla="*/ 265 h 1689"/>
                <a:gd name="T50" fmla="*/ 204 w 2320"/>
                <a:gd name="T51" fmla="*/ 274 h 1689"/>
                <a:gd name="T52" fmla="*/ 164 w 2320"/>
                <a:gd name="T53" fmla="*/ 285 h 1689"/>
                <a:gd name="T54" fmla="*/ 130 w 2320"/>
                <a:gd name="T55" fmla="*/ 297 h 1689"/>
                <a:gd name="T56" fmla="*/ 113 w 2320"/>
                <a:gd name="T57" fmla="*/ 297 h 1689"/>
                <a:gd name="T58" fmla="*/ 93 w 2320"/>
                <a:gd name="T59" fmla="*/ 313 h 1689"/>
                <a:gd name="T60" fmla="*/ 56 w 2320"/>
                <a:gd name="T61" fmla="*/ 320 h 1689"/>
                <a:gd name="T62" fmla="*/ 44 w 2320"/>
                <a:gd name="T63" fmla="*/ 300 h 1689"/>
                <a:gd name="T64" fmla="*/ 39 w 2320"/>
                <a:gd name="T65" fmla="*/ 248 h 1689"/>
                <a:gd name="T66" fmla="*/ 26 w 2320"/>
                <a:gd name="T67" fmla="*/ 252 h 1689"/>
                <a:gd name="T68" fmla="*/ 23 w 2320"/>
                <a:gd name="T69" fmla="*/ 196 h 1689"/>
                <a:gd name="T70" fmla="*/ 0 w 2320"/>
                <a:gd name="T71" fmla="*/ 115 h 168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320" h="1689">
                  <a:moveTo>
                    <a:pt x="0" y="606"/>
                  </a:moveTo>
                  <a:lnTo>
                    <a:pt x="112" y="510"/>
                  </a:lnTo>
                  <a:lnTo>
                    <a:pt x="238" y="516"/>
                  </a:lnTo>
                  <a:lnTo>
                    <a:pt x="622" y="390"/>
                  </a:lnTo>
                  <a:lnTo>
                    <a:pt x="1192" y="198"/>
                  </a:lnTo>
                  <a:lnTo>
                    <a:pt x="1852" y="0"/>
                  </a:lnTo>
                  <a:lnTo>
                    <a:pt x="2110" y="174"/>
                  </a:lnTo>
                  <a:lnTo>
                    <a:pt x="2206" y="216"/>
                  </a:lnTo>
                  <a:lnTo>
                    <a:pt x="2122" y="336"/>
                  </a:lnTo>
                  <a:lnTo>
                    <a:pt x="2071" y="486"/>
                  </a:lnTo>
                  <a:lnTo>
                    <a:pt x="2176" y="654"/>
                  </a:lnTo>
                  <a:lnTo>
                    <a:pt x="2314" y="756"/>
                  </a:lnTo>
                  <a:lnTo>
                    <a:pt x="2320" y="840"/>
                  </a:lnTo>
                  <a:lnTo>
                    <a:pt x="2266" y="935"/>
                  </a:lnTo>
                  <a:lnTo>
                    <a:pt x="2230" y="1037"/>
                  </a:lnTo>
                  <a:lnTo>
                    <a:pt x="2156" y="1115"/>
                  </a:lnTo>
                  <a:lnTo>
                    <a:pt x="2042" y="1125"/>
                  </a:lnTo>
                  <a:lnTo>
                    <a:pt x="1978" y="1167"/>
                  </a:lnTo>
                  <a:lnTo>
                    <a:pt x="1912" y="1189"/>
                  </a:lnTo>
                  <a:lnTo>
                    <a:pt x="1786" y="1181"/>
                  </a:lnTo>
                  <a:lnTo>
                    <a:pt x="1718" y="1187"/>
                  </a:lnTo>
                  <a:lnTo>
                    <a:pt x="1574" y="1251"/>
                  </a:lnTo>
                  <a:lnTo>
                    <a:pt x="1462" y="1275"/>
                  </a:lnTo>
                  <a:lnTo>
                    <a:pt x="1382" y="1367"/>
                  </a:lnTo>
                  <a:lnTo>
                    <a:pt x="1208" y="1397"/>
                  </a:lnTo>
                  <a:lnTo>
                    <a:pt x="1080" y="1445"/>
                  </a:lnTo>
                  <a:lnTo>
                    <a:pt x="866" y="1505"/>
                  </a:lnTo>
                  <a:lnTo>
                    <a:pt x="687" y="1568"/>
                  </a:lnTo>
                  <a:lnTo>
                    <a:pt x="597" y="1568"/>
                  </a:lnTo>
                  <a:lnTo>
                    <a:pt x="489" y="1653"/>
                  </a:lnTo>
                  <a:lnTo>
                    <a:pt x="297" y="1689"/>
                  </a:lnTo>
                  <a:lnTo>
                    <a:pt x="234" y="1581"/>
                  </a:lnTo>
                  <a:lnTo>
                    <a:pt x="208" y="1307"/>
                  </a:lnTo>
                  <a:lnTo>
                    <a:pt x="136" y="1329"/>
                  </a:lnTo>
                  <a:lnTo>
                    <a:pt x="122" y="1035"/>
                  </a:lnTo>
                  <a:lnTo>
                    <a:pt x="0" y="606"/>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grpSp>
      <p:sp>
        <p:nvSpPr>
          <p:cNvPr id="33" name="Freeform 37">
            <a:extLst>
              <a:ext uri="{FF2B5EF4-FFF2-40B4-BE49-F238E27FC236}">
                <a16:creationId xmlns:a16="http://schemas.microsoft.com/office/drawing/2014/main" id="{B94363E3-5486-CB4C-94BF-999609E5DD47}"/>
              </a:ext>
            </a:extLst>
          </p:cNvPr>
          <p:cNvSpPr>
            <a:spLocks/>
          </p:cNvSpPr>
          <p:nvPr userDrawn="1"/>
        </p:nvSpPr>
        <p:spPr bwMode="auto">
          <a:xfrm>
            <a:off x="8571429" y="1927320"/>
            <a:ext cx="219211" cy="389373"/>
          </a:xfrm>
          <a:custGeom>
            <a:avLst/>
            <a:gdLst>
              <a:gd name="T0" fmla="*/ 0 w 734"/>
              <a:gd name="T1" fmla="*/ 48 h 1311"/>
              <a:gd name="T2" fmla="*/ 68 w 734"/>
              <a:gd name="T3" fmla="*/ 27 h 1311"/>
              <a:gd name="T4" fmla="*/ 106 w 734"/>
              <a:gd name="T5" fmla="*/ 4 h 1311"/>
              <a:gd name="T6" fmla="*/ 124 w 734"/>
              <a:gd name="T7" fmla="*/ 0 h 1311"/>
              <a:gd name="T8" fmla="*/ 136 w 734"/>
              <a:gd name="T9" fmla="*/ 34 h 1311"/>
              <a:gd name="T10" fmla="*/ 140 w 734"/>
              <a:gd name="T11" fmla="*/ 56 h 1311"/>
              <a:gd name="T12" fmla="*/ 124 w 734"/>
              <a:gd name="T13" fmla="*/ 80 h 1311"/>
              <a:gd name="T14" fmla="*/ 122 w 734"/>
              <a:gd name="T15" fmla="*/ 126 h 1311"/>
              <a:gd name="T16" fmla="*/ 124 w 734"/>
              <a:gd name="T17" fmla="*/ 154 h 1311"/>
              <a:gd name="T18" fmla="*/ 126 w 734"/>
              <a:gd name="T19" fmla="*/ 182 h 1311"/>
              <a:gd name="T20" fmla="*/ 134 w 734"/>
              <a:gd name="T21" fmla="*/ 217 h 1311"/>
              <a:gd name="T22" fmla="*/ 140 w 734"/>
              <a:gd name="T23" fmla="*/ 231 h 1311"/>
              <a:gd name="T24" fmla="*/ 87 w 734"/>
              <a:gd name="T25" fmla="*/ 249 h 1311"/>
              <a:gd name="T26" fmla="*/ 77 w 734"/>
              <a:gd name="T27" fmla="*/ 219 h 1311"/>
              <a:gd name="T28" fmla="*/ 71 w 734"/>
              <a:gd name="T29" fmla="*/ 181 h 1311"/>
              <a:gd name="T30" fmla="*/ 34 w 734"/>
              <a:gd name="T31" fmla="*/ 121 h 1311"/>
              <a:gd name="T32" fmla="*/ 23 w 734"/>
              <a:gd name="T33" fmla="*/ 78 h 1311"/>
              <a:gd name="T34" fmla="*/ 16 w 734"/>
              <a:gd name="T35" fmla="*/ 60 h 1311"/>
              <a:gd name="T36" fmla="*/ 0 w 734"/>
              <a:gd name="T37" fmla="*/ 48 h 131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734" h="1311">
                <a:moveTo>
                  <a:pt x="0" y="255"/>
                </a:moveTo>
                <a:lnTo>
                  <a:pt x="358" y="143"/>
                </a:lnTo>
                <a:lnTo>
                  <a:pt x="558" y="23"/>
                </a:lnTo>
                <a:lnTo>
                  <a:pt x="651" y="0"/>
                </a:lnTo>
                <a:lnTo>
                  <a:pt x="711" y="180"/>
                </a:lnTo>
                <a:lnTo>
                  <a:pt x="734" y="295"/>
                </a:lnTo>
                <a:lnTo>
                  <a:pt x="651" y="420"/>
                </a:lnTo>
                <a:lnTo>
                  <a:pt x="638" y="663"/>
                </a:lnTo>
                <a:lnTo>
                  <a:pt x="651" y="810"/>
                </a:lnTo>
                <a:lnTo>
                  <a:pt x="662" y="959"/>
                </a:lnTo>
                <a:lnTo>
                  <a:pt x="702" y="1143"/>
                </a:lnTo>
                <a:lnTo>
                  <a:pt x="734" y="1215"/>
                </a:lnTo>
                <a:lnTo>
                  <a:pt x="454" y="1311"/>
                </a:lnTo>
                <a:lnTo>
                  <a:pt x="406" y="1155"/>
                </a:lnTo>
                <a:lnTo>
                  <a:pt x="374" y="953"/>
                </a:lnTo>
                <a:lnTo>
                  <a:pt x="180" y="639"/>
                </a:lnTo>
                <a:lnTo>
                  <a:pt x="122" y="409"/>
                </a:lnTo>
                <a:lnTo>
                  <a:pt x="82" y="315"/>
                </a:lnTo>
                <a:lnTo>
                  <a:pt x="0" y="255"/>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34" name="Freeform 39">
            <a:extLst>
              <a:ext uri="{FF2B5EF4-FFF2-40B4-BE49-F238E27FC236}">
                <a16:creationId xmlns:a16="http://schemas.microsoft.com/office/drawing/2014/main" id="{82A645CA-0147-124E-BDDB-B62C67C1C562}"/>
              </a:ext>
            </a:extLst>
          </p:cNvPr>
          <p:cNvSpPr>
            <a:spLocks/>
          </p:cNvSpPr>
          <p:nvPr userDrawn="1"/>
        </p:nvSpPr>
        <p:spPr bwMode="auto">
          <a:xfrm>
            <a:off x="8723311" y="2357350"/>
            <a:ext cx="208250" cy="186086"/>
          </a:xfrm>
          <a:custGeom>
            <a:avLst/>
            <a:gdLst>
              <a:gd name="T0" fmla="*/ 34 w 700"/>
              <a:gd name="T1" fmla="*/ 119 h 630"/>
              <a:gd name="T2" fmla="*/ 93 w 700"/>
              <a:gd name="T3" fmla="*/ 80 h 630"/>
              <a:gd name="T4" fmla="*/ 133 w 700"/>
              <a:gd name="T5" fmla="*/ 55 h 630"/>
              <a:gd name="T6" fmla="*/ 130 w 700"/>
              <a:gd name="T7" fmla="*/ 24 h 630"/>
              <a:gd name="T8" fmla="*/ 104 w 700"/>
              <a:gd name="T9" fmla="*/ 0 h 630"/>
              <a:gd name="T10" fmla="*/ 0 w 700"/>
              <a:gd name="T11" fmla="*/ 52 h 630"/>
              <a:gd name="T12" fmla="*/ 6 w 700"/>
              <a:gd name="T13" fmla="*/ 73 h 630"/>
              <a:gd name="T14" fmla="*/ 23 w 700"/>
              <a:gd name="T15" fmla="*/ 87 h 630"/>
              <a:gd name="T16" fmla="*/ 25 w 700"/>
              <a:gd name="T17" fmla="*/ 108 h 630"/>
              <a:gd name="T18" fmla="*/ 34 w 700"/>
              <a:gd name="T19" fmla="*/ 119 h 6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00" h="630">
                <a:moveTo>
                  <a:pt x="181" y="630"/>
                </a:moveTo>
                <a:lnTo>
                  <a:pt x="490" y="421"/>
                </a:lnTo>
                <a:lnTo>
                  <a:pt x="700" y="293"/>
                </a:lnTo>
                <a:lnTo>
                  <a:pt x="682" y="128"/>
                </a:lnTo>
                <a:lnTo>
                  <a:pt x="545" y="0"/>
                </a:lnTo>
                <a:lnTo>
                  <a:pt x="0" y="276"/>
                </a:lnTo>
                <a:lnTo>
                  <a:pt x="31" y="388"/>
                </a:lnTo>
                <a:lnTo>
                  <a:pt x="120" y="463"/>
                </a:lnTo>
                <a:lnTo>
                  <a:pt x="130" y="570"/>
                </a:lnTo>
                <a:lnTo>
                  <a:pt x="181" y="63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35" name="Freeform 41">
            <a:extLst>
              <a:ext uri="{FF2B5EF4-FFF2-40B4-BE49-F238E27FC236}">
                <a16:creationId xmlns:a16="http://schemas.microsoft.com/office/drawing/2014/main" id="{51746FC8-2628-0E49-85BD-19A39FFDACC9}"/>
              </a:ext>
            </a:extLst>
          </p:cNvPr>
          <p:cNvSpPr>
            <a:spLocks/>
          </p:cNvSpPr>
          <p:nvPr userDrawn="1"/>
        </p:nvSpPr>
        <p:spPr bwMode="auto">
          <a:xfrm>
            <a:off x="8762455" y="1899172"/>
            <a:ext cx="181631" cy="387809"/>
          </a:xfrm>
          <a:custGeom>
            <a:avLst/>
            <a:gdLst>
              <a:gd name="T0" fmla="*/ 66 w 615"/>
              <a:gd name="T1" fmla="*/ 233 h 1311"/>
              <a:gd name="T2" fmla="*/ 96 w 615"/>
              <a:gd name="T3" fmla="*/ 224 h 1311"/>
              <a:gd name="T4" fmla="*/ 107 w 615"/>
              <a:gd name="T5" fmla="*/ 201 h 1311"/>
              <a:gd name="T6" fmla="*/ 107 w 615"/>
              <a:gd name="T7" fmla="*/ 184 h 1311"/>
              <a:gd name="T8" fmla="*/ 116 w 615"/>
              <a:gd name="T9" fmla="*/ 170 h 1311"/>
              <a:gd name="T10" fmla="*/ 96 w 615"/>
              <a:gd name="T11" fmla="*/ 162 h 1311"/>
              <a:gd name="T12" fmla="*/ 89 w 615"/>
              <a:gd name="T13" fmla="*/ 136 h 1311"/>
              <a:gd name="T14" fmla="*/ 54 w 615"/>
              <a:gd name="T15" fmla="*/ 74 h 1311"/>
              <a:gd name="T16" fmla="*/ 25 w 615"/>
              <a:gd name="T17" fmla="*/ 0 h 1311"/>
              <a:gd name="T18" fmla="*/ 9 w 615"/>
              <a:gd name="T19" fmla="*/ 6 h 1311"/>
              <a:gd name="T20" fmla="*/ 2 w 615"/>
              <a:gd name="T21" fmla="*/ 18 h 1311"/>
              <a:gd name="T22" fmla="*/ 14 w 615"/>
              <a:gd name="T23" fmla="*/ 52 h 1311"/>
              <a:gd name="T24" fmla="*/ 18 w 615"/>
              <a:gd name="T25" fmla="*/ 74 h 1311"/>
              <a:gd name="T26" fmla="*/ 2 w 615"/>
              <a:gd name="T27" fmla="*/ 97 h 1311"/>
              <a:gd name="T28" fmla="*/ 0 w 615"/>
              <a:gd name="T29" fmla="*/ 145 h 1311"/>
              <a:gd name="T30" fmla="*/ 5 w 615"/>
              <a:gd name="T31" fmla="*/ 200 h 1311"/>
              <a:gd name="T32" fmla="*/ 12 w 615"/>
              <a:gd name="T33" fmla="*/ 234 h 1311"/>
              <a:gd name="T34" fmla="*/ 18 w 615"/>
              <a:gd name="T35" fmla="*/ 248 h 1311"/>
              <a:gd name="T36" fmla="*/ 66 w 615"/>
              <a:gd name="T37" fmla="*/ 233 h 131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15" h="1311">
                <a:moveTo>
                  <a:pt x="349" y="1231"/>
                </a:moveTo>
                <a:lnTo>
                  <a:pt x="507" y="1183"/>
                </a:lnTo>
                <a:lnTo>
                  <a:pt x="567" y="1063"/>
                </a:lnTo>
                <a:lnTo>
                  <a:pt x="567" y="975"/>
                </a:lnTo>
                <a:lnTo>
                  <a:pt x="615" y="900"/>
                </a:lnTo>
                <a:lnTo>
                  <a:pt x="508" y="859"/>
                </a:lnTo>
                <a:lnTo>
                  <a:pt x="472" y="721"/>
                </a:lnTo>
                <a:lnTo>
                  <a:pt x="285" y="390"/>
                </a:lnTo>
                <a:lnTo>
                  <a:pt x="135" y="0"/>
                </a:lnTo>
                <a:lnTo>
                  <a:pt x="46" y="31"/>
                </a:lnTo>
                <a:lnTo>
                  <a:pt x="13" y="97"/>
                </a:lnTo>
                <a:lnTo>
                  <a:pt x="75" y="277"/>
                </a:lnTo>
                <a:lnTo>
                  <a:pt x="96" y="393"/>
                </a:lnTo>
                <a:lnTo>
                  <a:pt x="12" y="514"/>
                </a:lnTo>
                <a:lnTo>
                  <a:pt x="0" y="766"/>
                </a:lnTo>
                <a:lnTo>
                  <a:pt x="24" y="1056"/>
                </a:lnTo>
                <a:lnTo>
                  <a:pt x="64" y="1239"/>
                </a:lnTo>
                <a:lnTo>
                  <a:pt x="96" y="1311"/>
                </a:lnTo>
                <a:lnTo>
                  <a:pt x="349" y="1231"/>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36" name="Freeform 10">
            <a:extLst>
              <a:ext uri="{FF2B5EF4-FFF2-40B4-BE49-F238E27FC236}">
                <a16:creationId xmlns:a16="http://schemas.microsoft.com/office/drawing/2014/main" id="{9F5E377A-951C-A94C-9441-D9FF53E3301A}"/>
              </a:ext>
            </a:extLst>
          </p:cNvPr>
          <p:cNvSpPr>
            <a:spLocks/>
          </p:cNvSpPr>
          <p:nvPr userDrawn="1"/>
        </p:nvSpPr>
        <p:spPr bwMode="auto">
          <a:xfrm>
            <a:off x="3950787" y="3630241"/>
            <a:ext cx="782894" cy="946067"/>
          </a:xfrm>
          <a:custGeom>
            <a:avLst/>
            <a:gdLst>
              <a:gd name="T0" fmla="*/ 116 w 2635"/>
              <a:gd name="T1" fmla="*/ 0 h 3189"/>
              <a:gd name="T2" fmla="*/ 500 w 2635"/>
              <a:gd name="T3" fmla="*/ 57 h 3189"/>
              <a:gd name="T4" fmla="*/ 458 w 2635"/>
              <a:gd name="T5" fmla="*/ 605 h 3189"/>
              <a:gd name="T6" fmla="*/ 396 w 2635"/>
              <a:gd name="T7" fmla="*/ 596 h 3189"/>
              <a:gd name="T8" fmla="*/ 334 w 2635"/>
              <a:gd name="T9" fmla="*/ 593 h 3189"/>
              <a:gd name="T10" fmla="*/ 289 w 2635"/>
              <a:gd name="T11" fmla="*/ 585 h 3189"/>
              <a:gd name="T12" fmla="*/ 105 w 2635"/>
              <a:gd name="T13" fmla="*/ 477 h 3189"/>
              <a:gd name="T14" fmla="*/ 20 w 2635"/>
              <a:gd name="T15" fmla="*/ 434 h 3189"/>
              <a:gd name="T16" fmla="*/ 3 w 2635"/>
              <a:gd name="T17" fmla="*/ 411 h 3189"/>
              <a:gd name="T18" fmla="*/ 0 w 2635"/>
              <a:gd name="T19" fmla="*/ 405 h 3189"/>
              <a:gd name="T20" fmla="*/ 18 w 2635"/>
              <a:gd name="T21" fmla="*/ 396 h 3189"/>
              <a:gd name="T22" fmla="*/ 18 w 2635"/>
              <a:gd name="T23" fmla="*/ 373 h 3189"/>
              <a:gd name="T24" fmla="*/ 10 w 2635"/>
              <a:gd name="T25" fmla="*/ 350 h 3189"/>
              <a:gd name="T26" fmla="*/ 18 w 2635"/>
              <a:gd name="T27" fmla="*/ 329 h 3189"/>
              <a:gd name="T28" fmla="*/ 35 w 2635"/>
              <a:gd name="T29" fmla="*/ 316 h 3189"/>
              <a:gd name="T30" fmla="*/ 30 w 2635"/>
              <a:gd name="T31" fmla="*/ 299 h 3189"/>
              <a:gd name="T32" fmla="*/ 39 w 2635"/>
              <a:gd name="T33" fmla="*/ 286 h 3189"/>
              <a:gd name="T34" fmla="*/ 52 w 2635"/>
              <a:gd name="T35" fmla="*/ 265 h 3189"/>
              <a:gd name="T36" fmla="*/ 64 w 2635"/>
              <a:gd name="T37" fmla="*/ 265 h 3189"/>
              <a:gd name="T38" fmla="*/ 68 w 2635"/>
              <a:gd name="T39" fmla="*/ 250 h 3189"/>
              <a:gd name="T40" fmla="*/ 47 w 2635"/>
              <a:gd name="T41" fmla="*/ 213 h 3189"/>
              <a:gd name="T42" fmla="*/ 41 w 2635"/>
              <a:gd name="T43" fmla="*/ 180 h 3189"/>
              <a:gd name="T44" fmla="*/ 34 w 2635"/>
              <a:gd name="T45" fmla="*/ 170 h 3189"/>
              <a:gd name="T46" fmla="*/ 47 w 2635"/>
              <a:gd name="T47" fmla="*/ 153 h 3189"/>
              <a:gd name="T48" fmla="*/ 49 w 2635"/>
              <a:gd name="T49" fmla="*/ 130 h 3189"/>
              <a:gd name="T50" fmla="*/ 42 w 2635"/>
              <a:gd name="T51" fmla="*/ 98 h 3189"/>
              <a:gd name="T52" fmla="*/ 43 w 2635"/>
              <a:gd name="T53" fmla="*/ 82 h 3189"/>
              <a:gd name="T54" fmla="*/ 58 w 2635"/>
              <a:gd name="T55" fmla="*/ 73 h 3189"/>
              <a:gd name="T56" fmla="*/ 78 w 2635"/>
              <a:gd name="T57" fmla="*/ 79 h 3189"/>
              <a:gd name="T58" fmla="*/ 105 w 2635"/>
              <a:gd name="T59" fmla="*/ 87 h 3189"/>
              <a:gd name="T60" fmla="*/ 100 w 2635"/>
              <a:gd name="T61" fmla="*/ 61 h 3189"/>
              <a:gd name="T62" fmla="*/ 110 w 2635"/>
              <a:gd name="T63" fmla="*/ 48 h 3189"/>
              <a:gd name="T64" fmla="*/ 110 w 2635"/>
              <a:gd name="T65" fmla="*/ 23 h 3189"/>
              <a:gd name="T66" fmla="*/ 114 w 2635"/>
              <a:gd name="T67" fmla="*/ 6 h 3189"/>
              <a:gd name="T68" fmla="*/ 116 w 2635"/>
              <a:gd name="T69" fmla="*/ 0 h 318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635" h="3189">
                <a:moveTo>
                  <a:pt x="609" y="0"/>
                </a:moveTo>
                <a:lnTo>
                  <a:pt x="2635" y="300"/>
                </a:lnTo>
                <a:lnTo>
                  <a:pt x="2416" y="3189"/>
                </a:lnTo>
                <a:lnTo>
                  <a:pt x="2089" y="3144"/>
                </a:lnTo>
                <a:lnTo>
                  <a:pt x="1759" y="3126"/>
                </a:lnTo>
                <a:lnTo>
                  <a:pt x="1525" y="3084"/>
                </a:lnTo>
                <a:lnTo>
                  <a:pt x="553" y="2514"/>
                </a:lnTo>
                <a:lnTo>
                  <a:pt x="106" y="2289"/>
                </a:lnTo>
                <a:lnTo>
                  <a:pt x="16" y="2169"/>
                </a:lnTo>
                <a:lnTo>
                  <a:pt x="0" y="2135"/>
                </a:lnTo>
                <a:lnTo>
                  <a:pt x="96" y="2088"/>
                </a:lnTo>
                <a:lnTo>
                  <a:pt x="94" y="1964"/>
                </a:lnTo>
                <a:lnTo>
                  <a:pt x="54" y="1844"/>
                </a:lnTo>
                <a:lnTo>
                  <a:pt x="96" y="1736"/>
                </a:lnTo>
                <a:lnTo>
                  <a:pt x="187" y="1665"/>
                </a:lnTo>
                <a:lnTo>
                  <a:pt x="157" y="1575"/>
                </a:lnTo>
                <a:lnTo>
                  <a:pt x="205" y="1509"/>
                </a:lnTo>
                <a:lnTo>
                  <a:pt x="276" y="1397"/>
                </a:lnTo>
                <a:lnTo>
                  <a:pt x="337" y="1395"/>
                </a:lnTo>
                <a:lnTo>
                  <a:pt x="360" y="1319"/>
                </a:lnTo>
                <a:lnTo>
                  <a:pt x="249" y="1124"/>
                </a:lnTo>
                <a:lnTo>
                  <a:pt x="217" y="948"/>
                </a:lnTo>
                <a:lnTo>
                  <a:pt x="178" y="897"/>
                </a:lnTo>
                <a:lnTo>
                  <a:pt x="249" y="809"/>
                </a:lnTo>
                <a:lnTo>
                  <a:pt x="258" y="687"/>
                </a:lnTo>
                <a:lnTo>
                  <a:pt x="223" y="515"/>
                </a:lnTo>
                <a:lnTo>
                  <a:pt x="228" y="431"/>
                </a:lnTo>
                <a:lnTo>
                  <a:pt x="307" y="384"/>
                </a:lnTo>
                <a:lnTo>
                  <a:pt x="411" y="414"/>
                </a:lnTo>
                <a:lnTo>
                  <a:pt x="553" y="461"/>
                </a:lnTo>
                <a:lnTo>
                  <a:pt x="528" y="320"/>
                </a:lnTo>
                <a:lnTo>
                  <a:pt x="582" y="252"/>
                </a:lnTo>
                <a:lnTo>
                  <a:pt x="582" y="122"/>
                </a:lnTo>
                <a:lnTo>
                  <a:pt x="603" y="32"/>
                </a:lnTo>
                <a:lnTo>
                  <a:pt x="609" y="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37" name="Freeform 18">
            <a:extLst>
              <a:ext uri="{FF2B5EF4-FFF2-40B4-BE49-F238E27FC236}">
                <a16:creationId xmlns:a16="http://schemas.microsoft.com/office/drawing/2014/main" id="{D58C8114-2209-C94C-A4A7-EF3179BA0FC7}"/>
              </a:ext>
            </a:extLst>
          </p:cNvPr>
          <p:cNvSpPr>
            <a:spLocks/>
          </p:cNvSpPr>
          <p:nvPr userDrawn="1"/>
        </p:nvSpPr>
        <p:spPr bwMode="auto">
          <a:xfrm>
            <a:off x="6072431" y="1900736"/>
            <a:ext cx="773500" cy="883517"/>
          </a:xfrm>
          <a:custGeom>
            <a:avLst/>
            <a:gdLst>
              <a:gd name="T0" fmla="*/ 0 w 2604"/>
              <a:gd name="T1" fmla="*/ 45 h 2977"/>
              <a:gd name="T2" fmla="*/ 31 w 2604"/>
              <a:gd name="T3" fmla="*/ 46 h 2977"/>
              <a:gd name="T4" fmla="*/ 64 w 2604"/>
              <a:gd name="T5" fmla="*/ 43 h 2977"/>
              <a:gd name="T6" fmla="*/ 91 w 2604"/>
              <a:gd name="T7" fmla="*/ 46 h 2977"/>
              <a:gd name="T8" fmla="*/ 117 w 2604"/>
              <a:gd name="T9" fmla="*/ 40 h 2977"/>
              <a:gd name="T10" fmla="*/ 117 w 2604"/>
              <a:gd name="T11" fmla="*/ 0 h 2977"/>
              <a:gd name="T12" fmla="*/ 137 w 2604"/>
              <a:gd name="T13" fmla="*/ 5 h 2977"/>
              <a:gd name="T14" fmla="*/ 125 w 2604"/>
              <a:gd name="T15" fmla="*/ 25 h 2977"/>
              <a:gd name="T16" fmla="*/ 134 w 2604"/>
              <a:gd name="T17" fmla="*/ 40 h 2977"/>
              <a:gd name="T18" fmla="*/ 163 w 2604"/>
              <a:gd name="T19" fmla="*/ 51 h 2977"/>
              <a:gd name="T20" fmla="*/ 184 w 2604"/>
              <a:gd name="T21" fmla="*/ 61 h 2977"/>
              <a:gd name="T22" fmla="*/ 225 w 2604"/>
              <a:gd name="T23" fmla="*/ 68 h 2977"/>
              <a:gd name="T24" fmla="*/ 265 w 2604"/>
              <a:gd name="T25" fmla="*/ 68 h 2977"/>
              <a:gd name="T26" fmla="*/ 282 w 2604"/>
              <a:gd name="T27" fmla="*/ 57 h 2977"/>
              <a:gd name="T28" fmla="*/ 305 w 2604"/>
              <a:gd name="T29" fmla="*/ 74 h 2977"/>
              <a:gd name="T30" fmla="*/ 339 w 2604"/>
              <a:gd name="T31" fmla="*/ 80 h 2977"/>
              <a:gd name="T32" fmla="*/ 373 w 2604"/>
              <a:gd name="T33" fmla="*/ 97 h 2977"/>
              <a:gd name="T34" fmla="*/ 407 w 2604"/>
              <a:gd name="T35" fmla="*/ 85 h 2977"/>
              <a:gd name="T36" fmla="*/ 419 w 2604"/>
              <a:gd name="T37" fmla="*/ 93 h 2977"/>
              <a:gd name="T38" fmla="*/ 447 w 2604"/>
              <a:gd name="T39" fmla="*/ 91 h 2977"/>
              <a:gd name="T40" fmla="*/ 469 w 2604"/>
              <a:gd name="T41" fmla="*/ 91 h 2977"/>
              <a:gd name="T42" fmla="*/ 494 w 2604"/>
              <a:gd name="T43" fmla="*/ 90 h 2977"/>
              <a:gd name="T44" fmla="*/ 492 w 2604"/>
              <a:gd name="T45" fmla="*/ 94 h 2977"/>
              <a:gd name="T46" fmla="*/ 428 w 2604"/>
              <a:gd name="T47" fmla="*/ 136 h 2977"/>
              <a:gd name="T48" fmla="*/ 402 w 2604"/>
              <a:gd name="T49" fmla="*/ 160 h 2977"/>
              <a:gd name="T50" fmla="*/ 390 w 2604"/>
              <a:gd name="T51" fmla="*/ 188 h 2977"/>
              <a:gd name="T52" fmla="*/ 351 w 2604"/>
              <a:gd name="T53" fmla="*/ 216 h 2977"/>
              <a:gd name="T54" fmla="*/ 328 w 2604"/>
              <a:gd name="T55" fmla="*/ 245 h 2977"/>
              <a:gd name="T56" fmla="*/ 339 w 2604"/>
              <a:gd name="T57" fmla="*/ 279 h 2977"/>
              <a:gd name="T58" fmla="*/ 319 w 2604"/>
              <a:gd name="T59" fmla="*/ 307 h 2977"/>
              <a:gd name="T60" fmla="*/ 299 w 2604"/>
              <a:gd name="T61" fmla="*/ 330 h 2977"/>
              <a:gd name="T62" fmla="*/ 322 w 2604"/>
              <a:gd name="T63" fmla="*/ 359 h 2977"/>
              <a:gd name="T64" fmla="*/ 319 w 2604"/>
              <a:gd name="T65" fmla="*/ 400 h 2977"/>
              <a:gd name="T66" fmla="*/ 311 w 2604"/>
              <a:gd name="T67" fmla="*/ 421 h 2977"/>
              <a:gd name="T68" fmla="*/ 330 w 2604"/>
              <a:gd name="T69" fmla="*/ 430 h 2977"/>
              <a:gd name="T70" fmla="*/ 356 w 2604"/>
              <a:gd name="T71" fmla="*/ 427 h 2977"/>
              <a:gd name="T72" fmla="*/ 393 w 2604"/>
              <a:gd name="T73" fmla="*/ 460 h 2977"/>
              <a:gd name="T74" fmla="*/ 453 w 2604"/>
              <a:gd name="T75" fmla="*/ 501 h 2977"/>
              <a:gd name="T76" fmla="*/ 442 w 2604"/>
              <a:gd name="T77" fmla="*/ 530 h 2977"/>
              <a:gd name="T78" fmla="*/ 75 w 2604"/>
              <a:gd name="T79" fmla="*/ 565 h 2977"/>
              <a:gd name="T80" fmla="*/ 80 w 2604"/>
              <a:gd name="T81" fmla="*/ 513 h 2977"/>
              <a:gd name="T82" fmla="*/ 73 w 2604"/>
              <a:gd name="T83" fmla="*/ 403 h 2977"/>
              <a:gd name="T84" fmla="*/ 49 w 2604"/>
              <a:gd name="T85" fmla="*/ 374 h 2977"/>
              <a:gd name="T86" fmla="*/ 56 w 2604"/>
              <a:gd name="T87" fmla="*/ 353 h 2977"/>
              <a:gd name="T88" fmla="*/ 53 w 2604"/>
              <a:gd name="T89" fmla="*/ 330 h 2977"/>
              <a:gd name="T90" fmla="*/ 43 w 2604"/>
              <a:gd name="T91" fmla="*/ 263 h 2977"/>
              <a:gd name="T92" fmla="*/ 34 w 2604"/>
              <a:gd name="T93" fmla="*/ 176 h 2977"/>
              <a:gd name="T94" fmla="*/ 11 w 2604"/>
              <a:gd name="T95" fmla="*/ 145 h 2977"/>
              <a:gd name="T96" fmla="*/ 5 w 2604"/>
              <a:gd name="T97" fmla="*/ 106 h 2977"/>
              <a:gd name="T98" fmla="*/ 0 w 2604"/>
              <a:gd name="T99" fmla="*/ 45 h 297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604" h="2977">
                <a:moveTo>
                  <a:pt x="0" y="239"/>
                </a:moveTo>
                <a:lnTo>
                  <a:pt x="161" y="242"/>
                </a:lnTo>
                <a:lnTo>
                  <a:pt x="337" y="226"/>
                </a:lnTo>
                <a:lnTo>
                  <a:pt x="481" y="242"/>
                </a:lnTo>
                <a:lnTo>
                  <a:pt x="617" y="210"/>
                </a:lnTo>
                <a:lnTo>
                  <a:pt x="617" y="0"/>
                </a:lnTo>
                <a:lnTo>
                  <a:pt x="721" y="26"/>
                </a:lnTo>
                <a:lnTo>
                  <a:pt x="657" y="130"/>
                </a:lnTo>
                <a:lnTo>
                  <a:pt x="705" y="210"/>
                </a:lnTo>
                <a:lnTo>
                  <a:pt x="857" y="270"/>
                </a:lnTo>
                <a:lnTo>
                  <a:pt x="969" y="322"/>
                </a:lnTo>
                <a:lnTo>
                  <a:pt x="1187" y="360"/>
                </a:lnTo>
                <a:lnTo>
                  <a:pt x="1398" y="360"/>
                </a:lnTo>
                <a:lnTo>
                  <a:pt x="1488" y="300"/>
                </a:lnTo>
                <a:lnTo>
                  <a:pt x="1608" y="390"/>
                </a:lnTo>
                <a:lnTo>
                  <a:pt x="1788" y="420"/>
                </a:lnTo>
                <a:lnTo>
                  <a:pt x="1968" y="510"/>
                </a:lnTo>
                <a:lnTo>
                  <a:pt x="2148" y="450"/>
                </a:lnTo>
                <a:lnTo>
                  <a:pt x="2209" y="490"/>
                </a:lnTo>
                <a:lnTo>
                  <a:pt x="2358" y="480"/>
                </a:lnTo>
                <a:lnTo>
                  <a:pt x="2473" y="482"/>
                </a:lnTo>
                <a:lnTo>
                  <a:pt x="2604" y="476"/>
                </a:lnTo>
                <a:lnTo>
                  <a:pt x="2596" y="497"/>
                </a:lnTo>
                <a:lnTo>
                  <a:pt x="2257" y="714"/>
                </a:lnTo>
                <a:lnTo>
                  <a:pt x="2121" y="842"/>
                </a:lnTo>
                <a:lnTo>
                  <a:pt x="2058" y="990"/>
                </a:lnTo>
                <a:lnTo>
                  <a:pt x="1848" y="1140"/>
                </a:lnTo>
                <a:lnTo>
                  <a:pt x="1728" y="1290"/>
                </a:lnTo>
                <a:lnTo>
                  <a:pt x="1788" y="1470"/>
                </a:lnTo>
                <a:lnTo>
                  <a:pt x="1681" y="1618"/>
                </a:lnTo>
                <a:lnTo>
                  <a:pt x="1578" y="1740"/>
                </a:lnTo>
                <a:lnTo>
                  <a:pt x="1698" y="1890"/>
                </a:lnTo>
                <a:lnTo>
                  <a:pt x="1681" y="2106"/>
                </a:lnTo>
                <a:lnTo>
                  <a:pt x="1638" y="2220"/>
                </a:lnTo>
                <a:lnTo>
                  <a:pt x="1737" y="2266"/>
                </a:lnTo>
                <a:lnTo>
                  <a:pt x="1878" y="2250"/>
                </a:lnTo>
                <a:lnTo>
                  <a:pt x="2073" y="2426"/>
                </a:lnTo>
                <a:lnTo>
                  <a:pt x="2388" y="2640"/>
                </a:lnTo>
                <a:lnTo>
                  <a:pt x="2329" y="2794"/>
                </a:lnTo>
                <a:lnTo>
                  <a:pt x="394" y="2977"/>
                </a:lnTo>
                <a:lnTo>
                  <a:pt x="421" y="2701"/>
                </a:lnTo>
                <a:lnTo>
                  <a:pt x="385" y="2123"/>
                </a:lnTo>
                <a:lnTo>
                  <a:pt x="256" y="1969"/>
                </a:lnTo>
                <a:lnTo>
                  <a:pt x="294" y="1862"/>
                </a:lnTo>
                <a:lnTo>
                  <a:pt x="282" y="1741"/>
                </a:lnTo>
                <a:lnTo>
                  <a:pt x="229" y="1387"/>
                </a:lnTo>
                <a:lnTo>
                  <a:pt x="181" y="928"/>
                </a:lnTo>
                <a:lnTo>
                  <a:pt x="60" y="763"/>
                </a:lnTo>
                <a:lnTo>
                  <a:pt x="25" y="556"/>
                </a:lnTo>
                <a:lnTo>
                  <a:pt x="0" y="239"/>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38" name="Freeform 32">
            <a:extLst>
              <a:ext uri="{FF2B5EF4-FFF2-40B4-BE49-F238E27FC236}">
                <a16:creationId xmlns:a16="http://schemas.microsoft.com/office/drawing/2014/main" id="{0DE3882B-0C2D-9C40-849E-753510C74228}"/>
              </a:ext>
            </a:extLst>
          </p:cNvPr>
          <p:cNvSpPr>
            <a:spLocks/>
          </p:cNvSpPr>
          <p:nvPr userDrawn="1"/>
        </p:nvSpPr>
        <p:spPr bwMode="auto">
          <a:xfrm>
            <a:off x="7451890" y="4365202"/>
            <a:ext cx="1060039" cy="827223"/>
          </a:xfrm>
          <a:custGeom>
            <a:avLst/>
            <a:gdLst>
              <a:gd name="T0" fmla="*/ 33 w 3573"/>
              <a:gd name="T1" fmla="*/ 131 h 2793"/>
              <a:gd name="T2" fmla="*/ 62 w 3573"/>
              <a:gd name="T3" fmla="*/ 131 h 2793"/>
              <a:gd name="T4" fmla="*/ 118 w 3573"/>
              <a:gd name="T5" fmla="*/ 129 h 2793"/>
              <a:gd name="T6" fmla="*/ 175 w 3573"/>
              <a:gd name="T7" fmla="*/ 153 h 2793"/>
              <a:gd name="T8" fmla="*/ 221 w 3573"/>
              <a:gd name="T9" fmla="*/ 160 h 2793"/>
              <a:gd name="T10" fmla="*/ 257 w 3573"/>
              <a:gd name="T11" fmla="*/ 136 h 2793"/>
              <a:gd name="T12" fmla="*/ 301 w 3573"/>
              <a:gd name="T13" fmla="*/ 113 h 2793"/>
              <a:gd name="T14" fmla="*/ 339 w 3573"/>
              <a:gd name="T15" fmla="*/ 148 h 2793"/>
              <a:gd name="T16" fmla="*/ 380 w 3573"/>
              <a:gd name="T17" fmla="*/ 177 h 2793"/>
              <a:gd name="T18" fmla="*/ 414 w 3573"/>
              <a:gd name="T19" fmla="*/ 220 h 2793"/>
              <a:gd name="T20" fmla="*/ 419 w 3573"/>
              <a:gd name="T21" fmla="*/ 266 h 2793"/>
              <a:gd name="T22" fmla="*/ 426 w 3573"/>
              <a:gd name="T23" fmla="*/ 308 h 2793"/>
              <a:gd name="T24" fmla="*/ 448 w 3573"/>
              <a:gd name="T25" fmla="*/ 296 h 2793"/>
              <a:gd name="T26" fmla="*/ 448 w 3573"/>
              <a:gd name="T27" fmla="*/ 319 h 2793"/>
              <a:gd name="T28" fmla="*/ 461 w 3573"/>
              <a:gd name="T29" fmla="*/ 369 h 2793"/>
              <a:gd name="T30" fmla="*/ 500 w 3573"/>
              <a:gd name="T31" fmla="*/ 370 h 2793"/>
              <a:gd name="T32" fmla="*/ 537 w 3573"/>
              <a:gd name="T33" fmla="*/ 429 h 2793"/>
              <a:gd name="T34" fmla="*/ 551 w 3573"/>
              <a:gd name="T35" fmla="*/ 472 h 2793"/>
              <a:gd name="T36" fmla="*/ 596 w 3573"/>
              <a:gd name="T37" fmla="*/ 501 h 2793"/>
              <a:gd name="T38" fmla="*/ 602 w 3573"/>
              <a:gd name="T39" fmla="*/ 529 h 2793"/>
              <a:gd name="T40" fmla="*/ 638 w 3573"/>
              <a:gd name="T41" fmla="*/ 525 h 2793"/>
              <a:gd name="T42" fmla="*/ 659 w 3573"/>
              <a:gd name="T43" fmla="*/ 518 h 2793"/>
              <a:gd name="T44" fmla="*/ 662 w 3573"/>
              <a:gd name="T45" fmla="*/ 474 h 2793"/>
              <a:gd name="T46" fmla="*/ 677 w 3573"/>
              <a:gd name="T47" fmla="*/ 429 h 2793"/>
              <a:gd name="T48" fmla="*/ 670 w 3573"/>
              <a:gd name="T49" fmla="*/ 353 h 2793"/>
              <a:gd name="T50" fmla="*/ 591 w 3573"/>
              <a:gd name="T51" fmla="*/ 222 h 2793"/>
              <a:gd name="T52" fmla="*/ 591 w 3573"/>
              <a:gd name="T53" fmla="*/ 188 h 2793"/>
              <a:gd name="T54" fmla="*/ 613 w 3573"/>
              <a:gd name="T55" fmla="*/ 227 h 2793"/>
              <a:gd name="T56" fmla="*/ 596 w 3573"/>
              <a:gd name="T57" fmla="*/ 182 h 2793"/>
              <a:gd name="T58" fmla="*/ 551 w 3573"/>
              <a:gd name="T59" fmla="*/ 137 h 2793"/>
              <a:gd name="T60" fmla="*/ 528 w 3573"/>
              <a:gd name="T61" fmla="*/ 93 h 2793"/>
              <a:gd name="T62" fmla="*/ 513 w 3573"/>
              <a:gd name="T63" fmla="*/ 43 h 2793"/>
              <a:gd name="T64" fmla="*/ 492 w 3573"/>
              <a:gd name="T65" fmla="*/ 50 h 2793"/>
              <a:gd name="T66" fmla="*/ 483 w 3573"/>
              <a:gd name="T67" fmla="*/ 69 h 2793"/>
              <a:gd name="T68" fmla="*/ 494 w 3573"/>
              <a:gd name="T69" fmla="*/ 18 h 2793"/>
              <a:gd name="T70" fmla="*/ 474 w 3573"/>
              <a:gd name="T71" fmla="*/ 10 h 2793"/>
              <a:gd name="T72" fmla="*/ 441 w 3573"/>
              <a:gd name="T73" fmla="*/ 21 h 2793"/>
              <a:gd name="T74" fmla="*/ 435 w 3573"/>
              <a:gd name="T75" fmla="*/ 51 h 2793"/>
              <a:gd name="T76" fmla="*/ 388 w 3573"/>
              <a:gd name="T77" fmla="*/ 47 h 2793"/>
              <a:gd name="T78" fmla="*/ 271 w 3573"/>
              <a:gd name="T79" fmla="*/ 59 h 2793"/>
              <a:gd name="T80" fmla="*/ 204 w 3573"/>
              <a:gd name="T81" fmla="*/ 56 h 2793"/>
              <a:gd name="T82" fmla="*/ 124 w 3573"/>
              <a:gd name="T83" fmla="*/ 56 h 2793"/>
              <a:gd name="T84" fmla="*/ 37 w 3573"/>
              <a:gd name="T85" fmla="*/ 78 h 2793"/>
              <a:gd name="T86" fmla="*/ 0 w 3573"/>
              <a:gd name="T87" fmla="*/ 110 h 279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3573" h="2793">
                <a:moveTo>
                  <a:pt x="32" y="756"/>
                </a:moveTo>
                <a:lnTo>
                  <a:pt x="176" y="693"/>
                </a:lnTo>
                <a:lnTo>
                  <a:pt x="206" y="633"/>
                </a:lnTo>
                <a:lnTo>
                  <a:pt x="326" y="693"/>
                </a:lnTo>
                <a:lnTo>
                  <a:pt x="441" y="616"/>
                </a:lnTo>
                <a:lnTo>
                  <a:pt x="621" y="682"/>
                </a:lnTo>
                <a:lnTo>
                  <a:pt x="795" y="646"/>
                </a:lnTo>
                <a:lnTo>
                  <a:pt x="921" y="808"/>
                </a:lnTo>
                <a:lnTo>
                  <a:pt x="1016" y="873"/>
                </a:lnTo>
                <a:lnTo>
                  <a:pt x="1166" y="843"/>
                </a:lnTo>
                <a:lnTo>
                  <a:pt x="1269" y="820"/>
                </a:lnTo>
                <a:lnTo>
                  <a:pt x="1359" y="718"/>
                </a:lnTo>
                <a:lnTo>
                  <a:pt x="1443" y="628"/>
                </a:lnTo>
                <a:lnTo>
                  <a:pt x="1587" y="598"/>
                </a:lnTo>
                <a:lnTo>
                  <a:pt x="1676" y="663"/>
                </a:lnTo>
                <a:lnTo>
                  <a:pt x="1791" y="784"/>
                </a:lnTo>
                <a:lnTo>
                  <a:pt x="1827" y="873"/>
                </a:lnTo>
                <a:lnTo>
                  <a:pt x="2007" y="934"/>
                </a:lnTo>
                <a:lnTo>
                  <a:pt x="2127" y="994"/>
                </a:lnTo>
                <a:lnTo>
                  <a:pt x="2187" y="1162"/>
                </a:lnTo>
                <a:lnTo>
                  <a:pt x="2187" y="1263"/>
                </a:lnTo>
                <a:lnTo>
                  <a:pt x="2211" y="1402"/>
                </a:lnTo>
                <a:lnTo>
                  <a:pt x="2211" y="1516"/>
                </a:lnTo>
                <a:lnTo>
                  <a:pt x="2247" y="1624"/>
                </a:lnTo>
                <a:lnTo>
                  <a:pt x="2289" y="1582"/>
                </a:lnTo>
                <a:lnTo>
                  <a:pt x="2367" y="1563"/>
                </a:lnTo>
                <a:lnTo>
                  <a:pt x="2391" y="1636"/>
                </a:lnTo>
                <a:lnTo>
                  <a:pt x="2367" y="1683"/>
                </a:lnTo>
                <a:lnTo>
                  <a:pt x="2349" y="1786"/>
                </a:lnTo>
                <a:lnTo>
                  <a:pt x="2433" y="1948"/>
                </a:lnTo>
                <a:lnTo>
                  <a:pt x="2565" y="2050"/>
                </a:lnTo>
                <a:lnTo>
                  <a:pt x="2637" y="1953"/>
                </a:lnTo>
                <a:lnTo>
                  <a:pt x="2715" y="2152"/>
                </a:lnTo>
                <a:lnTo>
                  <a:pt x="2835" y="2266"/>
                </a:lnTo>
                <a:lnTo>
                  <a:pt x="2883" y="2404"/>
                </a:lnTo>
                <a:lnTo>
                  <a:pt x="2907" y="2493"/>
                </a:lnTo>
                <a:lnTo>
                  <a:pt x="3057" y="2493"/>
                </a:lnTo>
                <a:lnTo>
                  <a:pt x="3147" y="2643"/>
                </a:lnTo>
                <a:lnTo>
                  <a:pt x="3237" y="2703"/>
                </a:lnTo>
                <a:lnTo>
                  <a:pt x="3177" y="2793"/>
                </a:lnTo>
                <a:lnTo>
                  <a:pt x="3267" y="2793"/>
                </a:lnTo>
                <a:lnTo>
                  <a:pt x="3369" y="2770"/>
                </a:lnTo>
                <a:lnTo>
                  <a:pt x="3387" y="2703"/>
                </a:lnTo>
                <a:lnTo>
                  <a:pt x="3477" y="2733"/>
                </a:lnTo>
                <a:lnTo>
                  <a:pt x="3537" y="2583"/>
                </a:lnTo>
                <a:lnTo>
                  <a:pt x="3495" y="2500"/>
                </a:lnTo>
                <a:lnTo>
                  <a:pt x="3549" y="2428"/>
                </a:lnTo>
                <a:lnTo>
                  <a:pt x="3573" y="2266"/>
                </a:lnTo>
                <a:lnTo>
                  <a:pt x="3573" y="2086"/>
                </a:lnTo>
                <a:lnTo>
                  <a:pt x="3537" y="1863"/>
                </a:lnTo>
                <a:lnTo>
                  <a:pt x="3387" y="1503"/>
                </a:lnTo>
                <a:lnTo>
                  <a:pt x="3117" y="1173"/>
                </a:lnTo>
                <a:lnTo>
                  <a:pt x="3027" y="993"/>
                </a:lnTo>
                <a:lnTo>
                  <a:pt x="3117" y="993"/>
                </a:lnTo>
                <a:lnTo>
                  <a:pt x="3183" y="1096"/>
                </a:lnTo>
                <a:lnTo>
                  <a:pt x="3237" y="1198"/>
                </a:lnTo>
                <a:lnTo>
                  <a:pt x="3273" y="1198"/>
                </a:lnTo>
                <a:lnTo>
                  <a:pt x="3147" y="963"/>
                </a:lnTo>
                <a:lnTo>
                  <a:pt x="3021" y="832"/>
                </a:lnTo>
                <a:lnTo>
                  <a:pt x="2907" y="723"/>
                </a:lnTo>
                <a:lnTo>
                  <a:pt x="2865" y="604"/>
                </a:lnTo>
                <a:lnTo>
                  <a:pt x="2787" y="490"/>
                </a:lnTo>
                <a:lnTo>
                  <a:pt x="2733" y="370"/>
                </a:lnTo>
                <a:lnTo>
                  <a:pt x="2709" y="226"/>
                </a:lnTo>
                <a:lnTo>
                  <a:pt x="2637" y="183"/>
                </a:lnTo>
                <a:lnTo>
                  <a:pt x="2595" y="262"/>
                </a:lnTo>
                <a:lnTo>
                  <a:pt x="2643" y="448"/>
                </a:lnTo>
                <a:lnTo>
                  <a:pt x="2547" y="364"/>
                </a:lnTo>
                <a:lnTo>
                  <a:pt x="2547" y="213"/>
                </a:lnTo>
                <a:lnTo>
                  <a:pt x="2607" y="93"/>
                </a:lnTo>
                <a:lnTo>
                  <a:pt x="2609" y="0"/>
                </a:lnTo>
                <a:lnTo>
                  <a:pt x="2499" y="55"/>
                </a:lnTo>
                <a:lnTo>
                  <a:pt x="2379" y="31"/>
                </a:lnTo>
                <a:lnTo>
                  <a:pt x="2325" y="112"/>
                </a:lnTo>
                <a:lnTo>
                  <a:pt x="2325" y="184"/>
                </a:lnTo>
                <a:lnTo>
                  <a:pt x="2298" y="268"/>
                </a:lnTo>
                <a:lnTo>
                  <a:pt x="2246" y="220"/>
                </a:lnTo>
                <a:lnTo>
                  <a:pt x="2049" y="249"/>
                </a:lnTo>
                <a:lnTo>
                  <a:pt x="1703" y="265"/>
                </a:lnTo>
                <a:lnTo>
                  <a:pt x="1430" y="310"/>
                </a:lnTo>
                <a:lnTo>
                  <a:pt x="1185" y="333"/>
                </a:lnTo>
                <a:lnTo>
                  <a:pt x="1076" y="295"/>
                </a:lnTo>
                <a:lnTo>
                  <a:pt x="992" y="220"/>
                </a:lnTo>
                <a:lnTo>
                  <a:pt x="653" y="297"/>
                </a:lnTo>
                <a:lnTo>
                  <a:pt x="329" y="400"/>
                </a:lnTo>
                <a:lnTo>
                  <a:pt x="195" y="414"/>
                </a:lnTo>
                <a:lnTo>
                  <a:pt x="2" y="459"/>
                </a:lnTo>
                <a:lnTo>
                  <a:pt x="0" y="580"/>
                </a:lnTo>
                <a:lnTo>
                  <a:pt x="32" y="756"/>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fontAlgn="base">
              <a:spcBef>
                <a:spcPct val="0"/>
              </a:spcBef>
              <a:spcAft>
                <a:spcPct val="0"/>
              </a:spcAft>
            </a:pPr>
            <a:endParaRPr lang="zh-CN" altLang="en-US" b="1" kern="0">
              <a:solidFill>
                <a:srgbClr val="000000"/>
              </a:solidFill>
              <a:latin typeface="Century Gothic" charset="0"/>
              <a:ea typeface="Century Gothic" charset="0"/>
              <a:cs typeface="Century Gothic" charset="0"/>
            </a:endParaRPr>
          </a:p>
        </p:txBody>
      </p:sp>
      <p:sp>
        <p:nvSpPr>
          <p:cNvPr id="39" name="Freeform 42">
            <a:extLst>
              <a:ext uri="{FF2B5EF4-FFF2-40B4-BE49-F238E27FC236}">
                <a16:creationId xmlns:a16="http://schemas.microsoft.com/office/drawing/2014/main" id="{A820F7D8-F932-D74B-9B07-93F4EA353391}"/>
              </a:ext>
            </a:extLst>
          </p:cNvPr>
          <p:cNvSpPr>
            <a:spLocks/>
          </p:cNvSpPr>
          <p:nvPr userDrawn="1"/>
        </p:nvSpPr>
        <p:spPr bwMode="auto">
          <a:xfrm>
            <a:off x="8801599" y="1511363"/>
            <a:ext cx="411803" cy="655210"/>
          </a:xfrm>
          <a:custGeom>
            <a:avLst/>
            <a:gdLst>
              <a:gd name="T0" fmla="*/ 0 w 1386"/>
              <a:gd name="T1" fmla="*/ 249 h 2211"/>
              <a:gd name="T2" fmla="*/ 29 w 1386"/>
              <a:gd name="T3" fmla="*/ 323 h 2211"/>
              <a:gd name="T4" fmla="*/ 64 w 1386"/>
              <a:gd name="T5" fmla="*/ 385 h 2211"/>
              <a:gd name="T6" fmla="*/ 71 w 1386"/>
              <a:gd name="T7" fmla="*/ 411 h 2211"/>
              <a:gd name="T8" fmla="*/ 92 w 1386"/>
              <a:gd name="T9" fmla="*/ 419 h 2211"/>
              <a:gd name="T10" fmla="*/ 109 w 1386"/>
              <a:gd name="T11" fmla="*/ 374 h 2211"/>
              <a:gd name="T12" fmla="*/ 109 w 1386"/>
              <a:gd name="T13" fmla="*/ 351 h 2211"/>
              <a:gd name="T14" fmla="*/ 125 w 1386"/>
              <a:gd name="T15" fmla="*/ 333 h 2211"/>
              <a:gd name="T16" fmla="*/ 143 w 1386"/>
              <a:gd name="T17" fmla="*/ 318 h 2211"/>
              <a:gd name="T18" fmla="*/ 166 w 1386"/>
              <a:gd name="T19" fmla="*/ 289 h 2211"/>
              <a:gd name="T20" fmla="*/ 172 w 1386"/>
              <a:gd name="T21" fmla="*/ 266 h 2211"/>
              <a:gd name="T22" fmla="*/ 164 w 1386"/>
              <a:gd name="T23" fmla="*/ 260 h 2211"/>
              <a:gd name="T24" fmla="*/ 178 w 1386"/>
              <a:gd name="T25" fmla="*/ 245 h 2211"/>
              <a:gd name="T26" fmla="*/ 189 w 1386"/>
              <a:gd name="T27" fmla="*/ 266 h 2211"/>
              <a:gd name="T28" fmla="*/ 195 w 1386"/>
              <a:gd name="T29" fmla="*/ 261 h 2211"/>
              <a:gd name="T30" fmla="*/ 195 w 1386"/>
              <a:gd name="T31" fmla="*/ 232 h 2211"/>
              <a:gd name="T32" fmla="*/ 229 w 1386"/>
              <a:gd name="T33" fmla="*/ 215 h 2211"/>
              <a:gd name="T34" fmla="*/ 245 w 1386"/>
              <a:gd name="T35" fmla="*/ 200 h 2211"/>
              <a:gd name="T36" fmla="*/ 263 w 1386"/>
              <a:gd name="T37" fmla="*/ 181 h 2211"/>
              <a:gd name="T38" fmla="*/ 263 w 1386"/>
              <a:gd name="T39" fmla="*/ 158 h 2211"/>
              <a:gd name="T40" fmla="*/ 248 w 1386"/>
              <a:gd name="T41" fmla="*/ 150 h 2211"/>
              <a:gd name="T42" fmla="*/ 246 w 1386"/>
              <a:gd name="T43" fmla="*/ 136 h 2211"/>
              <a:gd name="T44" fmla="*/ 226 w 1386"/>
              <a:gd name="T45" fmla="*/ 138 h 2211"/>
              <a:gd name="T46" fmla="*/ 212 w 1386"/>
              <a:gd name="T47" fmla="*/ 130 h 2211"/>
              <a:gd name="T48" fmla="*/ 202 w 1386"/>
              <a:gd name="T49" fmla="*/ 114 h 2211"/>
              <a:gd name="T50" fmla="*/ 183 w 1386"/>
              <a:gd name="T51" fmla="*/ 113 h 2211"/>
              <a:gd name="T52" fmla="*/ 170 w 1386"/>
              <a:gd name="T53" fmla="*/ 100 h 2211"/>
              <a:gd name="T54" fmla="*/ 167 w 1386"/>
              <a:gd name="T55" fmla="*/ 76 h 2211"/>
              <a:gd name="T56" fmla="*/ 152 w 1386"/>
              <a:gd name="T57" fmla="*/ 56 h 2211"/>
              <a:gd name="T58" fmla="*/ 144 w 1386"/>
              <a:gd name="T59" fmla="*/ 35 h 2211"/>
              <a:gd name="T60" fmla="*/ 129 w 1386"/>
              <a:gd name="T61" fmla="*/ 0 h 2211"/>
              <a:gd name="T62" fmla="*/ 109 w 1386"/>
              <a:gd name="T63" fmla="*/ 2 h 2211"/>
              <a:gd name="T64" fmla="*/ 90 w 1386"/>
              <a:gd name="T65" fmla="*/ 2 h 2211"/>
              <a:gd name="T66" fmla="*/ 70 w 1386"/>
              <a:gd name="T67" fmla="*/ 24 h 2211"/>
              <a:gd name="T68" fmla="*/ 52 w 1386"/>
              <a:gd name="T69" fmla="*/ 33 h 2211"/>
              <a:gd name="T70" fmla="*/ 35 w 1386"/>
              <a:gd name="T71" fmla="*/ 23 h 2211"/>
              <a:gd name="T72" fmla="*/ 30 w 1386"/>
              <a:gd name="T73" fmla="*/ 11 h 2211"/>
              <a:gd name="T74" fmla="*/ 15 w 1386"/>
              <a:gd name="T75" fmla="*/ 41 h 2211"/>
              <a:gd name="T76" fmla="*/ 21 w 1386"/>
              <a:gd name="T77" fmla="*/ 56 h 2211"/>
              <a:gd name="T78" fmla="*/ 18 w 1386"/>
              <a:gd name="T79" fmla="*/ 74 h 2211"/>
              <a:gd name="T80" fmla="*/ 11 w 1386"/>
              <a:gd name="T81" fmla="*/ 104 h 2211"/>
              <a:gd name="T82" fmla="*/ 15 w 1386"/>
              <a:gd name="T83" fmla="*/ 133 h 2211"/>
              <a:gd name="T84" fmla="*/ 24 w 1386"/>
              <a:gd name="T85" fmla="*/ 163 h 2211"/>
              <a:gd name="T86" fmla="*/ 18 w 1386"/>
              <a:gd name="T87" fmla="*/ 187 h 2211"/>
              <a:gd name="T88" fmla="*/ 11 w 1386"/>
              <a:gd name="T89" fmla="*/ 224 h 2211"/>
              <a:gd name="T90" fmla="*/ 0 w 1386"/>
              <a:gd name="T91" fmla="*/ 249 h 221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386" h="2211">
                <a:moveTo>
                  <a:pt x="0" y="1313"/>
                </a:moveTo>
                <a:lnTo>
                  <a:pt x="153" y="1703"/>
                </a:lnTo>
                <a:lnTo>
                  <a:pt x="337" y="2030"/>
                </a:lnTo>
                <a:lnTo>
                  <a:pt x="373" y="2169"/>
                </a:lnTo>
                <a:lnTo>
                  <a:pt x="483" y="2211"/>
                </a:lnTo>
                <a:lnTo>
                  <a:pt x="576" y="1976"/>
                </a:lnTo>
                <a:lnTo>
                  <a:pt x="577" y="1853"/>
                </a:lnTo>
                <a:lnTo>
                  <a:pt x="657" y="1757"/>
                </a:lnTo>
                <a:lnTo>
                  <a:pt x="753" y="1677"/>
                </a:lnTo>
                <a:lnTo>
                  <a:pt x="876" y="1526"/>
                </a:lnTo>
                <a:lnTo>
                  <a:pt x="906" y="1406"/>
                </a:lnTo>
                <a:lnTo>
                  <a:pt x="865" y="1373"/>
                </a:lnTo>
                <a:lnTo>
                  <a:pt x="937" y="1293"/>
                </a:lnTo>
                <a:lnTo>
                  <a:pt x="996" y="1406"/>
                </a:lnTo>
                <a:lnTo>
                  <a:pt x="1026" y="1376"/>
                </a:lnTo>
                <a:lnTo>
                  <a:pt x="1026" y="1226"/>
                </a:lnTo>
                <a:lnTo>
                  <a:pt x="1206" y="1136"/>
                </a:lnTo>
                <a:lnTo>
                  <a:pt x="1289" y="1056"/>
                </a:lnTo>
                <a:lnTo>
                  <a:pt x="1386" y="956"/>
                </a:lnTo>
                <a:lnTo>
                  <a:pt x="1386" y="836"/>
                </a:lnTo>
                <a:lnTo>
                  <a:pt x="1305" y="792"/>
                </a:lnTo>
                <a:lnTo>
                  <a:pt x="1296" y="716"/>
                </a:lnTo>
                <a:lnTo>
                  <a:pt x="1193" y="728"/>
                </a:lnTo>
                <a:lnTo>
                  <a:pt x="1116" y="686"/>
                </a:lnTo>
                <a:lnTo>
                  <a:pt x="1065" y="600"/>
                </a:lnTo>
                <a:lnTo>
                  <a:pt x="966" y="596"/>
                </a:lnTo>
                <a:lnTo>
                  <a:pt x="897" y="528"/>
                </a:lnTo>
                <a:lnTo>
                  <a:pt x="881" y="400"/>
                </a:lnTo>
                <a:lnTo>
                  <a:pt x="801" y="296"/>
                </a:lnTo>
                <a:lnTo>
                  <a:pt x="761" y="184"/>
                </a:lnTo>
                <a:lnTo>
                  <a:pt x="681" y="0"/>
                </a:lnTo>
                <a:lnTo>
                  <a:pt x="577" y="8"/>
                </a:lnTo>
                <a:lnTo>
                  <a:pt x="473" y="8"/>
                </a:lnTo>
                <a:lnTo>
                  <a:pt x="369" y="128"/>
                </a:lnTo>
                <a:lnTo>
                  <a:pt x="276" y="176"/>
                </a:lnTo>
                <a:lnTo>
                  <a:pt x="185" y="120"/>
                </a:lnTo>
                <a:lnTo>
                  <a:pt x="156" y="56"/>
                </a:lnTo>
                <a:lnTo>
                  <a:pt x="81" y="216"/>
                </a:lnTo>
                <a:lnTo>
                  <a:pt x="113" y="296"/>
                </a:lnTo>
                <a:lnTo>
                  <a:pt x="97" y="392"/>
                </a:lnTo>
                <a:lnTo>
                  <a:pt x="57" y="549"/>
                </a:lnTo>
                <a:lnTo>
                  <a:pt x="81" y="704"/>
                </a:lnTo>
                <a:lnTo>
                  <a:pt x="129" y="861"/>
                </a:lnTo>
                <a:lnTo>
                  <a:pt x="96" y="986"/>
                </a:lnTo>
                <a:lnTo>
                  <a:pt x="57" y="1184"/>
                </a:lnTo>
                <a:lnTo>
                  <a:pt x="0" y="1313"/>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40" name="Freeform 44">
            <a:extLst>
              <a:ext uri="{FF2B5EF4-FFF2-40B4-BE49-F238E27FC236}">
                <a16:creationId xmlns:a16="http://schemas.microsoft.com/office/drawing/2014/main" id="{7243B3AB-5217-8C46-8DFD-3B140F94251F}"/>
              </a:ext>
            </a:extLst>
          </p:cNvPr>
          <p:cNvSpPr>
            <a:spLocks/>
          </p:cNvSpPr>
          <p:nvPr userDrawn="1"/>
        </p:nvSpPr>
        <p:spPr bwMode="auto">
          <a:xfrm>
            <a:off x="8884587" y="2338586"/>
            <a:ext cx="92381" cy="106335"/>
          </a:xfrm>
          <a:custGeom>
            <a:avLst/>
            <a:gdLst>
              <a:gd name="T0" fmla="*/ 0 w 314"/>
              <a:gd name="T1" fmla="*/ 13 h 363"/>
              <a:gd name="T2" fmla="*/ 42 w 314"/>
              <a:gd name="T3" fmla="*/ 0 h 363"/>
              <a:gd name="T4" fmla="*/ 59 w 314"/>
              <a:gd name="T5" fmla="*/ 32 h 363"/>
              <a:gd name="T6" fmla="*/ 51 w 314"/>
              <a:gd name="T7" fmla="*/ 36 h 363"/>
              <a:gd name="T8" fmla="*/ 45 w 314"/>
              <a:gd name="T9" fmla="*/ 53 h 363"/>
              <a:gd name="T10" fmla="*/ 29 w 314"/>
              <a:gd name="T11" fmla="*/ 68 h 363"/>
              <a:gd name="T12" fmla="*/ 26 w 314"/>
              <a:gd name="T13" fmla="*/ 37 h 363"/>
              <a:gd name="T14" fmla="*/ 0 w 314"/>
              <a:gd name="T15" fmla="*/ 13 h 36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14" h="363">
                <a:moveTo>
                  <a:pt x="0" y="69"/>
                </a:moveTo>
                <a:lnTo>
                  <a:pt x="225" y="0"/>
                </a:lnTo>
                <a:lnTo>
                  <a:pt x="314" y="171"/>
                </a:lnTo>
                <a:lnTo>
                  <a:pt x="273" y="192"/>
                </a:lnTo>
                <a:lnTo>
                  <a:pt x="237" y="282"/>
                </a:lnTo>
                <a:lnTo>
                  <a:pt x="156" y="363"/>
                </a:lnTo>
                <a:lnTo>
                  <a:pt x="138" y="195"/>
                </a:lnTo>
                <a:lnTo>
                  <a:pt x="0" y="69"/>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41" name="Freeform 45">
            <a:extLst>
              <a:ext uri="{FF2B5EF4-FFF2-40B4-BE49-F238E27FC236}">
                <a16:creationId xmlns:a16="http://schemas.microsoft.com/office/drawing/2014/main" id="{1D570BA3-668E-C84C-BED0-BAFE6BBE3595}"/>
              </a:ext>
            </a:extLst>
          </p:cNvPr>
          <p:cNvSpPr>
            <a:spLocks/>
          </p:cNvSpPr>
          <p:nvPr userDrawn="1"/>
        </p:nvSpPr>
        <p:spPr bwMode="auto">
          <a:xfrm>
            <a:off x="6813049" y="2088386"/>
            <a:ext cx="648236" cy="300240"/>
          </a:xfrm>
          <a:custGeom>
            <a:avLst/>
            <a:gdLst>
              <a:gd name="T0" fmla="*/ 0 w 2182"/>
              <a:gd name="T1" fmla="*/ 106 h 1010"/>
              <a:gd name="T2" fmla="*/ 28 w 2182"/>
              <a:gd name="T3" fmla="*/ 92 h 1010"/>
              <a:gd name="T4" fmla="*/ 59 w 2182"/>
              <a:gd name="T5" fmla="*/ 67 h 1010"/>
              <a:gd name="T6" fmla="*/ 77 w 2182"/>
              <a:gd name="T7" fmla="*/ 47 h 1010"/>
              <a:gd name="T8" fmla="*/ 104 w 2182"/>
              <a:gd name="T9" fmla="*/ 17 h 1010"/>
              <a:gd name="T10" fmla="*/ 147 w 2182"/>
              <a:gd name="T11" fmla="*/ 0 h 1010"/>
              <a:gd name="T12" fmla="*/ 148 w 2182"/>
              <a:gd name="T13" fmla="*/ 20 h 1010"/>
              <a:gd name="T14" fmla="*/ 132 w 2182"/>
              <a:gd name="T15" fmla="*/ 30 h 1010"/>
              <a:gd name="T16" fmla="*/ 113 w 2182"/>
              <a:gd name="T17" fmla="*/ 39 h 1010"/>
              <a:gd name="T18" fmla="*/ 120 w 2182"/>
              <a:gd name="T19" fmla="*/ 52 h 1010"/>
              <a:gd name="T20" fmla="*/ 117 w 2182"/>
              <a:gd name="T21" fmla="*/ 55 h 1010"/>
              <a:gd name="T22" fmla="*/ 121 w 2182"/>
              <a:gd name="T23" fmla="*/ 69 h 1010"/>
              <a:gd name="T24" fmla="*/ 141 w 2182"/>
              <a:gd name="T25" fmla="*/ 57 h 1010"/>
              <a:gd name="T26" fmla="*/ 160 w 2182"/>
              <a:gd name="T27" fmla="*/ 56 h 1010"/>
              <a:gd name="T28" fmla="*/ 190 w 2182"/>
              <a:gd name="T29" fmla="*/ 78 h 1010"/>
              <a:gd name="T30" fmla="*/ 213 w 2182"/>
              <a:gd name="T31" fmla="*/ 77 h 1010"/>
              <a:gd name="T32" fmla="*/ 233 w 2182"/>
              <a:gd name="T33" fmla="*/ 86 h 1010"/>
              <a:gd name="T34" fmla="*/ 249 w 2182"/>
              <a:gd name="T35" fmla="*/ 78 h 1010"/>
              <a:gd name="T36" fmla="*/ 259 w 2182"/>
              <a:gd name="T37" fmla="*/ 69 h 1010"/>
              <a:gd name="T38" fmla="*/ 282 w 2182"/>
              <a:gd name="T39" fmla="*/ 53 h 1010"/>
              <a:gd name="T40" fmla="*/ 311 w 2182"/>
              <a:gd name="T41" fmla="*/ 43 h 1010"/>
              <a:gd name="T42" fmla="*/ 327 w 2182"/>
              <a:gd name="T43" fmla="*/ 36 h 1010"/>
              <a:gd name="T44" fmla="*/ 335 w 2182"/>
              <a:gd name="T45" fmla="*/ 53 h 1010"/>
              <a:gd name="T46" fmla="*/ 345 w 2182"/>
              <a:gd name="T47" fmla="*/ 69 h 1010"/>
              <a:gd name="T48" fmla="*/ 366 w 2182"/>
              <a:gd name="T49" fmla="*/ 68 h 1010"/>
              <a:gd name="T50" fmla="*/ 382 w 2182"/>
              <a:gd name="T51" fmla="*/ 59 h 1010"/>
              <a:gd name="T52" fmla="*/ 406 w 2182"/>
              <a:gd name="T53" fmla="*/ 62 h 1010"/>
              <a:gd name="T54" fmla="*/ 414 w 2182"/>
              <a:gd name="T55" fmla="*/ 78 h 1010"/>
              <a:gd name="T56" fmla="*/ 414 w 2182"/>
              <a:gd name="T57" fmla="*/ 95 h 1010"/>
              <a:gd name="T58" fmla="*/ 404 w 2182"/>
              <a:gd name="T59" fmla="*/ 88 h 1010"/>
              <a:gd name="T60" fmla="*/ 388 w 2182"/>
              <a:gd name="T61" fmla="*/ 86 h 1010"/>
              <a:gd name="T62" fmla="*/ 371 w 2182"/>
              <a:gd name="T63" fmla="*/ 103 h 1010"/>
              <a:gd name="T64" fmla="*/ 354 w 2182"/>
              <a:gd name="T65" fmla="*/ 95 h 1010"/>
              <a:gd name="T66" fmla="*/ 338 w 2182"/>
              <a:gd name="T67" fmla="*/ 92 h 1010"/>
              <a:gd name="T68" fmla="*/ 319 w 2182"/>
              <a:gd name="T69" fmla="*/ 95 h 1010"/>
              <a:gd name="T70" fmla="*/ 302 w 2182"/>
              <a:gd name="T71" fmla="*/ 112 h 1010"/>
              <a:gd name="T72" fmla="*/ 268 w 2182"/>
              <a:gd name="T73" fmla="*/ 138 h 1010"/>
              <a:gd name="T74" fmla="*/ 259 w 2182"/>
              <a:gd name="T75" fmla="*/ 155 h 1010"/>
              <a:gd name="T76" fmla="*/ 250 w 2182"/>
              <a:gd name="T77" fmla="*/ 155 h 1010"/>
              <a:gd name="T78" fmla="*/ 250 w 2182"/>
              <a:gd name="T79" fmla="*/ 138 h 1010"/>
              <a:gd name="T80" fmla="*/ 234 w 2182"/>
              <a:gd name="T81" fmla="*/ 133 h 1010"/>
              <a:gd name="T82" fmla="*/ 224 w 2182"/>
              <a:gd name="T83" fmla="*/ 135 h 1010"/>
              <a:gd name="T84" fmla="*/ 220 w 2182"/>
              <a:gd name="T85" fmla="*/ 145 h 1010"/>
              <a:gd name="T86" fmla="*/ 213 w 2182"/>
              <a:gd name="T87" fmla="*/ 174 h 1010"/>
              <a:gd name="T88" fmla="*/ 194 w 2182"/>
              <a:gd name="T89" fmla="*/ 192 h 1010"/>
              <a:gd name="T90" fmla="*/ 176 w 2182"/>
              <a:gd name="T91" fmla="*/ 174 h 1010"/>
              <a:gd name="T92" fmla="*/ 175 w 2182"/>
              <a:gd name="T93" fmla="*/ 162 h 1010"/>
              <a:gd name="T94" fmla="*/ 147 w 2182"/>
              <a:gd name="T95" fmla="*/ 140 h 1010"/>
              <a:gd name="T96" fmla="*/ 113 w 2182"/>
              <a:gd name="T97" fmla="*/ 146 h 1010"/>
              <a:gd name="T98" fmla="*/ 108 w 2182"/>
              <a:gd name="T99" fmla="*/ 134 h 1010"/>
              <a:gd name="T100" fmla="*/ 84 w 2182"/>
              <a:gd name="T101" fmla="*/ 135 h 1010"/>
              <a:gd name="T102" fmla="*/ 61 w 2182"/>
              <a:gd name="T103" fmla="*/ 134 h 1010"/>
              <a:gd name="T104" fmla="*/ 28 w 2182"/>
              <a:gd name="T105" fmla="*/ 134 h 1010"/>
              <a:gd name="T106" fmla="*/ 11 w 2182"/>
              <a:gd name="T107" fmla="*/ 121 h 1010"/>
              <a:gd name="T108" fmla="*/ 0 w 2182"/>
              <a:gd name="T109" fmla="*/ 106 h 101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182" h="1010">
                <a:moveTo>
                  <a:pt x="0" y="557"/>
                </a:moveTo>
                <a:lnTo>
                  <a:pt x="148" y="482"/>
                </a:lnTo>
                <a:lnTo>
                  <a:pt x="310" y="350"/>
                </a:lnTo>
                <a:lnTo>
                  <a:pt x="406" y="248"/>
                </a:lnTo>
                <a:lnTo>
                  <a:pt x="549" y="90"/>
                </a:lnTo>
                <a:lnTo>
                  <a:pt x="776" y="0"/>
                </a:lnTo>
                <a:lnTo>
                  <a:pt x="778" y="104"/>
                </a:lnTo>
                <a:lnTo>
                  <a:pt x="694" y="158"/>
                </a:lnTo>
                <a:lnTo>
                  <a:pt x="598" y="206"/>
                </a:lnTo>
                <a:lnTo>
                  <a:pt x="634" y="272"/>
                </a:lnTo>
                <a:lnTo>
                  <a:pt x="616" y="290"/>
                </a:lnTo>
                <a:lnTo>
                  <a:pt x="640" y="363"/>
                </a:lnTo>
                <a:lnTo>
                  <a:pt x="742" y="302"/>
                </a:lnTo>
                <a:lnTo>
                  <a:pt x="844" y="297"/>
                </a:lnTo>
                <a:lnTo>
                  <a:pt x="1003" y="408"/>
                </a:lnTo>
                <a:lnTo>
                  <a:pt x="1120" y="404"/>
                </a:lnTo>
                <a:lnTo>
                  <a:pt x="1229" y="453"/>
                </a:lnTo>
                <a:lnTo>
                  <a:pt x="1312" y="410"/>
                </a:lnTo>
                <a:lnTo>
                  <a:pt x="1366" y="362"/>
                </a:lnTo>
                <a:lnTo>
                  <a:pt x="1486" y="278"/>
                </a:lnTo>
                <a:lnTo>
                  <a:pt x="1638" y="227"/>
                </a:lnTo>
                <a:lnTo>
                  <a:pt x="1726" y="188"/>
                </a:lnTo>
                <a:lnTo>
                  <a:pt x="1768" y="278"/>
                </a:lnTo>
                <a:lnTo>
                  <a:pt x="1819" y="363"/>
                </a:lnTo>
                <a:lnTo>
                  <a:pt x="1930" y="356"/>
                </a:lnTo>
                <a:lnTo>
                  <a:pt x="2014" y="308"/>
                </a:lnTo>
                <a:lnTo>
                  <a:pt x="2140" y="326"/>
                </a:lnTo>
                <a:lnTo>
                  <a:pt x="2182" y="408"/>
                </a:lnTo>
                <a:lnTo>
                  <a:pt x="2182" y="499"/>
                </a:lnTo>
                <a:lnTo>
                  <a:pt x="2128" y="464"/>
                </a:lnTo>
                <a:lnTo>
                  <a:pt x="2046" y="453"/>
                </a:lnTo>
                <a:lnTo>
                  <a:pt x="1955" y="544"/>
                </a:lnTo>
                <a:lnTo>
                  <a:pt x="1865" y="499"/>
                </a:lnTo>
                <a:lnTo>
                  <a:pt x="1780" y="482"/>
                </a:lnTo>
                <a:lnTo>
                  <a:pt x="1683" y="499"/>
                </a:lnTo>
                <a:lnTo>
                  <a:pt x="1592" y="589"/>
                </a:lnTo>
                <a:lnTo>
                  <a:pt x="1411" y="725"/>
                </a:lnTo>
                <a:lnTo>
                  <a:pt x="1366" y="816"/>
                </a:lnTo>
                <a:lnTo>
                  <a:pt x="1320" y="816"/>
                </a:lnTo>
                <a:lnTo>
                  <a:pt x="1320" y="725"/>
                </a:lnTo>
                <a:lnTo>
                  <a:pt x="1234" y="698"/>
                </a:lnTo>
                <a:lnTo>
                  <a:pt x="1180" y="710"/>
                </a:lnTo>
                <a:lnTo>
                  <a:pt x="1162" y="764"/>
                </a:lnTo>
                <a:lnTo>
                  <a:pt x="1120" y="914"/>
                </a:lnTo>
                <a:lnTo>
                  <a:pt x="1020" y="1010"/>
                </a:lnTo>
                <a:lnTo>
                  <a:pt x="928" y="914"/>
                </a:lnTo>
                <a:lnTo>
                  <a:pt x="924" y="853"/>
                </a:lnTo>
                <a:lnTo>
                  <a:pt x="777" y="736"/>
                </a:lnTo>
                <a:lnTo>
                  <a:pt x="598" y="767"/>
                </a:lnTo>
                <a:lnTo>
                  <a:pt x="568" y="707"/>
                </a:lnTo>
                <a:lnTo>
                  <a:pt x="442" y="710"/>
                </a:lnTo>
                <a:lnTo>
                  <a:pt x="321" y="703"/>
                </a:lnTo>
                <a:lnTo>
                  <a:pt x="147" y="706"/>
                </a:lnTo>
                <a:lnTo>
                  <a:pt x="58" y="637"/>
                </a:lnTo>
                <a:lnTo>
                  <a:pt x="0" y="557"/>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42" name="Freeform 46">
            <a:extLst>
              <a:ext uri="{FF2B5EF4-FFF2-40B4-BE49-F238E27FC236}">
                <a16:creationId xmlns:a16="http://schemas.microsoft.com/office/drawing/2014/main" id="{052A8E0A-223C-ED43-942D-A736BE98FA29}"/>
              </a:ext>
            </a:extLst>
          </p:cNvPr>
          <p:cNvSpPr>
            <a:spLocks/>
          </p:cNvSpPr>
          <p:nvPr userDrawn="1"/>
        </p:nvSpPr>
        <p:spPr bwMode="auto">
          <a:xfrm>
            <a:off x="7259298" y="2271344"/>
            <a:ext cx="469737" cy="605171"/>
          </a:xfrm>
          <a:custGeom>
            <a:avLst/>
            <a:gdLst>
              <a:gd name="T0" fmla="*/ 96 w 1586"/>
              <a:gd name="T1" fmla="*/ 0 h 2040"/>
              <a:gd name="T2" fmla="*/ 74 w 1586"/>
              <a:gd name="T3" fmla="*/ 9 h 2040"/>
              <a:gd name="T4" fmla="*/ 70 w 1586"/>
              <a:gd name="T5" fmla="*/ 25 h 2040"/>
              <a:gd name="T6" fmla="*/ 82 w 1586"/>
              <a:gd name="T7" fmla="*/ 39 h 2040"/>
              <a:gd name="T8" fmla="*/ 69 w 1586"/>
              <a:gd name="T9" fmla="*/ 56 h 2040"/>
              <a:gd name="T10" fmla="*/ 73 w 1586"/>
              <a:gd name="T11" fmla="*/ 72 h 2040"/>
              <a:gd name="T12" fmla="*/ 63 w 1586"/>
              <a:gd name="T13" fmla="*/ 89 h 2040"/>
              <a:gd name="T14" fmla="*/ 50 w 1586"/>
              <a:gd name="T15" fmla="*/ 79 h 2040"/>
              <a:gd name="T16" fmla="*/ 42 w 1586"/>
              <a:gd name="T17" fmla="*/ 63 h 2040"/>
              <a:gd name="T18" fmla="*/ 24 w 1586"/>
              <a:gd name="T19" fmla="*/ 88 h 2040"/>
              <a:gd name="T20" fmla="*/ 13 w 1586"/>
              <a:gd name="T21" fmla="*/ 91 h 2040"/>
              <a:gd name="T22" fmla="*/ 5 w 1586"/>
              <a:gd name="T23" fmla="*/ 123 h 2040"/>
              <a:gd name="T24" fmla="*/ 13 w 1586"/>
              <a:gd name="T25" fmla="*/ 142 h 2040"/>
              <a:gd name="T26" fmla="*/ 0 w 1586"/>
              <a:gd name="T27" fmla="*/ 168 h 2040"/>
              <a:gd name="T28" fmla="*/ 7 w 1586"/>
              <a:gd name="T29" fmla="*/ 186 h 2040"/>
              <a:gd name="T30" fmla="*/ 12 w 1586"/>
              <a:gd name="T31" fmla="*/ 213 h 2040"/>
              <a:gd name="T32" fmla="*/ 34 w 1586"/>
              <a:gd name="T33" fmla="*/ 241 h 2040"/>
              <a:gd name="T34" fmla="*/ 40 w 1586"/>
              <a:gd name="T35" fmla="*/ 271 h 2040"/>
              <a:gd name="T36" fmla="*/ 45 w 1586"/>
              <a:gd name="T37" fmla="*/ 300 h 2040"/>
              <a:gd name="T38" fmla="*/ 26 w 1586"/>
              <a:gd name="T39" fmla="*/ 387 h 2040"/>
              <a:gd name="T40" fmla="*/ 58 w 1586"/>
              <a:gd name="T41" fmla="*/ 382 h 2040"/>
              <a:gd name="T42" fmla="*/ 145 w 1586"/>
              <a:gd name="T43" fmla="*/ 365 h 2040"/>
              <a:gd name="T44" fmla="*/ 161 w 1586"/>
              <a:gd name="T45" fmla="*/ 376 h 2040"/>
              <a:gd name="T46" fmla="*/ 184 w 1586"/>
              <a:gd name="T47" fmla="*/ 361 h 2040"/>
              <a:gd name="T48" fmla="*/ 221 w 1586"/>
              <a:gd name="T49" fmla="*/ 359 h 2040"/>
              <a:gd name="T50" fmla="*/ 221 w 1586"/>
              <a:gd name="T51" fmla="*/ 352 h 2040"/>
              <a:gd name="T52" fmla="*/ 257 w 1586"/>
              <a:gd name="T53" fmla="*/ 349 h 2040"/>
              <a:gd name="T54" fmla="*/ 266 w 1586"/>
              <a:gd name="T55" fmla="*/ 332 h 2040"/>
              <a:gd name="T56" fmla="*/ 276 w 1586"/>
              <a:gd name="T57" fmla="*/ 323 h 2040"/>
              <a:gd name="T58" fmla="*/ 277 w 1586"/>
              <a:gd name="T59" fmla="*/ 313 h 2040"/>
              <a:gd name="T60" fmla="*/ 267 w 1586"/>
              <a:gd name="T61" fmla="*/ 308 h 2040"/>
              <a:gd name="T62" fmla="*/ 278 w 1586"/>
              <a:gd name="T63" fmla="*/ 278 h 2040"/>
              <a:gd name="T64" fmla="*/ 292 w 1586"/>
              <a:gd name="T65" fmla="*/ 266 h 2040"/>
              <a:gd name="T66" fmla="*/ 298 w 1586"/>
              <a:gd name="T67" fmla="*/ 246 h 2040"/>
              <a:gd name="T68" fmla="*/ 300 w 1586"/>
              <a:gd name="T69" fmla="*/ 201 h 2040"/>
              <a:gd name="T70" fmla="*/ 284 w 1586"/>
              <a:gd name="T71" fmla="*/ 171 h 2040"/>
              <a:gd name="T72" fmla="*/ 272 w 1586"/>
              <a:gd name="T73" fmla="*/ 140 h 2040"/>
              <a:gd name="T74" fmla="*/ 250 w 1586"/>
              <a:gd name="T75" fmla="*/ 132 h 2040"/>
              <a:gd name="T76" fmla="*/ 230 w 1586"/>
              <a:gd name="T77" fmla="*/ 134 h 2040"/>
              <a:gd name="T78" fmla="*/ 221 w 1586"/>
              <a:gd name="T79" fmla="*/ 149 h 2040"/>
              <a:gd name="T80" fmla="*/ 215 w 1586"/>
              <a:gd name="T81" fmla="*/ 168 h 2040"/>
              <a:gd name="T82" fmla="*/ 197 w 1586"/>
              <a:gd name="T83" fmla="*/ 174 h 2040"/>
              <a:gd name="T84" fmla="*/ 180 w 1586"/>
              <a:gd name="T85" fmla="*/ 159 h 2040"/>
              <a:gd name="T86" fmla="*/ 193 w 1586"/>
              <a:gd name="T87" fmla="*/ 143 h 2040"/>
              <a:gd name="T88" fmla="*/ 201 w 1586"/>
              <a:gd name="T89" fmla="*/ 126 h 2040"/>
              <a:gd name="T90" fmla="*/ 209 w 1586"/>
              <a:gd name="T91" fmla="*/ 94 h 2040"/>
              <a:gd name="T92" fmla="*/ 201 w 1586"/>
              <a:gd name="T93" fmla="*/ 66 h 2040"/>
              <a:gd name="T94" fmla="*/ 187 w 1586"/>
              <a:gd name="T95" fmla="*/ 47 h 2040"/>
              <a:gd name="T96" fmla="*/ 197 w 1586"/>
              <a:gd name="T97" fmla="*/ 30 h 2040"/>
              <a:gd name="T98" fmla="*/ 162 w 1586"/>
              <a:gd name="T99" fmla="*/ 15 h 2040"/>
              <a:gd name="T100" fmla="*/ 134 w 1586"/>
              <a:gd name="T101" fmla="*/ 9 h 2040"/>
              <a:gd name="T102" fmla="*/ 114 w 1586"/>
              <a:gd name="T103" fmla="*/ 7 h 2040"/>
              <a:gd name="T104" fmla="*/ 96 w 1586"/>
              <a:gd name="T105" fmla="*/ 0 h 204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586" h="2040">
                <a:moveTo>
                  <a:pt x="506" y="0"/>
                </a:moveTo>
                <a:lnTo>
                  <a:pt x="392" y="48"/>
                </a:lnTo>
                <a:lnTo>
                  <a:pt x="368" y="132"/>
                </a:lnTo>
                <a:lnTo>
                  <a:pt x="434" y="204"/>
                </a:lnTo>
                <a:lnTo>
                  <a:pt x="363" y="293"/>
                </a:lnTo>
                <a:lnTo>
                  <a:pt x="386" y="378"/>
                </a:lnTo>
                <a:lnTo>
                  <a:pt x="332" y="468"/>
                </a:lnTo>
                <a:lnTo>
                  <a:pt x="266" y="414"/>
                </a:lnTo>
                <a:lnTo>
                  <a:pt x="224" y="330"/>
                </a:lnTo>
                <a:lnTo>
                  <a:pt x="128" y="462"/>
                </a:lnTo>
                <a:lnTo>
                  <a:pt x="68" y="480"/>
                </a:lnTo>
                <a:lnTo>
                  <a:pt x="26" y="648"/>
                </a:lnTo>
                <a:lnTo>
                  <a:pt x="68" y="750"/>
                </a:lnTo>
                <a:lnTo>
                  <a:pt x="0" y="883"/>
                </a:lnTo>
                <a:lnTo>
                  <a:pt x="38" y="978"/>
                </a:lnTo>
                <a:lnTo>
                  <a:pt x="62" y="1122"/>
                </a:lnTo>
                <a:lnTo>
                  <a:pt x="182" y="1272"/>
                </a:lnTo>
                <a:lnTo>
                  <a:pt x="212" y="1428"/>
                </a:lnTo>
                <a:lnTo>
                  <a:pt x="236" y="1584"/>
                </a:lnTo>
                <a:lnTo>
                  <a:pt x="137" y="2040"/>
                </a:lnTo>
                <a:lnTo>
                  <a:pt x="304" y="2013"/>
                </a:lnTo>
                <a:lnTo>
                  <a:pt x="766" y="1926"/>
                </a:lnTo>
                <a:lnTo>
                  <a:pt x="851" y="1983"/>
                </a:lnTo>
                <a:lnTo>
                  <a:pt x="973" y="1905"/>
                </a:lnTo>
                <a:lnTo>
                  <a:pt x="1166" y="1895"/>
                </a:lnTo>
                <a:lnTo>
                  <a:pt x="1166" y="1857"/>
                </a:lnTo>
                <a:lnTo>
                  <a:pt x="1360" y="1841"/>
                </a:lnTo>
                <a:lnTo>
                  <a:pt x="1406" y="1752"/>
                </a:lnTo>
                <a:lnTo>
                  <a:pt x="1460" y="1704"/>
                </a:lnTo>
                <a:lnTo>
                  <a:pt x="1466" y="1650"/>
                </a:lnTo>
                <a:lnTo>
                  <a:pt x="1409" y="1626"/>
                </a:lnTo>
                <a:lnTo>
                  <a:pt x="1472" y="1464"/>
                </a:lnTo>
                <a:lnTo>
                  <a:pt x="1544" y="1404"/>
                </a:lnTo>
                <a:lnTo>
                  <a:pt x="1574" y="1296"/>
                </a:lnTo>
                <a:lnTo>
                  <a:pt x="1586" y="1062"/>
                </a:lnTo>
                <a:lnTo>
                  <a:pt x="1502" y="900"/>
                </a:lnTo>
                <a:lnTo>
                  <a:pt x="1436" y="738"/>
                </a:lnTo>
                <a:lnTo>
                  <a:pt x="1322" y="696"/>
                </a:lnTo>
                <a:lnTo>
                  <a:pt x="1214" y="708"/>
                </a:lnTo>
                <a:lnTo>
                  <a:pt x="1166" y="786"/>
                </a:lnTo>
                <a:lnTo>
                  <a:pt x="1136" y="888"/>
                </a:lnTo>
                <a:lnTo>
                  <a:pt x="1040" y="918"/>
                </a:lnTo>
                <a:lnTo>
                  <a:pt x="952" y="837"/>
                </a:lnTo>
                <a:lnTo>
                  <a:pt x="1022" y="756"/>
                </a:lnTo>
                <a:lnTo>
                  <a:pt x="1064" y="666"/>
                </a:lnTo>
                <a:lnTo>
                  <a:pt x="1106" y="498"/>
                </a:lnTo>
                <a:lnTo>
                  <a:pt x="1064" y="348"/>
                </a:lnTo>
                <a:lnTo>
                  <a:pt x="986" y="246"/>
                </a:lnTo>
                <a:lnTo>
                  <a:pt x="1040" y="156"/>
                </a:lnTo>
                <a:lnTo>
                  <a:pt x="854" y="78"/>
                </a:lnTo>
                <a:lnTo>
                  <a:pt x="710" y="48"/>
                </a:lnTo>
                <a:lnTo>
                  <a:pt x="602" y="36"/>
                </a:lnTo>
                <a:lnTo>
                  <a:pt x="506" y="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grpSp>
        <p:nvGrpSpPr>
          <p:cNvPr id="43" name="Group 42">
            <a:extLst>
              <a:ext uri="{FF2B5EF4-FFF2-40B4-BE49-F238E27FC236}">
                <a16:creationId xmlns:a16="http://schemas.microsoft.com/office/drawing/2014/main" id="{DD5E5A49-3F42-6141-A20F-2EE7204763CB}"/>
              </a:ext>
            </a:extLst>
          </p:cNvPr>
          <p:cNvGrpSpPr/>
          <p:nvPr userDrawn="1"/>
        </p:nvGrpSpPr>
        <p:grpSpPr>
          <a:xfrm>
            <a:off x="3089605" y="1669302"/>
            <a:ext cx="5686942" cy="3200991"/>
            <a:chOff x="3089605" y="1669302"/>
            <a:chExt cx="5686942" cy="3200991"/>
          </a:xfrm>
          <a:solidFill>
            <a:schemeClr val="bg1">
              <a:lumMod val="85000"/>
            </a:schemeClr>
          </a:solidFill>
        </p:grpSpPr>
        <p:sp>
          <p:nvSpPr>
            <p:cNvPr id="44" name="Freeform 7">
              <a:extLst>
                <a:ext uri="{FF2B5EF4-FFF2-40B4-BE49-F238E27FC236}">
                  <a16:creationId xmlns:a16="http://schemas.microsoft.com/office/drawing/2014/main" id="{B9260B6F-525B-5A4F-A2AE-093A6CD913B0}"/>
                </a:ext>
              </a:extLst>
            </p:cNvPr>
            <p:cNvSpPr>
              <a:spLocks/>
            </p:cNvSpPr>
            <p:nvPr/>
          </p:nvSpPr>
          <p:spPr bwMode="auto">
            <a:xfrm>
              <a:off x="5380353" y="1972668"/>
              <a:ext cx="776630" cy="461305"/>
            </a:xfrm>
            <a:custGeom>
              <a:avLst/>
              <a:gdLst>
                <a:gd name="T0" fmla="*/ 14 w 2622"/>
                <a:gd name="T1" fmla="*/ 7 h 1560"/>
                <a:gd name="T2" fmla="*/ 0 w 2622"/>
                <a:gd name="T3" fmla="*/ 295 h 1560"/>
                <a:gd name="T4" fmla="*/ 496 w 2622"/>
                <a:gd name="T5" fmla="*/ 284 h 1560"/>
                <a:gd name="T6" fmla="*/ 486 w 2622"/>
                <a:gd name="T7" fmla="*/ 217 h 1560"/>
                <a:gd name="T8" fmla="*/ 477 w 2622"/>
                <a:gd name="T9" fmla="*/ 130 h 1560"/>
                <a:gd name="T10" fmla="*/ 454 w 2622"/>
                <a:gd name="T11" fmla="*/ 99 h 1560"/>
                <a:gd name="T12" fmla="*/ 447 w 2622"/>
                <a:gd name="T13" fmla="*/ 58 h 1560"/>
                <a:gd name="T14" fmla="*/ 443 w 2622"/>
                <a:gd name="T15" fmla="*/ 0 h 1560"/>
                <a:gd name="T16" fmla="*/ 355 w 2622"/>
                <a:gd name="T17" fmla="*/ 3 h 1560"/>
                <a:gd name="T18" fmla="*/ 310 w 2622"/>
                <a:gd name="T19" fmla="*/ 12 h 1560"/>
                <a:gd name="T20" fmla="*/ 236 w 2622"/>
                <a:gd name="T21" fmla="*/ 9 h 1560"/>
                <a:gd name="T22" fmla="*/ 140 w 2622"/>
                <a:gd name="T23" fmla="*/ 10 h 1560"/>
                <a:gd name="T24" fmla="*/ 14 w 2622"/>
                <a:gd name="T25" fmla="*/ 7 h 15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22" h="1560">
                  <a:moveTo>
                    <a:pt x="72" y="35"/>
                  </a:moveTo>
                  <a:lnTo>
                    <a:pt x="0" y="1560"/>
                  </a:lnTo>
                  <a:lnTo>
                    <a:pt x="2622" y="1503"/>
                  </a:lnTo>
                  <a:lnTo>
                    <a:pt x="2568" y="1149"/>
                  </a:lnTo>
                  <a:lnTo>
                    <a:pt x="2520" y="690"/>
                  </a:lnTo>
                  <a:lnTo>
                    <a:pt x="2400" y="525"/>
                  </a:lnTo>
                  <a:lnTo>
                    <a:pt x="2364" y="309"/>
                  </a:lnTo>
                  <a:lnTo>
                    <a:pt x="2340" y="0"/>
                  </a:lnTo>
                  <a:lnTo>
                    <a:pt x="1878" y="15"/>
                  </a:lnTo>
                  <a:lnTo>
                    <a:pt x="1638" y="63"/>
                  </a:lnTo>
                  <a:lnTo>
                    <a:pt x="1248" y="45"/>
                  </a:lnTo>
                  <a:lnTo>
                    <a:pt x="738" y="51"/>
                  </a:lnTo>
                  <a:lnTo>
                    <a:pt x="72" y="35"/>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45" name="Freeform 21">
              <a:extLst>
                <a:ext uri="{FF2B5EF4-FFF2-40B4-BE49-F238E27FC236}">
                  <a16:creationId xmlns:a16="http://schemas.microsoft.com/office/drawing/2014/main" id="{50F73734-C0F3-0341-AB53-029747203134}"/>
                </a:ext>
              </a:extLst>
            </p:cNvPr>
            <p:cNvSpPr>
              <a:spLocks/>
            </p:cNvSpPr>
            <p:nvPr/>
          </p:nvSpPr>
          <p:spPr bwMode="auto">
            <a:xfrm>
              <a:off x="6305733" y="3159553"/>
              <a:ext cx="831433" cy="653647"/>
            </a:xfrm>
            <a:custGeom>
              <a:avLst/>
              <a:gdLst>
                <a:gd name="T0" fmla="*/ 0 w 2800"/>
                <a:gd name="T1" fmla="*/ 29 h 2206"/>
                <a:gd name="T2" fmla="*/ 22 w 2800"/>
                <a:gd name="T3" fmla="*/ 73 h 2206"/>
                <a:gd name="T4" fmla="*/ 47 w 2800"/>
                <a:gd name="T5" fmla="*/ 86 h 2206"/>
                <a:gd name="T6" fmla="*/ 69 w 2800"/>
                <a:gd name="T7" fmla="*/ 98 h 2206"/>
                <a:gd name="T8" fmla="*/ 63 w 2800"/>
                <a:gd name="T9" fmla="*/ 115 h 2206"/>
                <a:gd name="T10" fmla="*/ 74 w 2800"/>
                <a:gd name="T11" fmla="*/ 146 h 2206"/>
                <a:gd name="T12" fmla="*/ 97 w 2800"/>
                <a:gd name="T13" fmla="*/ 160 h 2206"/>
                <a:gd name="T14" fmla="*/ 101 w 2800"/>
                <a:gd name="T15" fmla="*/ 211 h 2206"/>
                <a:gd name="T16" fmla="*/ 101 w 2800"/>
                <a:gd name="T17" fmla="*/ 271 h 2206"/>
                <a:gd name="T18" fmla="*/ 107 w 2800"/>
                <a:gd name="T19" fmla="*/ 324 h 2206"/>
                <a:gd name="T20" fmla="*/ 107 w 2800"/>
                <a:gd name="T21" fmla="*/ 359 h 2206"/>
                <a:gd name="T22" fmla="*/ 117 w 2800"/>
                <a:gd name="T23" fmla="*/ 385 h 2206"/>
                <a:gd name="T24" fmla="*/ 122 w 2800"/>
                <a:gd name="T25" fmla="*/ 409 h 2206"/>
                <a:gd name="T26" fmla="*/ 335 w 2800"/>
                <a:gd name="T27" fmla="*/ 382 h 2206"/>
                <a:gd name="T28" fmla="*/ 393 w 2800"/>
                <a:gd name="T29" fmla="*/ 376 h 2206"/>
                <a:gd name="T30" fmla="*/ 452 w 2800"/>
                <a:gd name="T31" fmla="*/ 364 h 2206"/>
                <a:gd name="T32" fmla="*/ 463 w 2800"/>
                <a:gd name="T33" fmla="*/ 375 h 2206"/>
                <a:gd name="T34" fmla="*/ 446 w 2800"/>
                <a:gd name="T35" fmla="*/ 398 h 2206"/>
                <a:gd name="T36" fmla="*/ 458 w 2800"/>
                <a:gd name="T37" fmla="*/ 409 h 2206"/>
                <a:gd name="T38" fmla="*/ 478 w 2800"/>
                <a:gd name="T39" fmla="*/ 418 h 2206"/>
                <a:gd name="T40" fmla="*/ 497 w 2800"/>
                <a:gd name="T41" fmla="*/ 409 h 2206"/>
                <a:gd name="T42" fmla="*/ 503 w 2800"/>
                <a:gd name="T43" fmla="*/ 398 h 2206"/>
                <a:gd name="T44" fmla="*/ 497 w 2800"/>
                <a:gd name="T45" fmla="*/ 381 h 2206"/>
                <a:gd name="T46" fmla="*/ 507 w 2800"/>
                <a:gd name="T47" fmla="*/ 363 h 2206"/>
                <a:gd name="T48" fmla="*/ 515 w 2800"/>
                <a:gd name="T49" fmla="*/ 347 h 2206"/>
                <a:gd name="T50" fmla="*/ 531 w 2800"/>
                <a:gd name="T51" fmla="*/ 339 h 2206"/>
                <a:gd name="T52" fmla="*/ 529 w 2800"/>
                <a:gd name="T53" fmla="*/ 324 h 2206"/>
                <a:gd name="T54" fmla="*/ 528 w 2800"/>
                <a:gd name="T55" fmla="*/ 306 h 2206"/>
                <a:gd name="T56" fmla="*/ 509 w 2800"/>
                <a:gd name="T57" fmla="*/ 296 h 2206"/>
                <a:gd name="T58" fmla="*/ 492 w 2800"/>
                <a:gd name="T59" fmla="*/ 273 h 2206"/>
                <a:gd name="T60" fmla="*/ 486 w 2800"/>
                <a:gd name="T61" fmla="*/ 244 h 2206"/>
                <a:gd name="T62" fmla="*/ 458 w 2800"/>
                <a:gd name="T63" fmla="*/ 222 h 2206"/>
                <a:gd name="T64" fmla="*/ 435 w 2800"/>
                <a:gd name="T65" fmla="*/ 210 h 2206"/>
                <a:gd name="T66" fmla="*/ 418 w 2800"/>
                <a:gd name="T67" fmla="*/ 187 h 2206"/>
                <a:gd name="T68" fmla="*/ 426 w 2800"/>
                <a:gd name="T69" fmla="*/ 166 h 2206"/>
                <a:gd name="T70" fmla="*/ 429 w 2800"/>
                <a:gd name="T71" fmla="*/ 142 h 2206"/>
                <a:gd name="T72" fmla="*/ 414 w 2800"/>
                <a:gd name="T73" fmla="*/ 133 h 2206"/>
                <a:gd name="T74" fmla="*/ 396 w 2800"/>
                <a:gd name="T75" fmla="*/ 128 h 2206"/>
                <a:gd name="T76" fmla="*/ 378 w 2800"/>
                <a:gd name="T77" fmla="*/ 114 h 2206"/>
                <a:gd name="T78" fmla="*/ 355 w 2800"/>
                <a:gd name="T79" fmla="*/ 85 h 2206"/>
                <a:gd name="T80" fmla="*/ 337 w 2800"/>
                <a:gd name="T81" fmla="*/ 74 h 2206"/>
                <a:gd name="T82" fmla="*/ 321 w 2800"/>
                <a:gd name="T83" fmla="*/ 51 h 2206"/>
                <a:gd name="T84" fmla="*/ 315 w 2800"/>
                <a:gd name="T85" fmla="*/ 21 h 2206"/>
                <a:gd name="T86" fmla="*/ 287 w 2800"/>
                <a:gd name="T87" fmla="*/ 0 h 2206"/>
                <a:gd name="T88" fmla="*/ 260 w 2800"/>
                <a:gd name="T89" fmla="*/ 4 h 2206"/>
                <a:gd name="T90" fmla="*/ 200 w 2800"/>
                <a:gd name="T91" fmla="*/ 15 h 2206"/>
                <a:gd name="T92" fmla="*/ 122 w 2800"/>
                <a:gd name="T93" fmla="*/ 22 h 2206"/>
                <a:gd name="T94" fmla="*/ 58 w 2800"/>
                <a:gd name="T95" fmla="*/ 26 h 2206"/>
                <a:gd name="T96" fmla="*/ 0 w 2800"/>
                <a:gd name="T97" fmla="*/ 29 h 22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800" h="2206">
                  <a:moveTo>
                    <a:pt x="0" y="152"/>
                  </a:moveTo>
                  <a:lnTo>
                    <a:pt x="118" y="387"/>
                  </a:lnTo>
                  <a:lnTo>
                    <a:pt x="247" y="452"/>
                  </a:lnTo>
                  <a:lnTo>
                    <a:pt x="363" y="518"/>
                  </a:lnTo>
                  <a:lnTo>
                    <a:pt x="333" y="608"/>
                  </a:lnTo>
                  <a:lnTo>
                    <a:pt x="388" y="771"/>
                  </a:lnTo>
                  <a:lnTo>
                    <a:pt x="513" y="845"/>
                  </a:lnTo>
                  <a:lnTo>
                    <a:pt x="535" y="1115"/>
                  </a:lnTo>
                  <a:lnTo>
                    <a:pt x="535" y="1431"/>
                  </a:lnTo>
                  <a:lnTo>
                    <a:pt x="562" y="1710"/>
                  </a:lnTo>
                  <a:lnTo>
                    <a:pt x="562" y="1895"/>
                  </a:lnTo>
                  <a:lnTo>
                    <a:pt x="618" y="2034"/>
                  </a:lnTo>
                  <a:lnTo>
                    <a:pt x="645" y="2160"/>
                  </a:lnTo>
                  <a:lnTo>
                    <a:pt x="1769" y="2014"/>
                  </a:lnTo>
                  <a:lnTo>
                    <a:pt x="2073" y="1982"/>
                  </a:lnTo>
                  <a:lnTo>
                    <a:pt x="2383" y="1920"/>
                  </a:lnTo>
                  <a:lnTo>
                    <a:pt x="2443" y="1980"/>
                  </a:lnTo>
                  <a:lnTo>
                    <a:pt x="2353" y="2100"/>
                  </a:lnTo>
                  <a:lnTo>
                    <a:pt x="2413" y="2160"/>
                  </a:lnTo>
                  <a:lnTo>
                    <a:pt x="2520" y="2206"/>
                  </a:lnTo>
                  <a:lnTo>
                    <a:pt x="2623" y="2160"/>
                  </a:lnTo>
                  <a:lnTo>
                    <a:pt x="2653" y="2100"/>
                  </a:lnTo>
                  <a:lnTo>
                    <a:pt x="2623" y="2010"/>
                  </a:lnTo>
                  <a:lnTo>
                    <a:pt x="2672" y="1918"/>
                  </a:lnTo>
                  <a:lnTo>
                    <a:pt x="2713" y="1830"/>
                  </a:lnTo>
                  <a:lnTo>
                    <a:pt x="2800" y="1790"/>
                  </a:lnTo>
                  <a:lnTo>
                    <a:pt x="2792" y="1710"/>
                  </a:lnTo>
                  <a:lnTo>
                    <a:pt x="2784" y="1614"/>
                  </a:lnTo>
                  <a:lnTo>
                    <a:pt x="2683" y="1560"/>
                  </a:lnTo>
                  <a:lnTo>
                    <a:pt x="2593" y="1440"/>
                  </a:lnTo>
                  <a:lnTo>
                    <a:pt x="2563" y="1290"/>
                  </a:lnTo>
                  <a:lnTo>
                    <a:pt x="2413" y="1170"/>
                  </a:lnTo>
                  <a:lnTo>
                    <a:pt x="2293" y="1110"/>
                  </a:lnTo>
                  <a:lnTo>
                    <a:pt x="2203" y="989"/>
                  </a:lnTo>
                  <a:lnTo>
                    <a:pt x="2248" y="878"/>
                  </a:lnTo>
                  <a:lnTo>
                    <a:pt x="2263" y="749"/>
                  </a:lnTo>
                  <a:lnTo>
                    <a:pt x="2184" y="702"/>
                  </a:lnTo>
                  <a:lnTo>
                    <a:pt x="2089" y="678"/>
                  </a:lnTo>
                  <a:lnTo>
                    <a:pt x="1994" y="599"/>
                  </a:lnTo>
                  <a:lnTo>
                    <a:pt x="1874" y="449"/>
                  </a:lnTo>
                  <a:lnTo>
                    <a:pt x="1777" y="390"/>
                  </a:lnTo>
                  <a:lnTo>
                    <a:pt x="1694" y="269"/>
                  </a:lnTo>
                  <a:lnTo>
                    <a:pt x="1659" y="110"/>
                  </a:lnTo>
                  <a:lnTo>
                    <a:pt x="1511" y="0"/>
                  </a:lnTo>
                  <a:lnTo>
                    <a:pt x="1373" y="23"/>
                  </a:lnTo>
                  <a:lnTo>
                    <a:pt x="1055" y="80"/>
                  </a:lnTo>
                  <a:lnTo>
                    <a:pt x="643" y="117"/>
                  </a:lnTo>
                  <a:lnTo>
                    <a:pt x="306" y="135"/>
                  </a:lnTo>
                  <a:lnTo>
                    <a:pt x="0" y="152"/>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46" name="Freeform 23">
              <a:extLst>
                <a:ext uri="{FF2B5EF4-FFF2-40B4-BE49-F238E27FC236}">
                  <a16:creationId xmlns:a16="http://schemas.microsoft.com/office/drawing/2014/main" id="{E78F6334-8808-644F-96F6-25D5EA2668F8}"/>
                </a:ext>
              </a:extLst>
            </p:cNvPr>
            <p:cNvSpPr>
              <a:spLocks/>
            </p:cNvSpPr>
            <p:nvPr/>
          </p:nvSpPr>
          <p:spPr bwMode="auto">
            <a:xfrm>
              <a:off x="6593838" y="4288579"/>
              <a:ext cx="690512" cy="581714"/>
            </a:xfrm>
            <a:custGeom>
              <a:avLst/>
              <a:gdLst>
                <a:gd name="T0" fmla="*/ 54 w 2329"/>
                <a:gd name="T1" fmla="*/ 9 h 1959"/>
                <a:gd name="T2" fmla="*/ 187 w 2329"/>
                <a:gd name="T3" fmla="*/ 6 h 1959"/>
                <a:gd name="T4" fmla="*/ 240 w 2329"/>
                <a:gd name="T5" fmla="*/ 21 h 1959"/>
                <a:gd name="T6" fmla="*/ 242 w 2329"/>
                <a:gd name="T7" fmla="*/ 48 h 1959"/>
                <a:gd name="T8" fmla="*/ 237 w 2329"/>
                <a:gd name="T9" fmla="*/ 80 h 1959"/>
                <a:gd name="T10" fmla="*/ 218 w 2329"/>
                <a:gd name="T11" fmla="*/ 128 h 1959"/>
                <a:gd name="T12" fmla="*/ 214 w 2329"/>
                <a:gd name="T13" fmla="*/ 176 h 1959"/>
                <a:gd name="T14" fmla="*/ 298 w 2329"/>
                <a:gd name="T15" fmla="*/ 177 h 1959"/>
                <a:gd name="T16" fmla="*/ 352 w 2329"/>
                <a:gd name="T17" fmla="*/ 166 h 1959"/>
                <a:gd name="T18" fmla="*/ 364 w 2329"/>
                <a:gd name="T19" fmla="*/ 190 h 1959"/>
                <a:gd name="T20" fmla="*/ 374 w 2329"/>
                <a:gd name="T21" fmla="*/ 216 h 1959"/>
                <a:gd name="T22" fmla="*/ 384 w 2329"/>
                <a:gd name="T23" fmla="*/ 239 h 1959"/>
                <a:gd name="T24" fmla="*/ 339 w 2329"/>
                <a:gd name="T25" fmla="*/ 222 h 1959"/>
                <a:gd name="T26" fmla="*/ 319 w 2329"/>
                <a:gd name="T27" fmla="*/ 252 h 1959"/>
                <a:gd name="T28" fmla="*/ 342 w 2329"/>
                <a:gd name="T29" fmla="*/ 264 h 1959"/>
                <a:gd name="T30" fmla="*/ 373 w 2329"/>
                <a:gd name="T31" fmla="*/ 250 h 1959"/>
                <a:gd name="T32" fmla="*/ 384 w 2329"/>
                <a:gd name="T33" fmla="*/ 259 h 1959"/>
                <a:gd name="T34" fmla="*/ 405 w 2329"/>
                <a:gd name="T35" fmla="*/ 254 h 1959"/>
                <a:gd name="T36" fmla="*/ 427 w 2329"/>
                <a:gd name="T37" fmla="*/ 267 h 1959"/>
                <a:gd name="T38" fmla="*/ 410 w 2329"/>
                <a:gd name="T39" fmla="*/ 292 h 1959"/>
                <a:gd name="T40" fmla="*/ 436 w 2329"/>
                <a:gd name="T41" fmla="*/ 320 h 1959"/>
                <a:gd name="T42" fmla="*/ 425 w 2329"/>
                <a:gd name="T43" fmla="*/ 362 h 1959"/>
                <a:gd name="T44" fmla="*/ 396 w 2329"/>
                <a:gd name="T45" fmla="*/ 333 h 1959"/>
                <a:gd name="T46" fmla="*/ 369 w 2329"/>
                <a:gd name="T47" fmla="*/ 320 h 1959"/>
                <a:gd name="T48" fmla="*/ 327 w 2329"/>
                <a:gd name="T49" fmla="*/ 296 h 1959"/>
                <a:gd name="T50" fmla="*/ 357 w 2329"/>
                <a:gd name="T51" fmla="*/ 341 h 1959"/>
                <a:gd name="T52" fmla="*/ 333 w 2329"/>
                <a:gd name="T53" fmla="*/ 361 h 1959"/>
                <a:gd name="T54" fmla="*/ 302 w 2329"/>
                <a:gd name="T55" fmla="*/ 353 h 1959"/>
                <a:gd name="T56" fmla="*/ 266 w 2329"/>
                <a:gd name="T57" fmla="*/ 369 h 1959"/>
                <a:gd name="T58" fmla="*/ 257 w 2329"/>
                <a:gd name="T59" fmla="*/ 342 h 1959"/>
                <a:gd name="T60" fmla="*/ 248 w 2329"/>
                <a:gd name="T61" fmla="*/ 298 h 1959"/>
                <a:gd name="T62" fmla="*/ 242 w 2329"/>
                <a:gd name="T63" fmla="*/ 330 h 1959"/>
                <a:gd name="T64" fmla="*/ 201 w 2329"/>
                <a:gd name="T65" fmla="*/ 309 h 1959"/>
                <a:gd name="T66" fmla="*/ 171 w 2329"/>
                <a:gd name="T67" fmla="*/ 336 h 1959"/>
                <a:gd name="T68" fmla="*/ 119 w 2329"/>
                <a:gd name="T69" fmla="*/ 326 h 1959"/>
                <a:gd name="T70" fmla="*/ 74 w 2329"/>
                <a:gd name="T71" fmla="*/ 330 h 1959"/>
                <a:gd name="T72" fmla="*/ 44 w 2329"/>
                <a:gd name="T73" fmla="*/ 284 h 1959"/>
                <a:gd name="T74" fmla="*/ 56 w 2329"/>
                <a:gd name="T75" fmla="*/ 215 h 1959"/>
                <a:gd name="T76" fmla="*/ 30 w 2329"/>
                <a:gd name="T77" fmla="*/ 146 h 1959"/>
                <a:gd name="T78" fmla="*/ 0 w 2329"/>
                <a:gd name="T79" fmla="*/ 93 h 1959"/>
                <a:gd name="T80" fmla="*/ 0 w 2329"/>
                <a:gd name="T81" fmla="*/ 50 h 195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329" h="1959">
                  <a:moveTo>
                    <a:pt x="16" y="123"/>
                  </a:moveTo>
                  <a:lnTo>
                    <a:pt x="283" y="48"/>
                  </a:lnTo>
                  <a:lnTo>
                    <a:pt x="694" y="33"/>
                  </a:lnTo>
                  <a:lnTo>
                    <a:pt x="988" y="32"/>
                  </a:lnTo>
                  <a:lnTo>
                    <a:pt x="1216" y="0"/>
                  </a:lnTo>
                  <a:lnTo>
                    <a:pt x="1267" y="108"/>
                  </a:lnTo>
                  <a:lnTo>
                    <a:pt x="1309" y="177"/>
                  </a:lnTo>
                  <a:lnTo>
                    <a:pt x="1279" y="252"/>
                  </a:lnTo>
                  <a:lnTo>
                    <a:pt x="1309" y="327"/>
                  </a:lnTo>
                  <a:lnTo>
                    <a:pt x="1249" y="420"/>
                  </a:lnTo>
                  <a:lnTo>
                    <a:pt x="1249" y="537"/>
                  </a:lnTo>
                  <a:lnTo>
                    <a:pt x="1153" y="672"/>
                  </a:lnTo>
                  <a:lnTo>
                    <a:pt x="1129" y="807"/>
                  </a:lnTo>
                  <a:lnTo>
                    <a:pt x="1129" y="927"/>
                  </a:lnTo>
                  <a:lnTo>
                    <a:pt x="1339" y="927"/>
                  </a:lnTo>
                  <a:lnTo>
                    <a:pt x="1573" y="930"/>
                  </a:lnTo>
                  <a:lnTo>
                    <a:pt x="1729" y="897"/>
                  </a:lnTo>
                  <a:lnTo>
                    <a:pt x="1861" y="876"/>
                  </a:lnTo>
                  <a:lnTo>
                    <a:pt x="1939" y="897"/>
                  </a:lnTo>
                  <a:lnTo>
                    <a:pt x="1921" y="1002"/>
                  </a:lnTo>
                  <a:lnTo>
                    <a:pt x="1939" y="1047"/>
                  </a:lnTo>
                  <a:lnTo>
                    <a:pt x="1975" y="1137"/>
                  </a:lnTo>
                  <a:lnTo>
                    <a:pt x="2035" y="1215"/>
                  </a:lnTo>
                  <a:lnTo>
                    <a:pt x="2029" y="1257"/>
                  </a:lnTo>
                  <a:lnTo>
                    <a:pt x="1909" y="1209"/>
                  </a:lnTo>
                  <a:lnTo>
                    <a:pt x="1789" y="1167"/>
                  </a:lnTo>
                  <a:lnTo>
                    <a:pt x="1609" y="1257"/>
                  </a:lnTo>
                  <a:lnTo>
                    <a:pt x="1687" y="1329"/>
                  </a:lnTo>
                  <a:lnTo>
                    <a:pt x="1729" y="1497"/>
                  </a:lnTo>
                  <a:lnTo>
                    <a:pt x="1807" y="1392"/>
                  </a:lnTo>
                  <a:lnTo>
                    <a:pt x="1867" y="1299"/>
                  </a:lnTo>
                  <a:lnTo>
                    <a:pt x="1969" y="1317"/>
                  </a:lnTo>
                  <a:lnTo>
                    <a:pt x="1969" y="1377"/>
                  </a:lnTo>
                  <a:lnTo>
                    <a:pt x="2029" y="1362"/>
                  </a:lnTo>
                  <a:lnTo>
                    <a:pt x="2071" y="1314"/>
                  </a:lnTo>
                  <a:lnTo>
                    <a:pt x="2137" y="1338"/>
                  </a:lnTo>
                  <a:lnTo>
                    <a:pt x="2209" y="1347"/>
                  </a:lnTo>
                  <a:lnTo>
                    <a:pt x="2257" y="1407"/>
                  </a:lnTo>
                  <a:lnTo>
                    <a:pt x="2209" y="1470"/>
                  </a:lnTo>
                  <a:lnTo>
                    <a:pt x="2167" y="1536"/>
                  </a:lnTo>
                  <a:lnTo>
                    <a:pt x="2179" y="1647"/>
                  </a:lnTo>
                  <a:lnTo>
                    <a:pt x="2305" y="1683"/>
                  </a:lnTo>
                  <a:lnTo>
                    <a:pt x="2329" y="1797"/>
                  </a:lnTo>
                  <a:lnTo>
                    <a:pt x="2245" y="1905"/>
                  </a:lnTo>
                  <a:lnTo>
                    <a:pt x="2161" y="1815"/>
                  </a:lnTo>
                  <a:lnTo>
                    <a:pt x="2089" y="1755"/>
                  </a:lnTo>
                  <a:lnTo>
                    <a:pt x="2011" y="1731"/>
                  </a:lnTo>
                  <a:lnTo>
                    <a:pt x="1951" y="1683"/>
                  </a:lnTo>
                  <a:lnTo>
                    <a:pt x="1789" y="1557"/>
                  </a:lnTo>
                  <a:lnTo>
                    <a:pt x="1729" y="1557"/>
                  </a:lnTo>
                  <a:lnTo>
                    <a:pt x="1837" y="1689"/>
                  </a:lnTo>
                  <a:lnTo>
                    <a:pt x="1885" y="1797"/>
                  </a:lnTo>
                  <a:lnTo>
                    <a:pt x="1825" y="1875"/>
                  </a:lnTo>
                  <a:lnTo>
                    <a:pt x="1759" y="1902"/>
                  </a:lnTo>
                  <a:lnTo>
                    <a:pt x="1705" y="1857"/>
                  </a:lnTo>
                  <a:lnTo>
                    <a:pt x="1597" y="1857"/>
                  </a:lnTo>
                  <a:lnTo>
                    <a:pt x="1537" y="1959"/>
                  </a:lnTo>
                  <a:lnTo>
                    <a:pt x="1405" y="1944"/>
                  </a:lnTo>
                  <a:lnTo>
                    <a:pt x="1369" y="1905"/>
                  </a:lnTo>
                  <a:lnTo>
                    <a:pt x="1357" y="1803"/>
                  </a:lnTo>
                  <a:lnTo>
                    <a:pt x="1399" y="1647"/>
                  </a:lnTo>
                  <a:lnTo>
                    <a:pt x="1309" y="1569"/>
                  </a:lnTo>
                  <a:lnTo>
                    <a:pt x="1321" y="1647"/>
                  </a:lnTo>
                  <a:lnTo>
                    <a:pt x="1279" y="1737"/>
                  </a:lnTo>
                  <a:lnTo>
                    <a:pt x="1177" y="1659"/>
                  </a:lnTo>
                  <a:lnTo>
                    <a:pt x="1063" y="1626"/>
                  </a:lnTo>
                  <a:lnTo>
                    <a:pt x="949" y="1677"/>
                  </a:lnTo>
                  <a:lnTo>
                    <a:pt x="901" y="1770"/>
                  </a:lnTo>
                  <a:lnTo>
                    <a:pt x="769" y="1797"/>
                  </a:lnTo>
                  <a:lnTo>
                    <a:pt x="631" y="1719"/>
                  </a:lnTo>
                  <a:lnTo>
                    <a:pt x="469" y="1677"/>
                  </a:lnTo>
                  <a:lnTo>
                    <a:pt x="391" y="1737"/>
                  </a:lnTo>
                  <a:lnTo>
                    <a:pt x="241" y="1751"/>
                  </a:lnTo>
                  <a:lnTo>
                    <a:pt x="234" y="1496"/>
                  </a:lnTo>
                  <a:lnTo>
                    <a:pt x="211" y="1214"/>
                  </a:lnTo>
                  <a:lnTo>
                    <a:pt x="297" y="1130"/>
                  </a:lnTo>
                  <a:lnTo>
                    <a:pt x="258" y="932"/>
                  </a:lnTo>
                  <a:lnTo>
                    <a:pt x="156" y="770"/>
                  </a:lnTo>
                  <a:lnTo>
                    <a:pt x="73" y="681"/>
                  </a:lnTo>
                  <a:lnTo>
                    <a:pt x="0" y="491"/>
                  </a:lnTo>
                  <a:lnTo>
                    <a:pt x="18" y="389"/>
                  </a:lnTo>
                  <a:lnTo>
                    <a:pt x="1" y="263"/>
                  </a:lnTo>
                  <a:lnTo>
                    <a:pt x="16" y="123"/>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47" name="Freeform 36">
              <a:extLst>
                <a:ext uri="{FF2B5EF4-FFF2-40B4-BE49-F238E27FC236}">
                  <a16:creationId xmlns:a16="http://schemas.microsoft.com/office/drawing/2014/main" id="{CFA95925-8E11-0B48-AD6A-7DFB1CB3C09F}"/>
                </a:ext>
              </a:extLst>
            </p:cNvPr>
            <p:cNvSpPr>
              <a:spLocks/>
            </p:cNvSpPr>
            <p:nvPr/>
          </p:nvSpPr>
          <p:spPr bwMode="auto">
            <a:xfrm>
              <a:off x="8004613" y="2002380"/>
              <a:ext cx="771934" cy="659902"/>
            </a:xfrm>
            <a:custGeom>
              <a:avLst/>
              <a:gdLst>
                <a:gd name="T0" fmla="*/ 0 w 2597"/>
                <a:gd name="T1" fmla="*/ 421 h 2224"/>
                <a:gd name="T2" fmla="*/ 24 w 2597"/>
                <a:gd name="T3" fmla="*/ 422 h 2224"/>
                <a:gd name="T4" fmla="*/ 207 w 2597"/>
                <a:gd name="T5" fmla="*/ 361 h 2224"/>
                <a:gd name="T6" fmla="*/ 330 w 2597"/>
                <a:gd name="T7" fmla="*/ 324 h 2224"/>
                <a:gd name="T8" fmla="*/ 380 w 2597"/>
                <a:gd name="T9" fmla="*/ 357 h 2224"/>
                <a:gd name="T10" fmla="*/ 398 w 2597"/>
                <a:gd name="T11" fmla="*/ 365 h 2224"/>
                <a:gd name="T12" fmla="*/ 436 w 2597"/>
                <a:gd name="T13" fmla="*/ 367 h 2224"/>
                <a:gd name="T14" fmla="*/ 474 w 2597"/>
                <a:gd name="T15" fmla="*/ 373 h 2224"/>
                <a:gd name="T16" fmla="*/ 493 w 2597"/>
                <a:gd name="T17" fmla="*/ 346 h 2224"/>
                <a:gd name="T18" fmla="*/ 483 w 2597"/>
                <a:gd name="T19" fmla="*/ 334 h 2224"/>
                <a:gd name="T20" fmla="*/ 482 w 2597"/>
                <a:gd name="T21" fmla="*/ 314 h 2224"/>
                <a:gd name="T22" fmla="*/ 465 w 2597"/>
                <a:gd name="T23" fmla="*/ 301 h 2224"/>
                <a:gd name="T24" fmla="*/ 459 w 2597"/>
                <a:gd name="T25" fmla="*/ 278 h 2224"/>
                <a:gd name="T26" fmla="*/ 454 w 2597"/>
                <a:gd name="T27" fmla="*/ 241 h 2224"/>
                <a:gd name="T28" fmla="*/ 447 w 2597"/>
                <a:gd name="T29" fmla="*/ 198 h 2224"/>
                <a:gd name="T30" fmla="*/ 439 w 2597"/>
                <a:gd name="T31" fmla="*/ 170 h 2224"/>
                <a:gd name="T32" fmla="*/ 433 w 2597"/>
                <a:gd name="T33" fmla="*/ 132 h 2224"/>
                <a:gd name="T34" fmla="*/ 396 w 2597"/>
                <a:gd name="T35" fmla="*/ 73 h 2224"/>
                <a:gd name="T36" fmla="*/ 385 w 2597"/>
                <a:gd name="T37" fmla="*/ 28 h 2224"/>
                <a:gd name="T38" fmla="*/ 377 w 2597"/>
                <a:gd name="T39" fmla="*/ 11 h 2224"/>
                <a:gd name="T40" fmla="*/ 362 w 2597"/>
                <a:gd name="T41" fmla="*/ 0 h 2224"/>
                <a:gd name="T42" fmla="*/ 351 w 2597"/>
                <a:gd name="T43" fmla="*/ 11 h 2224"/>
                <a:gd name="T44" fmla="*/ 328 w 2597"/>
                <a:gd name="T45" fmla="*/ 16 h 2224"/>
                <a:gd name="T46" fmla="*/ 301 w 2597"/>
                <a:gd name="T47" fmla="*/ 29 h 2224"/>
                <a:gd name="T48" fmla="*/ 260 w 2597"/>
                <a:gd name="T49" fmla="*/ 39 h 2224"/>
                <a:gd name="T50" fmla="*/ 243 w 2597"/>
                <a:gd name="T51" fmla="*/ 61 h 2224"/>
                <a:gd name="T52" fmla="*/ 225 w 2597"/>
                <a:gd name="T53" fmla="*/ 85 h 2224"/>
                <a:gd name="T54" fmla="*/ 227 w 2597"/>
                <a:gd name="T55" fmla="*/ 108 h 2224"/>
                <a:gd name="T56" fmla="*/ 233 w 2597"/>
                <a:gd name="T57" fmla="*/ 123 h 2224"/>
                <a:gd name="T58" fmla="*/ 197 w 2597"/>
                <a:gd name="T59" fmla="*/ 159 h 2224"/>
                <a:gd name="T60" fmla="*/ 211 w 2597"/>
                <a:gd name="T61" fmla="*/ 165 h 2224"/>
                <a:gd name="T62" fmla="*/ 225 w 2597"/>
                <a:gd name="T63" fmla="*/ 159 h 2224"/>
                <a:gd name="T64" fmla="*/ 228 w 2597"/>
                <a:gd name="T65" fmla="*/ 173 h 2224"/>
                <a:gd name="T66" fmla="*/ 214 w 2597"/>
                <a:gd name="T67" fmla="*/ 187 h 2224"/>
                <a:gd name="T68" fmla="*/ 237 w 2597"/>
                <a:gd name="T69" fmla="*/ 198 h 2224"/>
                <a:gd name="T70" fmla="*/ 242 w 2597"/>
                <a:gd name="T71" fmla="*/ 216 h 2224"/>
                <a:gd name="T72" fmla="*/ 213 w 2597"/>
                <a:gd name="T73" fmla="*/ 225 h 2224"/>
                <a:gd name="T74" fmla="*/ 183 w 2597"/>
                <a:gd name="T75" fmla="*/ 243 h 2224"/>
                <a:gd name="T76" fmla="*/ 151 w 2597"/>
                <a:gd name="T77" fmla="*/ 267 h 2224"/>
                <a:gd name="T78" fmla="*/ 120 w 2597"/>
                <a:gd name="T79" fmla="*/ 261 h 2224"/>
                <a:gd name="T80" fmla="*/ 88 w 2597"/>
                <a:gd name="T81" fmla="*/ 273 h 2224"/>
                <a:gd name="T82" fmla="*/ 60 w 2597"/>
                <a:gd name="T83" fmla="*/ 291 h 2224"/>
                <a:gd name="T84" fmla="*/ 58 w 2597"/>
                <a:gd name="T85" fmla="*/ 310 h 2224"/>
                <a:gd name="T86" fmla="*/ 77 w 2597"/>
                <a:gd name="T87" fmla="*/ 329 h 2224"/>
                <a:gd name="T88" fmla="*/ 76 w 2597"/>
                <a:gd name="T89" fmla="*/ 351 h 2224"/>
                <a:gd name="T90" fmla="*/ 60 w 2597"/>
                <a:gd name="T91" fmla="*/ 369 h 2224"/>
                <a:gd name="T92" fmla="*/ 0 w 2597"/>
                <a:gd name="T93" fmla="*/ 421 h 222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597" h="2224">
                  <a:moveTo>
                    <a:pt x="0" y="2218"/>
                  </a:moveTo>
                  <a:lnTo>
                    <a:pt x="128" y="2224"/>
                  </a:lnTo>
                  <a:lnTo>
                    <a:pt x="1088" y="1905"/>
                  </a:lnTo>
                  <a:lnTo>
                    <a:pt x="1737" y="1708"/>
                  </a:lnTo>
                  <a:lnTo>
                    <a:pt x="2003" y="1884"/>
                  </a:lnTo>
                  <a:lnTo>
                    <a:pt x="2094" y="1924"/>
                  </a:lnTo>
                  <a:lnTo>
                    <a:pt x="2298" y="1936"/>
                  </a:lnTo>
                  <a:lnTo>
                    <a:pt x="2498" y="1968"/>
                  </a:lnTo>
                  <a:lnTo>
                    <a:pt x="2597" y="1826"/>
                  </a:lnTo>
                  <a:lnTo>
                    <a:pt x="2546" y="1760"/>
                  </a:lnTo>
                  <a:lnTo>
                    <a:pt x="2538" y="1656"/>
                  </a:lnTo>
                  <a:lnTo>
                    <a:pt x="2450" y="1584"/>
                  </a:lnTo>
                  <a:lnTo>
                    <a:pt x="2417" y="1466"/>
                  </a:lnTo>
                  <a:lnTo>
                    <a:pt x="2394" y="1272"/>
                  </a:lnTo>
                  <a:lnTo>
                    <a:pt x="2357" y="1046"/>
                  </a:lnTo>
                  <a:lnTo>
                    <a:pt x="2314" y="896"/>
                  </a:lnTo>
                  <a:lnTo>
                    <a:pt x="2282" y="696"/>
                  </a:lnTo>
                  <a:lnTo>
                    <a:pt x="2087" y="386"/>
                  </a:lnTo>
                  <a:lnTo>
                    <a:pt x="2027" y="146"/>
                  </a:lnTo>
                  <a:lnTo>
                    <a:pt x="1986" y="56"/>
                  </a:lnTo>
                  <a:lnTo>
                    <a:pt x="1906" y="0"/>
                  </a:lnTo>
                  <a:lnTo>
                    <a:pt x="1847" y="56"/>
                  </a:lnTo>
                  <a:lnTo>
                    <a:pt x="1727" y="86"/>
                  </a:lnTo>
                  <a:lnTo>
                    <a:pt x="1586" y="152"/>
                  </a:lnTo>
                  <a:lnTo>
                    <a:pt x="1367" y="206"/>
                  </a:lnTo>
                  <a:lnTo>
                    <a:pt x="1282" y="320"/>
                  </a:lnTo>
                  <a:lnTo>
                    <a:pt x="1186" y="446"/>
                  </a:lnTo>
                  <a:lnTo>
                    <a:pt x="1194" y="568"/>
                  </a:lnTo>
                  <a:lnTo>
                    <a:pt x="1226" y="648"/>
                  </a:lnTo>
                  <a:lnTo>
                    <a:pt x="1036" y="836"/>
                  </a:lnTo>
                  <a:lnTo>
                    <a:pt x="1114" y="872"/>
                  </a:lnTo>
                  <a:lnTo>
                    <a:pt x="1186" y="836"/>
                  </a:lnTo>
                  <a:lnTo>
                    <a:pt x="1202" y="912"/>
                  </a:lnTo>
                  <a:lnTo>
                    <a:pt x="1126" y="986"/>
                  </a:lnTo>
                  <a:lnTo>
                    <a:pt x="1247" y="1046"/>
                  </a:lnTo>
                  <a:lnTo>
                    <a:pt x="1277" y="1136"/>
                  </a:lnTo>
                  <a:lnTo>
                    <a:pt x="1122" y="1184"/>
                  </a:lnTo>
                  <a:lnTo>
                    <a:pt x="962" y="1280"/>
                  </a:lnTo>
                  <a:lnTo>
                    <a:pt x="796" y="1406"/>
                  </a:lnTo>
                  <a:lnTo>
                    <a:pt x="634" y="1376"/>
                  </a:lnTo>
                  <a:lnTo>
                    <a:pt x="466" y="1440"/>
                  </a:lnTo>
                  <a:lnTo>
                    <a:pt x="314" y="1536"/>
                  </a:lnTo>
                  <a:lnTo>
                    <a:pt x="306" y="1632"/>
                  </a:lnTo>
                  <a:lnTo>
                    <a:pt x="406" y="1736"/>
                  </a:lnTo>
                  <a:lnTo>
                    <a:pt x="402" y="1848"/>
                  </a:lnTo>
                  <a:lnTo>
                    <a:pt x="316" y="1946"/>
                  </a:lnTo>
                  <a:lnTo>
                    <a:pt x="0" y="2218"/>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fontAlgn="base">
                <a:spcBef>
                  <a:spcPct val="0"/>
                </a:spcBef>
                <a:spcAft>
                  <a:spcPct val="0"/>
                </a:spcAft>
              </a:pPr>
              <a:endParaRPr lang="zh-CN" altLang="en-US" b="1" kern="0">
                <a:solidFill>
                  <a:srgbClr val="000000"/>
                </a:solidFill>
                <a:latin typeface="Century Gothic" charset="0"/>
                <a:ea typeface="Century Gothic" charset="0"/>
                <a:cs typeface="Century Gothic" charset="0"/>
              </a:endParaRPr>
            </a:p>
          </p:txBody>
        </p:sp>
        <p:sp>
          <p:nvSpPr>
            <p:cNvPr id="48" name="Freeform 47">
              <a:extLst>
                <a:ext uri="{FF2B5EF4-FFF2-40B4-BE49-F238E27FC236}">
                  <a16:creationId xmlns:a16="http://schemas.microsoft.com/office/drawing/2014/main" id="{757FFC30-9392-3A4F-8039-95DAE9BB9A82}"/>
                </a:ext>
              </a:extLst>
            </p:cNvPr>
            <p:cNvSpPr>
              <a:spLocks/>
            </p:cNvSpPr>
            <p:nvPr/>
          </p:nvSpPr>
          <p:spPr bwMode="auto">
            <a:xfrm>
              <a:off x="3313512" y="1669302"/>
              <a:ext cx="798552" cy="581714"/>
            </a:xfrm>
            <a:custGeom>
              <a:avLst/>
              <a:gdLst>
                <a:gd name="T0" fmla="*/ 17 w 2687"/>
                <a:gd name="T1" fmla="*/ 25 h 1962"/>
                <a:gd name="T2" fmla="*/ 0 w 2687"/>
                <a:gd name="T3" fmla="*/ 48 h 1962"/>
                <a:gd name="T4" fmla="*/ 11 w 2687"/>
                <a:gd name="T5" fmla="*/ 93 h 1962"/>
                <a:gd name="T6" fmla="*/ 15 w 2687"/>
                <a:gd name="T7" fmla="*/ 130 h 1962"/>
                <a:gd name="T8" fmla="*/ 6 w 2687"/>
                <a:gd name="T9" fmla="*/ 150 h 1962"/>
                <a:gd name="T10" fmla="*/ 22 w 2687"/>
                <a:gd name="T11" fmla="*/ 166 h 1962"/>
                <a:gd name="T12" fmla="*/ 6 w 2687"/>
                <a:gd name="T13" fmla="*/ 173 h 1962"/>
                <a:gd name="T14" fmla="*/ 23 w 2687"/>
                <a:gd name="T15" fmla="*/ 196 h 1962"/>
                <a:gd name="T16" fmla="*/ 0 w 2687"/>
                <a:gd name="T17" fmla="*/ 213 h 1962"/>
                <a:gd name="T18" fmla="*/ 6 w 2687"/>
                <a:gd name="T19" fmla="*/ 230 h 1962"/>
                <a:gd name="T20" fmla="*/ 28 w 2687"/>
                <a:gd name="T21" fmla="*/ 236 h 1962"/>
                <a:gd name="T22" fmla="*/ 47 w 2687"/>
                <a:gd name="T23" fmla="*/ 246 h 1962"/>
                <a:gd name="T24" fmla="*/ 63 w 2687"/>
                <a:gd name="T25" fmla="*/ 264 h 1962"/>
                <a:gd name="T26" fmla="*/ 74 w 2687"/>
                <a:gd name="T27" fmla="*/ 309 h 1962"/>
                <a:gd name="T28" fmla="*/ 106 w 2687"/>
                <a:gd name="T29" fmla="*/ 310 h 1962"/>
                <a:gd name="T30" fmla="*/ 142 w 2687"/>
                <a:gd name="T31" fmla="*/ 309 h 1962"/>
                <a:gd name="T32" fmla="*/ 171 w 2687"/>
                <a:gd name="T33" fmla="*/ 338 h 1962"/>
                <a:gd name="T34" fmla="*/ 194 w 2687"/>
                <a:gd name="T35" fmla="*/ 321 h 1962"/>
                <a:gd name="T36" fmla="*/ 233 w 2687"/>
                <a:gd name="T37" fmla="*/ 344 h 1962"/>
                <a:gd name="T38" fmla="*/ 285 w 2687"/>
                <a:gd name="T39" fmla="*/ 338 h 1962"/>
                <a:gd name="T40" fmla="*/ 302 w 2687"/>
                <a:gd name="T41" fmla="*/ 349 h 1962"/>
                <a:gd name="T42" fmla="*/ 322 w 2687"/>
                <a:gd name="T43" fmla="*/ 341 h 1962"/>
                <a:gd name="T44" fmla="*/ 352 w 2687"/>
                <a:gd name="T45" fmla="*/ 341 h 1962"/>
                <a:gd name="T46" fmla="*/ 371 w 2687"/>
                <a:gd name="T47" fmla="*/ 354 h 1962"/>
                <a:gd name="T48" fmla="*/ 427 w 2687"/>
                <a:gd name="T49" fmla="*/ 372 h 1962"/>
                <a:gd name="T50" fmla="*/ 456 w 2687"/>
                <a:gd name="T51" fmla="*/ 372 h 1962"/>
                <a:gd name="T52" fmla="*/ 456 w 2687"/>
                <a:gd name="T53" fmla="*/ 338 h 1962"/>
                <a:gd name="T54" fmla="*/ 467 w 2687"/>
                <a:gd name="T55" fmla="*/ 298 h 1962"/>
                <a:gd name="T56" fmla="*/ 478 w 2687"/>
                <a:gd name="T57" fmla="*/ 258 h 1962"/>
                <a:gd name="T58" fmla="*/ 484 w 2687"/>
                <a:gd name="T59" fmla="*/ 232 h 1962"/>
                <a:gd name="T60" fmla="*/ 482 w 2687"/>
                <a:gd name="T61" fmla="*/ 196 h 1962"/>
                <a:gd name="T62" fmla="*/ 494 w 2687"/>
                <a:gd name="T63" fmla="*/ 159 h 1962"/>
                <a:gd name="T64" fmla="*/ 501 w 2687"/>
                <a:gd name="T65" fmla="*/ 120 h 1962"/>
                <a:gd name="T66" fmla="*/ 510 w 2687"/>
                <a:gd name="T67" fmla="*/ 102 h 1962"/>
                <a:gd name="T68" fmla="*/ 439 w 2687"/>
                <a:gd name="T69" fmla="*/ 78 h 1962"/>
                <a:gd name="T70" fmla="*/ 389 w 2687"/>
                <a:gd name="T71" fmla="*/ 66 h 1962"/>
                <a:gd name="T72" fmla="*/ 321 w 2687"/>
                <a:gd name="T73" fmla="*/ 54 h 1962"/>
                <a:gd name="T74" fmla="*/ 234 w 2687"/>
                <a:gd name="T75" fmla="*/ 35 h 1962"/>
                <a:gd name="T76" fmla="*/ 137 w 2687"/>
                <a:gd name="T77" fmla="*/ 0 h 1962"/>
                <a:gd name="T78" fmla="*/ 144 w 2687"/>
                <a:gd name="T79" fmla="*/ 26 h 1962"/>
                <a:gd name="T80" fmla="*/ 165 w 2687"/>
                <a:gd name="T81" fmla="*/ 42 h 1962"/>
                <a:gd name="T82" fmla="*/ 142 w 2687"/>
                <a:gd name="T83" fmla="*/ 53 h 1962"/>
                <a:gd name="T84" fmla="*/ 159 w 2687"/>
                <a:gd name="T85" fmla="*/ 71 h 1962"/>
                <a:gd name="T86" fmla="*/ 154 w 2687"/>
                <a:gd name="T87" fmla="*/ 116 h 1962"/>
                <a:gd name="T88" fmla="*/ 137 w 2687"/>
                <a:gd name="T89" fmla="*/ 162 h 1962"/>
                <a:gd name="T90" fmla="*/ 108 w 2687"/>
                <a:gd name="T91" fmla="*/ 179 h 1962"/>
                <a:gd name="T92" fmla="*/ 120 w 2687"/>
                <a:gd name="T93" fmla="*/ 156 h 1962"/>
                <a:gd name="T94" fmla="*/ 125 w 2687"/>
                <a:gd name="T95" fmla="*/ 156 h 1962"/>
                <a:gd name="T96" fmla="*/ 125 w 2687"/>
                <a:gd name="T97" fmla="*/ 110 h 1962"/>
                <a:gd name="T98" fmla="*/ 114 w 2687"/>
                <a:gd name="T99" fmla="*/ 105 h 1962"/>
                <a:gd name="T100" fmla="*/ 125 w 2687"/>
                <a:gd name="T101" fmla="*/ 93 h 1962"/>
                <a:gd name="T102" fmla="*/ 104 w 2687"/>
                <a:gd name="T103" fmla="*/ 73 h 1962"/>
                <a:gd name="T104" fmla="*/ 80 w 2687"/>
                <a:gd name="T105" fmla="*/ 62 h 1962"/>
                <a:gd name="T106" fmla="*/ 54 w 2687"/>
                <a:gd name="T107" fmla="*/ 50 h 1962"/>
                <a:gd name="T108" fmla="*/ 17 w 2687"/>
                <a:gd name="T109" fmla="*/ 25 h 196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687" h="1962">
                  <a:moveTo>
                    <a:pt x="90" y="132"/>
                  </a:moveTo>
                  <a:lnTo>
                    <a:pt x="0" y="252"/>
                  </a:lnTo>
                  <a:lnTo>
                    <a:pt x="60" y="492"/>
                  </a:lnTo>
                  <a:lnTo>
                    <a:pt x="81" y="686"/>
                  </a:lnTo>
                  <a:lnTo>
                    <a:pt x="30" y="792"/>
                  </a:lnTo>
                  <a:lnTo>
                    <a:pt x="118" y="878"/>
                  </a:lnTo>
                  <a:lnTo>
                    <a:pt x="30" y="912"/>
                  </a:lnTo>
                  <a:lnTo>
                    <a:pt x="120" y="1032"/>
                  </a:lnTo>
                  <a:lnTo>
                    <a:pt x="0" y="1122"/>
                  </a:lnTo>
                  <a:lnTo>
                    <a:pt x="30" y="1212"/>
                  </a:lnTo>
                  <a:lnTo>
                    <a:pt x="145" y="1243"/>
                  </a:lnTo>
                  <a:lnTo>
                    <a:pt x="246" y="1298"/>
                  </a:lnTo>
                  <a:lnTo>
                    <a:pt x="330" y="1392"/>
                  </a:lnTo>
                  <a:lnTo>
                    <a:pt x="390" y="1632"/>
                  </a:lnTo>
                  <a:lnTo>
                    <a:pt x="556" y="1637"/>
                  </a:lnTo>
                  <a:lnTo>
                    <a:pt x="750" y="1632"/>
                  </a:lnTo>
                  <a:lnTo>
                    <a:pt x="900" y="1782"/>
                  </a:lnTo>
                  <a:lnTo>
                    <a:pt x="1020" y="1692"/>
                  </a:lnTo>
                  <a:lnTo>
                    <a:pt x="1230" y="1812"/>
                  </a:lnTo>
                  <a:lnTo>
                    <a:pt x="1501" y="1782"/>
                  </a:lnTo>
                  <a:lnTo>
                    <a:pt x="1591" y="1842"/>
                  </a:lnTo>
                  <a:lnTo>
                    <a:pt x="1699" y="1801"/>
                  </a:lnTo>
                  <a:lnTo>
                    <a:pt x="1855" y="1801"/>
                  </a:lnTo>
                  <a:lnTo>
                    <a:pt x="1955" y="1865"/>
                  </a:lnTo>
                  <a:lnTo>
                    <a:pt x="2251" y="1962"/>
                  </a:lnTo>
                  <a:lnTo>
                    <a:pt x="2401" y="1962"/>
                  </a:lnTo>
                  <a:lnTo>
                    <a:pt x="2401" y="1782"/>
                  </a:lnTo>
                  <a:lnTo>
                    <a:pt x="2461" y="1572"/>
                  </a:lnTo>
                  <a:lnTo>
                    <a:pt x="2521" y="1362"/>
                  </a:lnTo>
                  <a:lnTo>
                    <a:pt x="2550" y="1225"/>
                  </a:lnTo>
                  <a:lnTo>
                    <a:pt x="2540" y="1033"/>
                  </a:lnTo>
                  <a:lnTo>
                    <a:pt x="2604" y="841"/>
                  </a:lnTo>
                  <a:lnTo>
                    <a:pt x="2641" y="631"/>
                  </a:lnTo>
                  <a:lnTo>
                    <a:pt x="2687" y="539"/>
                  </a:lnTo>
                  <a:lnTo>
                    <a:pt x="2312" y="411"/>
                  </a:lnTo>
                  <a:lnTo>
                    <a:pt x="2047" y="347"/>
                  </a:lnTo>
                  <a:lnTo>
                    <a:pt x="1690" y="283"/>
                  </a:lnTo>
                  <a:lnTo>
                    <a:pt x="1233" y="183"/>
                  </a:lnTo>
                  <a:lnTo>
                    <a:pt x="721" y="0"/>
                  </a:lnTo>
                  <a:lnTo>
                    <a:pt x="758" y="137"/>
                  </a:lnTo>
                  <a:lnTo>
                    <a:pt x="870" y="222"/>
                  </a:lnTo>
                  <a:lnTo>
                    <a:pt x="750" y="282"/>
                  </a:lnTo>
                  <a:lnTo>
                    <a:pt x="840" y="372"/>
                  </a:lnTo>
                  <a:lnTo>
                    <a:pt x="810" y="612"/>
                  </a:lnTo>
                  <a:lnTo>
                    <a:pt x="720" y="852"/>
                  </a:lnTo>
                  <a:lnTo>
                    <a:pt x="570" y="942"/>
                  </a:lnTo>
                  <a:lnTo>
                    <a:pt x="630" y="822"/>
                  </a:lnTo>
                  <a:lnTo>
                    <a:pt x="660" y="822"/>
                  </a:lnTo>
                  <a:lnTo>
                    <a:pt x="660" y="582"/>
                  </a:lnTo>
                  <a:lnTo>
                    <a:pt x="600" y="552"/>
                  </a:lnTo>
                  <a:lnTo>
                    <a:pt x="660" y="492"/>
                  </a:lnTo>
                  <a:lnTo>
                    <a:pt x="547" y="384"/>
                  </a:lnTo>
                  <a:lnTo>
                    <a:pt x="419" y="329"/>
                  </a:lnTo>
                  <a:lnTo>
                    <a:pt x="282" y="265"/>
                  </a:lnTo>
                  <a:lnTo>
                    <a:pt x="90" y="132"/>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49" name="Freeform 48">
              <a:extLst>
                <a:ext uri="{FF2B5EF4-FFF2-40B4-BE49-F238E27FC236}">
                  <a16:creationId xmlns:a16="http://schemas.microsoft.com/office/drawing/2014/main" id="{CF966755-5F2F-5D40-8748-9848FD4DB280}"/>
                </a:ext>
              </a:extLst>
            </p:cNvPr>
            <p:cNvSpPr>
              <a:spLocks/>
            </p:cNvSpPr>
            <p:nvPr/>
          </p:nvSpPr>
          <p:spPr bwMode="auto">
            <a:xfrm>
              <a:off x="3089605" y="2028963"/>
              <a:ext cx="966092" cy="791256"/>
            </a:xfrm>
            <a:custGeom>
              <a:avLst/>
              <a:gdLst>
                <a:gd name="T0" fmla="*/ 150 w 3256"/>
                <a:gd name="T1" fmla="*/ 0 h 2669"/>
                <a:gd name="T2" fmla="*/ 127 w 3256"/>
                <a:gd name="T3" fmla="*/ 29 h 2669"/>
                <a:gd name="T4" fmla="*/ 132 w 3256"/>
                <a:gd name="T5" fmla="*/ 68 h 2669"/>
                <a:gd name="T6" fmla="*/ 109 w 3256"/>
                <a:gd name="T7" fmla="*/ 85 h 2669"/>
                <a:gd name="T8" fmla="*/ 103 w 3256"/>
                <a:gd name="T9" fmla="*/ 114 h 2669"/>
                <a:gd name="T10" fmla="*/ 91 w 3256"/>
                <a:gd name="T11" fmla="*/ 139 h 2669"/>
                <a:gd name="T12" fmla="*/ 79 w 3256"/>
                <a:gd name="T13" fmla="*/ 173 h 2669"/>
                <a:gd name="T14" fmla="*/ 58 w 3256"/>
                <a:gd name="T15" fmla="*/ 207 h 2669"/>
                <a:gd name="T16" fmla="*/ 30 w 3256"/>
                <a:gd name="T17" fmla="*/ 240 h 2669"/>
                <a:gd name="T18" fmla="*/ 29 w 3256"/>
                <a:gd name="T19" fmla="*/ 263 h 2669"/>
                <a:gd name="T20" fmla="*/ 12 w 3256"/>
                <a:gd name="T21" fmla="*/ 284 h 2669"/>
                <a:gd name="T22" fmla="*/ 17 w 3256"/>
                <a:gd name="T23" fmla="*/ 325 h 2669"/>
                <a:gd name="T24" fmla="*/ 0 w 3256"/>
                <a:gd name="T25" fmla="*/ 357 h 2669"/>
                <a:gd name="T26" fmla="*/ 9 w 3256"/>
                <a:gd name="T27" fmla="*/ 370 h 2669"/>
                <a:gd name="T28" fmla="*/ 46 w 3256"/>
                <a:gd name="T29" fmla="*/ 381 h 2669"/>
                <a:gd name="T30" fmla="*/ 302 w 3256"/>
                <a:gd name="T31" fmla="*/ 460 h 2669"/>
                <a:gd name="T32" fmla="*/ 524 w 3256"/>
                <a:gd name="T33" fmla="*/ 506 h 2669"/>
                <a:gd name="T34" fmla="*/ 547 w 3256"/>
                <a:gd name="T35" fmla="*/ 352 h 2669"/>
                <a:gd name="T36" fmla="*/ 569 w 3256"/>
                <a:gd name="T37" fmla="*/ 318 h 2669"/>
                <a:gd name="T38" fmla="*/ 552 w 3256"/>
                <a:gd name="T39" fmla="*/ 296 h 2669"/>
                <a:gd name="T40" fmla="*/ 552 w 3256"/>
                <a:gd name="T41" fmla="*/ 273 h 2669"/>
                <a:gd name="T42" fmla="*/ 581 w 3256"/>
                <a:gd name="T43" fmla="*/ 256 h 2669"/>
                <a:gd name="T44" fmla="*/ 586 w 3256"/>
                <a:gd name="T45" fmla="*/ 227 h 2669"/>
                <a:gd name="T46" fmla="*/ 586 w 3256"/>
                <a:gd name="T47" fmla="*/ 222 h 2669"/>
                <a:gd name="T48" fmla="*/ 592 w 3256"/>
                <a:gd name="T49" fmla="*/ 210 h 2669"/>
                <a:gd name="T50" fmla="*/ 615 w 3256"/>
                <a:gd name="T51" fmla="*/ 205 h 2669"/>
                <a:gd name="T52" fmla="*/ 617 w 3256"/>
                <a:gd name="T53" fmla="*/ 187 h 2669"/>
                <a:gd name="T54" fmla="*/ 615 w 3256"/>
                <a:gd name="T55" fmla="*/ 165 h 2669"/>
                <a:gd name="T56" fmla="*/ 598 w 3256"/>
                <a:gd name="T57" fmla="*/ 142 h 2669"/>
                <a:gd name="T58" fmla="*/ 571 w 3256"/>
                <a:gd name="T59" fmla="*/ 142 h 2669"/>
                <a:gd name="T60" fmla="*/ 514 w 3256"/>
                <a:gd name="T61" fmla="*/ 124 h 2669"/>
                <a:gd name="T62" fmla="*/ 496 w 3256"/>
                <a:gd name="T63" fmla="*/ 111 h 2669"/>
                <a:gd name="T64" fmla="*/ 466 w 3256"/>
                <a:gd name="T65" fmla="*/ 111 h 2669"/>
                <a:gd name="T66" fmla="*/ 446 w 3256"/>
                <a:gd name="T67" fmla="*/ 119 h 2669"/>
                <a:gd name="T68" fmla="*/ 428 w 3256"/>
                <a:gd name="T69" fmla="*/ 108 h 2669"/>
                <a:gd name="T70" fmla="*/ 377 w 3256"/>
                <a:gd name="T71" fmla="*/ 114 h 2669"/>
                <a:gd name="T72" fmla="*/ 337 w 3256"/>
                <a:gd name="T73" fmla="*/ 91 h 2669"/>
                <a:gd name="T74" fmla="*/ 314 w 3256"/>
                <a:gd name="T75" fmla="*/ 108 h 2669"/>
                <a:gd name="T76" fmla="*/ 286 w 3256"/>
                <a:gd name="T77" fmla="*/ 79 h 2669"/>
                <a:gd name="T78" fmla="*/ 252 w 3256"/>
                <a:gd name="T79" fmla="*/ 80 h 2669"/>
                <a:gd name="T80" fmla="*/ 218 w 3256"/>
                <a:gd name="T81" fmla="*/ 79 h 2669"/>
                <a:gd name="T82" fmla="*/ 206 w 3256"/>
                <a:gd name="T83" fmla="*/ 34 h 2669"/>
                <a:gd name="T84" fmla="*/ 191 w 3256"/>
                <a:gd name="T85" fmla="*/ 16 h 2669"/>
                <a:gd name="T86" fmla="*/ 171 w 3256"/>
                <a:gd name="T87" fmla="*/ 5 h 2669"/>
                <a:gd name="T88" fmla="*/ 150 w 3256"/>
                <a:gd name="T89" fmla="*/ 0 h 266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256" h="2669">
                  <a:moveTo>
                    <a:pt x="789" y="0"/>
                  </a:moveTo>
                  <a:lnTo>
                    <a:pt x="672" y="155"/>
                  </a:lnTo>
                  <a:lnTo>
                    <a:pt x="694" y="359"/>
                  </a:lnTo>
                  <a:lnTo>
                    <a:pt x="574" y="449"/>
                  </a:lnTo>
                  <a:lnTo>
                    <a:pt x="544" y="599"/>
                  </a:lnTo>
                  <a:lnTo>
                    <a:pt x="480" y="731"/>
                  </a:lnTo>
                  <a:lnTo>
                    <a:pt x="416" y="915"/>
                  </a:lnTo>
                  <a:lnTo>
                    <a:pt x="304" y="1091"/>
                  </a:lnTo>
                  <a:lnTo>
                    <a:pt x="160" y="1267"/>
                  </a:lnTo>
                  <a:lnTo>
                    <a:pt x="152" y="1387"/>
                  </a:lnTo>
                  <a:lnTo>
                    <a:pt x="64" y="1499"/>
                  </a:lnTo>
                  <a:lnTo>
                    <a:pt x="88" y="1715"/>
                  </a:lnTo>
                  <a:lnTo>
                    <a:pt x="0" y="1883"/>
                  </a:lnTo>
                  <a:lnTo>
                    <a:pt x="48" y="1952"/>
                  </a:lnTo>
                  <a:lnTo>
                    <a:pt x="244" y="2009"/>
                  </a:lnTo>
                  <a:lnTo>
                    <a:pt x="1594" y="2429"/>
                  </a:lnTo>
                  <a:lnTo>
                    <a:pt x="2765" y="2669"/>
                  </a:lnTo>
                  <a:lnTo>
                    <a:pt x="2885" y="1859"/>
                  </a:lnTo>
                  <a:lnTo>
                    <a:pt x="3005" y="1679"/>
                  </a:lnTo>
                  <a:lnTo>
                    <a:pt x="2915" y="1559"/>
                  </a:lnTo>
                  <a:lnTo>
                    <a:pt x="2915" y="1439"/>
                  </a:lnTo>
                  <a:lnTo>
                    <a:pt x="3065" y="1349"/>
                  </a:lnTo>
                  <a:lnTo>
                    <a:pt x="3095" y="1199"/>
                  </a:lnTo>
                  <a:lnTo>
                    <a:pt x="3095" y="1169"/>
                  </a:lnTo>
                  <a:lnTo>
                    <a:pt x="3125" y="1109"/>
                  </a:lnTo>
                  <a:lnTo>
                    <a:pt x="3245" y="1079"/>
                  </a:lnTo>
                  <a:lnTo>
                    <a:pt x="3256" y="987"/>
                  </a:lnTo>
                  <a:lnTo>
                    <a:pt x="3245" y="869"/>
                  </a:lnTo>
                  <a:lnTo>
                    <a:pt x="3158" y="749"/>
                  </a:lnTo>
                  <a:lnTo>
                    <a:pt x="3012" y="749"/>
                  </a:lnTo>
                  <a:lnTo>
                    <a:pt x="2715" y="653"/>
                  </a:lnTo>
                  <a:lnTo>
                    <a:pt x="2615" y="587"/>
                  </a:lnTo>
                  <a:lnTo>
                    <a:pt x="2460" y="587"/>
                  </a:lnTo>
                  <a:lnTo>
                    <a:pt x="2351" y="629"/>
                  </a:lnTo>
                  <a:lnTo>
                    <a:pt x="2259" y="569"/>
                  </a:lnTo>
                  <a:lnTo>
                    <a:pt x="1989" y="599"/>
                  </a:lnTo>
                  <a:lnTo>
                    <a:pt x="1779" y="480"/>
                  </a:lnTo>
                  <a:lnTo>
                    <a:pt x="1659" y="569"/>
                  </a:lnTo>
                  <a:lnTo>
                    <a:pt x="1508" y="419"/>
                  </a:lnTo>
                  <a:lnTo>
                    <a:pt x="1331" y="423"/>
                  </a:lnTo>
                  <a:lnTo>
                    <a:pt x="1148" y="419"/>
                  </a:lnTo>
                  <a:lnTo>
                    <a:pt x="1088" y="180"/>
                  </a:lnTo>
                  <a:lnTo>
                    <a:pt x="1010" y="87"/>
                  </a:lnTo>
                  <a:lnTo>
                    <a:pt x="905" y="29"/>
                  </a:lnTo>
                  <a:lnTo>
                    <a:pt x="789" y="0"/>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50" name="Freeform 50">
              <a:extLst>
                <a:ext uri="{FF2B5EF4-FFF2-40B4-BE49-F238E27FC236}">
                  <a16:creationId xmlns:a16="http://schemas.microsoft.com/office/drawing/2014/main" id="{7DA4C7BB-67EA-3447-8234-5E74080CB585}"/>
                </a:ext>
              </a:extLst>
            </p:cNvPr>
            <p:cNvSpPr>
              <a:spLocks/>
            </p:cNvSpPr>
            <p:nvPr/>
          </p:nvSpPr>
          <p:spPr bwMode="auto">
            <a:xfrm>
              <a:off x="3484184" y="2748287"/>
              <a:ext cx="760973" cy="1147790"/>
            </a:xfrm>
            <a:custGeom>
              <a:avLst/>
              <a:gdLst>
                <a:gd name="T0" fmla="*/ 49 w 2565"/>
                <a:gd name="T1" fmla="*/ 0 h 3871"/>
                <a:gd name="T2" fmla="*/ 272 w 2565"/>
                <a:gd name="T3" fmla="*/ 46 h 3871"/>
                <a:gd name="T4" fmla="*/ 486 w 2565"/>
                <a:gd name="T5" fmla="*/ 88 h 3871"/>
                <a:gd name="T6" fmla="*/ 480 w 2565"/>
                <a:gd name="T7" fmla="*/ 110 h 3871"/>
                <a:gd name="T8" fmla="*/ 465 w 2565"/>
                <a:gd name="T9" fmla="*/ 183 h 3871"/>
                <a:gd name="T10" fmla="*/ 458 w 2565"/>
                <a:gd name="T11" fmla="*/ 251 h 3871"/>
                <a:gd name="T12" fmla="*/ 450 w 2565"/>
                <a:gd name="T13" fmla="*/ 318 h 3871"/>
                <a:gd name="T14" fmla="*/ 425 w 2565"/>
                <a:gd name="T15" fmla="*/ 472 h 3871"/>
                <a:gd name="T16" fmla="*/ 414 w 2565"/>
                <a:gd name="T17" fmla="*/ 569 h 3871"/>
                <a:gd name="T18" fmla="*/ 409 w 2565"/>
                <a:gd name="T19" fmla="*/ 587 h 3871"/>
                <a:gd name="T20" fmla="*/ 409 w 2565"/>
                <a:gd name="T21" fmla="*/ 612 h 3871"/>
                <a:gd name="T22" fmla="*/ 399 w 2565"/>
                <a:gd name="T23" fmla="*/ 624 h 3871"/>
                <a:gd name="T24" fmla="*/ 404 w 2565"/>
                <a:gd name="T25" fmla="*/ 652 h 3871"/>
                <a:gd name="T26" fmla="*/ 376 w 2565"/>
                <a:gd name="T27" fmla="*/ 642 h 3871"/>
                <a:gd name="T28" fmla="*/ 357 w 2565"/>
                <a:gd name="T29" fmla="*/ 637 h 3871"/>
                <a:gd name="T30" fmla="*/ 342 w 2565"/>
                <a:gd name="T31" fmla="*/ 646 h 3871"/>
                <a:gd name="T32" fmla="*/ 341 w 2565"/>
                <a:gd name="T33" fmla="*/ 662 h 3871"/>
                <a:gd name="T34" fmla="*/ 348 w 2565"/>
                <a:gd name="T35" fmla="*/ 695 h 3871"/>
                <a:gd name="T36" fmla="*/ 346 w 2565"/>
                <a:gd name="T37" fmla="*/ 718 h 3871"/>
                <a:gd name="T38" fmla="*/ 333 w 2565"/>
                <a:gd name="T39" fmla="*/ 734 h 3871"/>
                <a:gd name="T40" fmla="*/ 214 w 2565"/>
                <a:gd name="T41" fmla="*/ 579 h 3871"/>
                <a:gd name="T42" fmla="*/ 170 w 2565"/>
                <a:gd name="T43" fmla="*/ 523 h 3871"/>
                <a:gd name="T44" fmla="*/ 108 w 2565"/>
                <a:gd name="T45" fmla="*/ 424 h 3871"/>
                <a:gd name="T46" fmla="*/ 27 w 2565"/>
                <a:gd name="T47" fmla="*/ 323 h 3871"/>
                <a:gd name="T48" fmla="*/ 0 w 2565"/>
                <a:gd name="T49" fmla="*/ 277 h 3871"/>
                <a:gd name="T50" fmla="*/ 49 w 2565"/>
                <a:gd name="T51" fmla="*/ 0 h 387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565" h="3871">
                  <a:moveTo>
                    <a:pt x="261" y="0"/>
                  </a:moveTo>
                  <a:lnTo>
                    <a:pt x="1437" y="241"/>
                  </a:lnTo>
                  <a:lnTo>
                    <a:pt x="2565" y="465"/>
                  </a:lnTo>
                  <a:lnTo>
                    <a:pt x="2532" y="580"/>
                  </a:lnTo>
                  <a:lnTo>
                    <a:pt x="2454" y="964"/>
                  </a:lnTo>
                  <a:lnTo>
                    <a:pt x="2418" y="1324"/>
                  </a:lnTo>
                  <a:lnTo>
                    <a:pt x="2376" y="1678"/>
                  </a:lnTo>
                  <a:lnTo>
                    <a:pt x="2243" y="2489"/>
                  </a:lnTo>
                  <a:lnTo>
                    <a:pt x="2183" y="2999"/>
                  </a:lnTo>
                  <a:lnTo>
                    <a:pt x="2160" y="3094"/>
                  </a:lnTo>
                  <a:lnTo>
                    <a:pt x="2160" y="3226"/>
                  </a:lnTo>
                  <a:lnTo>
                    <a:pt x="2106" y="3292"/>
                  </a:lnTo>
                  <a:lnTo>
                    <a:pt x="2130" y="3436"/>
                  </a:lnTo>
                  <a:lnTo>
                    <a:pt x="1986" y="3388"/>
                  </a:lnTo>
                  <a:lnTo>
                    <a:pt x="1883" y="3359"/>
                  </a:lnTo>
                  <a:lnTo>
                    <a:pt x="1806" y="3406"/>
                  </a:lnTo>
                  <a:lnTo>
                    <a:pt x="1800" y="3490"/>
                  </a:lnTo>
                  <a:lnTo>
                    <a:pt x="1836" y="3664"/>
                  </a:lnTo>
                  <a:lnTo>
                    <a:pt x="1824" y="3784"/>
                  </a:lnTo>
                  <a:lnTo>
                    <a:pt x="1757" y="3871"/>
                  </a:lnTo>
                  <a:lnTo>
                    <a:pt x="1130" y="3054"/>
                  </a:lnTo>
                  <a:lnTo>
                    <a:pt x="899" y="2758"/>
                  </a:lnTo>
                  <a:lnTo>
                    <a:pt x="569" y="2236"/>
                  </a:lnTo>
                  <a:lnTo>
                    <a:pt x="144" y="1702"/>
                  </a:lnTo>
                  <a:lnTo>
                    <a:pt x="0" y="1459"/>
                  </a:lnTo>
                  <a:lnTo>
                    <a:pt x="261" y="0"/>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grpSp>
      <p:sp>
        <p:nvSpPr>
          <p:cNvPr id="51" name="Freeform 6">
            <a:extLst>
              <a:ext uri="{FF2B5EF4-FFF2-40B4-BE49-F238E27FC236}">
                <a16:creationId xmlns:a16="http://schemas.microsoft.com/office/drawing/2014/main" id="{9F6D94BC-2EEE-2A4C-9FBF-5DD27ECD6EAB}"/>
              </a:ext>
            </a:extLst>
          </p:cNvPr>
          <p:cNvSpPr>
            <a:spLocks/>
          </p:cNvSpPr>
          <p:nvPr userDrawn="1"/>
        </p:nvSpPr>
        <p:spPr bwMode="auto">
          <a:xfrm>
            <a:off x="4191920" y="1844441"/>
            <a:ext cx="1208789" cy="725578"/>
          </a:xfrm>
          <a:custGeom>
            <a:avLst/>
            <a:gdLst>
              <a:gd name="T0" fmla="*/ 6 w 4076"/>
              <a:gd name="T1" fmla="*/ 0 h 2449"/>
              <a:gd name="T2" fmla="*/ 221 w 4076"/>
              <a:gd name="T3" fmla="*/ 36 h 2449"/>
              <a:gd name="T4" fmla="*/ 511 w 4076"/>
              <a:gd name="T5" fmla="*/ 70 h 2449"/>
              <a:gd name="T6" fmla="*/ 772 w 4076"/>
              <a:gd name="T7" fmla="*/ 88 h 2449"/>
              <a:gd name="T8" fmla="*/ 755 w 4076"/>
              <a:gd name="T9" fmla="*/ 457 h 2449"/>
              <a:gd name="T10" fmla="*/ 385 w 4076"/>
              <a:gd name="T11" fmla="*/ 429 h 2449"/>
              <a:gd name="T12" fmla="*/ 277 w 4076"/>
              <a:gd name="T13" fmla="*/ 417 h 2449"/>
              <a:gd name="T14" fmla="*/ 267 w 4076"/>
              <a:gd name="T15" fmla="*/ 452 h 2449"/>
              <a:gd name="T16" fmla="*/ 239 w 4076"/>
              <a:gd name="T17" fmla="*/ 441 h 2449"/>
              <a:gd name="T18" fmla="*/ 239 w 4076"/>
              <a:gd name="T19" fmla="*/ 459 h 2449"/>
              <a:gd name="T20" fmla="*/ 217 w 4076"/>
              <a:gd name="T21" fmla="*/ 464 h 2449"/>
              <a:gd name="T22" fmla="*/ 199 w 4076"/>
              <a:gd name="T23" fmla="*/ 453 h 2449"/>
              <a:gd name="T24" fmla="*/ 154 w 4076"/>
              <a:gd name="T25" fmla="*/ 453 h 2449"/>
              <a:gd name="T26" fmla="*/ 136 w 4076"/>
              <a:gd name="T27" fmla="*/ 444 h 2449"/>
              <a:gd name="T28" fmla="*/ 120 w 4076"/>
              <a:gd name="T29" fmla="*/ 426 h 2449"/>
              <a:gd name="T30" fmla="*/ 110 w 4076"/>
              <a:gd name="T31" fmla="*/ 409 h 2449"/>
              <a:gd name="T32" fmla="*/ 108 w 4076"/>
              <a:gd name="T33" fmla="*/ 380 h 2449"/>
              <a:gd name="T34" fmla="*/ 92 w 4076"/>
              <a:gd name="T35" fmla="*/ 327 h 2449"/>
              <a:gd name="T36" fmla="*/ 60 w 4076"/>
              <a:gd name="T37" fmla="*/ 329 h 2449"/>
              <a:gd name="T38" fmla="*/ 60 w 4076"/>
              <a:gd name="T39" fmla="*/ 287 h 2449"/>
              <a:gd name="T40" fmla="*/ 80 w 4076"/>
              <a:gd name="T41" fmla="*/ 231 h 2449"/>
              <a:gd name="T42" fmla="*/ 57 w 4076"/>
              <a:gd name="T43" fmla="*/ 219 h 2449"/>
              <a:gd name="T44" fmla="*/ 46 w 4076"/>
              <a:gd name="T45" fmla="*/ 197 h 2449"/>
              <a:gd name="T46" fmla="*/ 18 w 4076"/>
              <a:gd name="T47" fmla="*/ 167 h 2449"/>
              <a:gd name="T48" fmla="*/ 0 w 4076"/>
              <a:gd name="T49" fmla="*/ 140 h 2449"/>
              <a:gd name="T50" fmla="*/ 0 w 4076"/>
              <a:gd name="T51" fmla="*/ 87 h 2449"/>
              <a:gd name="T52" fmla="*/ 1 w 4076"/>
              <a:gd name="T53" fmla="*/ 49 h 2449"/>
              <a:gd name="T54" fmla="*/ 6 w 4076"/>
              <a:gd name="T55" fmla="*/ 0 h 244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076" h="2449">
                <a:moveTo>
                  <a:pt x="31" y="0"/>
                </a:moveTo>
                <a:lnTo>
                  <a:pt x="1165" y="192"/>
                </a:lnTo>
                <a:lnTo>
                  <a:pt x="2696" y="372"/>
                </a:lnTo>
                <a:lnTo>
                  <a:pt x="4076" y="462"/>
                </a:lnTo>
                <a:lnTo>
                  <a:pt x="3986" y="2412"/>
                </a:lnTo>
                <a:lnTo>
                  <a:pt x="2035" y="2262"/>
                </a:lnTo>
                <a:lnTo>
                  <a:pt x="1465" y="2202"/>
                </a:lnTo>
                <a:lnTo>
                  <a:pt x="1410" y="2388"/>
                </a:lnTo>
                <a:lnTo>
                  <a:pt x="1264" y="2329"/>
                </a:lnTo>
                <a:lnTo>
                  <a:pt x="1262" y="2421"/>
                </a:lnTo>
                <a:lnTo>
                  <a:pt x="1146" y="2449"/>
                </a:lnTo>
                <a:lnTo>
                  <a:pt x="1053" y="2390"/>
                </a:lnTo>
                <a:lnTo>
                  <a:pt x="811" y="2390"/>
                </a:lnTo>
                <a:lnTo>
                  <a:pt x="720" y="2341"/>
                </a:lnTo>
                <a:lnTo>
                  <a:pt x="632" y="2251"/>
                </a:lnTo>
                <a:lnTo>
                  <a:pt x="583" y="2159"/>
                </a:lnTo>
                <a:lnTo>
                  <a:pt x="572" y="2005"/>
                </a:lnTo>
                <a:lnTo>
                  <a:pt x="486" y="1727"/>
                </a:lnTo>
                <a:lnTo>
                  <a:pt x="319" y="1736"/>
                </a:lnTo>
                <a:lnTo>
                  <a:pt x="318" y="1515"/>
                </a:lnTo>
                <a:lnTo>
                  <a:pt x="421" y="1220"/>
                </a:lnTo>
                <a:lnTo>
                  <a:pt x="303" y="1154"/>
                </a:lnTo>
                <a:lnTo>
                  <a:pt x="241" y="1040"/>
                </a:lnTo>
                <a:lnTo>
                  <a:pt x="94" y="881"/>
                </a:lnTo>
                <a:lnTo>
                  <a:pt x="1" y="737"/>
                </a:lnTo>
                <a:lnTo>
                  <a:pt x="0" y="461"/>
                </a:lnTo>
                <a:lnTo>
                  <a:pt x="6" y="257"/>
                </a:lnTo>
                <a:lnTo>
                  <a:pt x="31" y="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52" name="Freeform 30">
            <a:extLst>
              <a:ext uri="{FF2B5EF4-FFF2-40B4-BE49-F238E27FC236}">
                <a16:creationId xmlns:a16="http://schemas.microsoft.com/office/drawing/2014/main" id="{7E586742-7825-9D46-B795-A31282B982B0}"/>
              </a:ext>
            </a:extLst>
          </p:cNvPr>
          <p:cNvSpPr>
            <a:spLocks/>
          </p:cNvSpPr>
          <p:nvPr userDrawn="1"/>
        </p:nvSpPr>
        <p:spPr bwMode="auto">
          <a:xfrm>
            <a:off x="7267127" y="3856984"/>
            <a:ext cx="490091" cy="761545"/>
          </a:xfrm>
          <a:custGeom>
            <a:avLst/>
            <a:gdLst>
              <a:gd name="T0" fmla="*/ 0 w 1649"/>
              <a:gd name="T1" fmla="*/ 44 h 2568"/>
              <a:gd name="T2" fmla="*/ 19 w 1649"/>
              <a:gd name="T3" fmla="*/ 96 h 2568"/>
              <a:gd name="T4" fmla="*/ 18 w 1649"/>
              <a:gd name="T5" fmla="*/ 141 h 2568"/>
              <a:gd name="T6" fmla="*/ 27 w 1649"/>
              <a:gd name="T7" fmla="*/ 212 h 2568"/>
              <a:gd name="T8" fmla="*/ 35 w 1649"/>
              <a:gd name="T9" fmla="*/ 326 h 2568"/>
              <a:gd name="T10" fmla="*/ 48 w 1649"/>
              <a:gd name="T11" fmla="*/ 432 h 2568"/>
              <a:gd name="T12" fmla="*/ 46 w 1649"/>
              <a:gd name="T13" fmla="*/ 471 h 2568"/>
              <a:gd name="T14" fmla="*/ 41 w 1649"/>
              <a:gd name="T15" fmla="*/ 482 h 2568"/>
              <a:gd name="T16" fmla="*/ 72 w 1649"/>
              <a:gd name="T17" fmla="*/ 469 h 2568"/>
              <a:gd name="T18" fmla="*/ 78 w 1649"/>
              <a:gd name="T19" fmla="*/ 446 h 2568"/>
              <a:gd name="T20" fmla="*/ 90 w 1649"/>
              <a:gd name="T21" fmla="*/ 461 h 2568"/>
              <a:gd name="T22" fmla="*/ 97 w 1649"/>
              <a:gd name="T23" fmla="*/ 478 h 2568"/>
              <a:gd name="T24" fmla="*/ 116 w 1649"/>
              <a:gd name="T25" fmla="*/ 487 h 2568"/>
              <a:gd name="T26" fmla="*/ 123 w 1649"/>
              <a:gd name="T27" fmla="*/ 469 h 2568"/>
              <a:gd name="T28" fmla="*/ 117 w 1649"/>
              <a:gd name="T29" fmla="*/ 435 h 2568"/>
              <a:gd name="T30" fmla="*/ 117 w 1649"/>
              <a:gd name="T31" fmla="*/ 412 h 2568"/>
              <a:gd name="T32" fmla="*/ 154 w 1649"/>
              <a:gd name="T33" fmla="*/ 404 h 2568"/>
              <a:gd name="T34" fmla="*/ 179 w 1649"/>
              <a:gd name="T35" fmla="*/ 401 h 2568"/>
              <a:gd name="T36" fmla="*/ 242 w 1649"/>
              <a:gd name="T37" fmla="*/ 381 h 2568"/>
              <a:gd name="T38" fmla="*/ 305 w 1649"/>
              <a:gd name="T39" fmla="*/ 366 h 2568"/>
              <a:gd name="T40" fmla="*/ 313 w 1649"/>
              <a:gd name="T41" fmla="*/ 338 h 2568"/>
              <a:gd name="T42" fmla="*/ 305 w 1649"/>
              <a:gd name="T43" fmla="*/ 314 h 2568"/>
              <a:gd name="T44" fmla="*/ 301 w 1649"/>
              <a:gd name="T45" fmla="*/ 281 h 2568"/>
              <a:gd name="T46" fmla="*/ 298 w 1649"/>
              <a:gd name="T47" fmla="*/ 262 h 2568"/>
              <a:gd name="T48" fmla="*/ 304 w 1649"/>
              <a:gd name="T49" fmla="*/ 232 h 2568"/>
              <a:gd name="T50" fmla="*/ 293 w 1649"/>
              <a:gd name="T51" fmla="*/ 212 h 2568"/>
              <a:gd name="T52" fmla="*/ 272 w 1649"/>
              <a:gd name="T53" fmla="*/ 176 h 2568"/>
              <a:gd name="T54" fmla="*/ 260 w 1649"/>
              <a:gd name="T55" fmla="*/ 127 h 2568"/>
              <a:gd name="T56" fmla="*/ 239 w 1649"/>
              <a:gd name="T57" fmla="*/ 52 h 2568"/>
              <a:gd name="T58" fmla="*/ 225 w 1649"/>
              <a:gd name="T59" fmla="*/ 27 h 2568"/>
              <a:gd name="T60" fmla="*/ 229 w 1649"/>
              <a:gd name="T61" fmla="*/ 0 h 2568"/>
              <a:gd name="T62" fmla="*/ 195 w 1649"/>
              <a:gd name="T63" fmla="*/ 1 h 2568"/>
              <a:gd name="T64" fmla="*/ 159 w 1649"/>
              <a:gd name="T65" fmla="*/ 13 h 2568"/>
              <a:gd name="T66" fmla="*/ 132 w 1649"/>
              <a:gd name="T67" fmla="*/ 17 h 2568"/>
              <a:gd name="T68" fmla="*/ 93 w 1649"/>
              <a:gd name="T69" fmla="*/ 28 h 2568"/>
              <a:gd name="T70" fmla="*/ 68 w 1649"/>
              <a:gd name="T71" fmla="*/ 33 h 2568"/>
              <a:gd name="T72" fmla="*/ 65 w 1649"/>
              <a:gd name="T73" fmla="*/ 20 h 2568"/>
              <a:gd name="T74" fmla="*/ 64 w 1649"/>
              <a:gd name="T75" fmla="*/ 20 h 2568"/>
              <a:gd name="T76" fmla="*/ 52 w 1649"/>
              <a:gd name="T77" fmla="*/ 17 h 2568"/>
              <a:gd name="T78" fmla="*/ 38 w 1649"/>
              <a:gd name="T79" fmla="*/ 27 h 2568"/>
              <a:gd name="T80" fmla="*/ 19 w 1649"/>
              <a:gd name="T81" fmla="*/ 22 h 2568"/>
              <a:gd name="T82" fmla="*/ 14 w 1649"/>
              <a:gd name="T83" fmla="*/ 34 h 2568"/>
              <a:gd name="T84" fmla="*/ 0 w 1649"/>
              <a:gd name="T85" fmla="*/ 44 h 256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649" h="2568">
                <a:moveTo>
                  <a:pt x="0" y="234"/>
                </a:moveTo>
                <a:lnTo>
                  <a:pt x="99" y="506"/>
                </a:lnTo>
                <a:lnTo>
                  <a:pt x="95" y="741"/>
                </a:lnTo>
                <a:lnTo>
                  <a:pt x="141" y="1116"/>
                </a:lnTo>
                <a:lnTo>
                  <a:pt x="185" y="1721"/>
                </a:lnTo>
                <a:lnTo>
                  <a:pt x="255" y="2280"/>
                </a:lnTo>
                <a:lnTo>
                  <a:pt x="243" y="2483"/>
                </a:lnTo>
                <a:lnTo>
                  <a:pt x="216" y="2544"/>
                </a:lnTo>
                <a:lnTo>
                  <a:pt x="379" y="2472"/>
                </a:lnTo>
                <a:lnTo>
                  <a:pt x="409" y="2352"/>
                </a:lnTo>
                <a:lnTo>
                  <a:pt x="473" y="2432"/>
                </a:lnTo>
                <a:lnTo>
                  <a:pt x="513" y="2520"/>
                </a:lnTo>
                <a:lnTo>
                  <a:pt x="609" y="2568"/>
                </a:lnTo>
                <a:lnTo>
                  <a:pt x="649" y="2472"/>
                </a:lnTo>
                <a:lnTo>
                  <a:pt x="619" y="2292"/>
                </a:lnTo>
                <a:lnTo>
                  <a:pt x="619" y="2172"/>
                </a:lnTo>
                <a:lnTo>
                  <a:pt x="809" y="2128"/>
                </a:lnTo>
                <a:lnTo>
                  <a:pt x="945" y="2112"/>
                </a:lnTo>
                <a:lnTo>
                  <a:pt x="1273" y="2008"/>
                </a:lnTo>
                <a:lnTo>
                  <a:pt x="1609" y="1932"/>
                </a:lnTo>
                <a:lnTo>
                  <a:pt x="1649" y="1784"/>
                </a:lnTo>
                <a:lnTo>
                  <a:pt x="1609" y="1656"/>
                </a:lnTo>
                <a:lnTo>
                  <a:pt x="1585" y="1480"/>
                </a:lnTo>
                <a:lnTo>
                  <a:pt x="1569" y="1384"/>
                </a:lnTo>
                <a:lnTo>
                  <a:pt x="1601" y="1224"/>
                </a:lnTo>
                <a:lnTo>
                  <a:pt x="1545" y="1120"/>
                </a:lnTo>
                <a:lnTo>
                  <a:pt x="1433" y="928"/>
                </a:lnTo>
                <a:lnTo>
                  <a:pt x="1369" y="672"/>
                </a:lnTo>
                <a:lnTo>
                  <a:pt x="1257" y="272"/>
                </a:lnTo>
                <a:lnTo>
                  <a:pt x="1185" y="144"/>
                </a:lnTo>
                <a:lnTo>
                  <a:pt x="1209" y="0"/>
                </a:lnTo>
                <a:lnTo>
                  <a:pt x="1029" y="5"/>
                </a:lnTo>
                <a:lnTo>
                  <a:pt x="839" y="71"/>
                </a:lnTo>
                <a:lnTo>
                  <a:pt x="696" y="90"/>
                </a:lnTo>
                <a:lnTo>
                  <a:pt x="489" y="149"/>
                </a:lnTo>
                <a:lnTo>
                  <a:pt x="356" y="174"/>
                </a:lnTo>
                <a:lnTo>
                  <a:pt x="341" y="107"/>
                </a:lnTo>
                <a:lnTo>
                  <a:pt x="339" y="108"/>
                </a:lnTo>
                <a:lnTo>
                  <a:pt x="276" y="90"/>
                </a:lnTo>
                <a:lnTo>
                  <a:pt x="201" y="143"/>
                </a:lnTo>
                <a:lnTo>
                  <a:pt x="99" y="117"/>
                </a:lnTo>
                <a:lnTo>
                  <a:pt x="72" y="177"/>
                </a:lnTo>
                <a:lnTo>
                  <a:pt x="0" y="234"/>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53" name="Freeform 49">
            <a:extLst>
              <a:ext uri="{FF2B5EF4-FFF2-40B4-BE49-F238E27FC236}">
                <a16:creationId xmlns:a16="http://schemas.microsoft.com/office/drawing/2014/main" id="{3A8DEE69-7613-9A40-9873-B8CF064A7DC6}"/>
              </a:ext>
            </a:extLst>
          </p:cNvPr>
          <p:cNvSpPr>
            <a:spLocks/>
          </p:cNvSpPr>
          <p:nvPr userDrawn="1"/>
        </p:nvSpPr>
        <p:spPr bwMode="auto">
          <a:xfrm>
            <a:off x="3020710" y="2607549"/>
            <a:ext cx="1036551" cy="1656008"/>
          </a:xfrm>
          <a:custGeom>
            <a:avLst/>
            <a:gdLst>
              <a:gd name="T0" fmla="*/ 42 w 3498"/>
              <a:gd name="T1" fmla="*/ 24 h 5586"/>
              <a:gd name="T2" fmla="*/ 38 w 3498"/>
              <a:gd name="T3" fmla="*/ 71 h 5586"/>
              <a:gd name="T4" fmla="*/ 0 w 3498"/>
              <a:gd name="T5" fmla="*/ 138 h 5586"/>
              <a:gd name="T6" fmla="*/ 23 w 3498"/>
              <a:gd name="T7" fmla="*/ 193 h 5586"/>
              <a:gd name="T8" fmla="*/ 25 w 3498"/>
              <a:gd name="T9" fmla="*/ 248 h 5586"/>
              <a:gd name="T10" fmla="*/ 28 w 3498"/>
              <a:gd name="T11" fmla="*/ 341 h 5586"/>
              <a:gd name="T12" fmla="*/ 47 w 3498"/>
              <a:gd name="T13" fmla="*/ 399 h 5586"/>
              <a:gd name="T14" fmla="*/ 64 w 3498"/>
              <a:gd name="T15" fmla="*/ 430 h 5586"/>
              <a:gd name="T16" fmla="*/ 91 w 3498"/>
              <a:gd name="T17" fmla="*/ 390 h 5586"/>
              <a:gd name="T18" fmla="*/ 92 w 3498"/>
              <a:gd name="T19" fmla="*/ 425 h 5586"/>
              <a:gd name="T20" fmla="*/ 72 w 3498"/>
              <a:gd name="T21" fmla="*/ 452 h 5586"/>
              <a:gd name="T22" fmla="*/ 61 w 3498"/>
              <a:gd name="T23" fmla="*/ 486 h 5586"/>
              <a:gd name="T24" fmla="*/ 111 w 3498"/>
              <a:gd name="T25" fmla="*/ 538 h 5586"/>
              <a:gd name="T26" fmla="*/ 90 w 3498"/>
              <a:gd name="T27" fmla="*/ 569 h 5586"/>
              <a:gd name="T28" fmla="*/ 124 w 3498"/>
              <a:gd name="T29" fmla="*/ 637 h 5586"/>
              <a:gd name="T30" fmla="*/ 152 w 3498"/>
              <a:gd name="T31" fmla="*/ 708 h 5586"/>
              <a:gd name="T32" fmla="*/ 156 w 3498"/>
              <a:gd name="T33" fmla="*/ 783 h 5586"/>
              <a:gd name="T34" fmla="*/ 235 w 3498"/>
              <a:gd name="T35" fmla="*/ 820 h 5586"/>
              <a:gd name="T36" fmla="*/ 288 w 3498"/>
              <a:gd name="T37" fmla="*/ 862 h 5586"/>
              <a:gd name="T38" fmla="*/ 322 w 3498"/>
              <a:gd name="T39" fmla="*/ 879 h 5586"/>
              <a:gd name="T40" fmla="*/ 351 w 3498"/>
              <a:gd name="T41" fmla="*/ 918 h 5586"/>
              <a:gd name="T42" fmla="*/ 385 w 3498"/>
              <a:gd name="T43" fmla="*/ 959 h 5586"/>
              <a:gd name="T44" fmla="*/ 395 w 3498"/>
              <a:gd name="T45" fmla="*/ 1023 h 5586"/>
              <a:gd name="T46" fmla="*/ 441 w 3498"/>
              <a:gd name="T47" fmla="*/ 1040 h 5586"/>
              <a:gd name="T48" fmla="*/ 503 w 3498"/>
              <a:gd name="T49" fmla="*/ 1049 h 5586"/>
              <a:gd name="T50" fmla="*/ 594 w 3498"/>
              <a:gd name="T51" fmla="*/ 1059 h 5586"/>
              <a:gd name="T52" fmla="*/ 612 w 3498"/>
              <a:gd name="T53" fmla="*/ 1027 h 5586"/>
              <a:gd name="T54" fmla="*/ 612 w 3498"/>
              <a:gd name="T55" fmla="*/ 983 h 5586"/>
              <a:gd name="T56" fmla="*/ 623 w 3498"/>
              <a:gd name="T57" fmla="*/ 953 h 5586"/>
              <a:gd name="T58" fmla="*/ 646 w 3498"/>
              <a:gd name="T59" fmla="*/ 919 h 5586"/>
              <a:gd name="T60" fmla="*/ 657 w 3498"/>
              <a:gd name="T61" fmla="*/ 919 h 5586"/>
              <a:gd name="T62" fmla="*/ 640 w 3498"/>
              <a:gd name="T63" fmla="*/ 867 h 5586"/>
              <a:gd name="T64" fmla="*/ 561 w 3498"/>
              <a:gd name="T65" fmla="*/ 737 h 5586"/>
              <a:gd name="T66" fmla="*/ 402 w 3498"/>
              <a:gd name="T67" fmla="*/ 513 h 5586"/>
              <a:gd name="T68" fmla="*/ 295 w 3498"/>
              <a:gd name="T69" fmla="*/ 367 h 5586"/>
              <a:gd name="T70" fmla="*/ 84 w 3498"/>
              <a:gd name="T71" fmla="*/ 9 h 558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498" h="5586">
                <a:moveTo>
                  <a:pt x="284" y="0"/>
                </a:moveTo>
                <a:lnTo>
                  <a:pt x="222" y="126"/>
                </a:lnTo>
                <a:lnTo>
                  <a:pt x="292" y="225"/>
                </a:lnTo>
                <a:lnTo>
                  <a:pt x="202" y="375"/>
                </a:lnTo>
                <a:lnTo>
                  <a:pt x="202" y="555"/>
                </a:lnTo>
                <a:lnTo>
                  <a:pt x="0" y="726"/>
                </a:lnTo>
                <a:lnTo>
                  <a:pt x="36" y="906"/>
                </a:lnTo>
                <a:lnTo>
                  <a:pt x="120" y="1020"/>
                </a:lnTo>
                <a:lnTo>
                  <a:pt x="142" y="1125"/>
                </a:lnTo>
                <a:lnTo>
                  <a:pt x="132" y="1308"/>
                </a:lnTo>
                <a:lnTo>
                  <a:pt x="72" y="1560"/>
                </a:lnTo>
                <a:lnTo>
                  <a:pt x="150" y="1800"/>
                </a:lnTo>
                <a:lnTo>
                  <a:pt x="262" y="1965"/>
                </a:lnTo>
                <a:lnTo>
                  <a:pt x="246" y="2106"/>
                </a:lnTo>
                <a:lnTo>
                  <a:pt x="262" y="2265"/>
                </a:lnTo>
                <a:lnTo>
                  <a:pt x="336" y="2268"/>
                </a:lnTo>
                <a:lnTo>
                  <a:pt x="408" y="2166"/>
                </a:lnTo>
                <a:lnTo>
                  <a:pt x="480" y="2058"/>
                </a:lnTo>
                <a:lnTo>
                  <a:pt x="516" y="2118"/>
                </a:lnTo>
                <a:lnTo>
                  <a:pt x="486" y="2244"/>
                </a:lnTo>
                <a:lnTo>
                  <a:pt x="442" y="2385"/>
                </a:lnTo>
                <a:lnTo>
                  <a:pt x="382" y="2385"/>
                </a:lnTo>
                <a:lnTo>
                  <a:pt x="366" y="2466"/>
                </a:lnTo>
                <a:lnTo>
                  <a:pt x="322" y="2565"/>
                </a:lnTo>
                <a:lnTo>
                  <a:pt x="492" y="2742"/>
                </a:lnTo>
                <a:lnTo>
                  <a:pt x="588" y="2838"/>
                </a:lnTo>
                <a:lnTo>
                  <a:pt x="592" y="2926"/>
                </a:lnTo>
                <a:lnTo>
                  <a:pt x="474" y="3000"/>
                </a:lnTo>
                <a:lnTo>
                  <a:pt x="606" y="3180"/>
                </a:lnTo>
                <a:lnTo>
                  <a:pt x="654" y="3360"/>
                </a:lnTo>
                <a:lnTo>
                  <a:pt x="768" y="3564"/>
                </a:lnTo>
                <a:lnTo>
                  <a:pt x="802" y="3736"/>
                </a:lnTo>
                <a:lnTo>
                  <a:pt x="892" y="3856"/>
                </a:lnTo>
                <a:lnTo>
                  <a:pt x="822" y="4128"/>
                </a:lnTo>
                <a:lnTo>
                  <a:pt x="1042" y="4246"/>
                </a:lnTo>
                <a:lnTo>
                  <a:pt x="1242" y="4326"/>
                </a:lnTo>
                <a:lnTo>
                  <a:pt x="1372" y="4456"/>
                </a:lnTo>
                <a:lnTo>
                  <a:pt x="1522" y="4546"/>
                </a:lnTo>
                <a:lnTo>
                  <a:pt x="1612" y="4546"/>
                </a:lnTo>
                <a:lnTo>
                  <a:pt x="1702" y="4636"/>
                </a:lnTo>
                <a:lnTo>
                  <a:pt x="1702" y="4756"/>
                </a:lnTo>
                <a:lnTo>
                  <a:pt x="1854" y="4842"/>
                </a:lnTo>
                <a:lnTo>
                  <a:pt x="1962" y="4944"/>
                </a:lnTo>
                <a:lnTo>
                  <a:pt x="2033" y="5056"/>
                </a:lnTo>
                <a:lnTo>
                  <a:pt x="2063" y="5236"/>
                </a:lnTo>
                <a:lnTo>
                  <a:pt x="2088" y="5394"/>
                </a:lnTo>
                <a:lnTo>
                  <a:pt x="2123" y="5506"/>
                </a:lnTo>
                <a:lnTo>
                  <a:pt x="2328" y="5484"/>
                </a:lnTo>
                <a:lnTo>
                  <a:pt x="2466" y="5532"/>
                </a:lnTo>
                <a:lnTo>
                  <a:pt x="2658" y="5532"/>
                </a:lnTo>
                <a:lnTo>
                  <a:pt x="2856" y="5544"/>
                </a:lnTo>
                <a:lnTo>
                  <a:pt x="3138" y="5586"/>
                </a:lnTo>
                <a:lnTo>
                  <a:pt x="3233" y="5536"/>
                </a:lnTo>
                <a:lnTo>
                  <a:pt x="3233" y="5416"/>
                </a:lnTo>
                <a:lnTo>
                  <a:pt x="3192" y="5292"/>
                </a:lnTo>
                <a:lnTo>
                  <a:pt x="3234" y="5184"/>
                </a:lnTo>
                <a:lnTo>
                  <a:pt x="3323" y="5116"/>
                </a:lnTo>
                <a:lnTo>
                  <a:pt x="3293" y="5026"/>
                </a:lnTo>
                <a:lnTo>
                  <a:pt x="3348" y="4950"/>
                </a:lnTo>
                <a:lnTo>
                  <a:pt x="3413" y="4846"/>
                </a:lnTo>
                <a:lnTo>
                  <a:pt x="3473" y="4846"/>
                </a:lnTo>
                <a:lnTo>
                  <a:pt x="3498" y="4770"/>
                </a:lnTo>
                <a:lnTo>
                  <a:pt x="3384" y="4572"/>
                </a:lnTo>
                <a:lnTo>
                  <a:pt x="3353" y="4396"/>
                </a:lnTo>
                <a:lnTo>
                  <a:pt x="2963" y="3886"/>
                </a:lnTo>
                <a:lnTo>
                  <a:pt x="2453" y="3226"/>
                </a:lnTo>
                <a:lnTo>
                  <a:pt x="2124" y="2706"/>
                </a:lnTo>
                <a:lnTo>
                  <a:pt x="1702" y="2175"/>
                </a:lnTo>
                <a:lnTo>
                  <a:pt x="1560" y="1938"/>
                </a:lnTo>
                <a:lnTo>
                  <a:pt x="1822" y="474"/>
                </a:lnTo>
                <a:lnTo>
                  <a:pt x="444" y="45"/>
                </a:lnTo>
                <a:lnTo>
                  <a:pt x="284" y="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fontAlgn="base">
              <a:spcBef>
                <a:spcPct val="0"/>
              </a:spcBef>
              <a:spcAft>
                <a:spcPct val="0"/>
              </a:spcAft>
            </a:pPr>
            <a:endParaRPr lang="zh-CN" altLang="en-US" b="1" kern="0">
              <a:solidFill>
                <a:srgbClr val="000000"/>
              </a:solidFill>
              <a:latin typeface="Century Gothic" charset="0"/>
              <a:ea typeface="Century Gothic" charset="0"/>
              <a:cs typeface="Century Gothic" charset="0"/>
            </a:endParaRPr>
          </a:p>
        </p:txBody>
      </p:sp>
      <p:sp>
        <p:nvSpPr>
          <p:cNvPr id="54" name="Freeform 51">
            <a:extLst>
              <a:ext uri="{FF2B5EF4-FFF2-40B4-BE49-F238E27FC236}">
                <a16:creationId xmlns:a16="http://schemas.microsoft.com/office/drawing/2014/main" id="{D08C9CAE-41FB-B242-8E6C-0ADCB6E1AED2}"/>
              </a:ext>
            </a:extLst>
          </p:cNvPr>
          <p:cNvSpPr>
            <a:spLocks/>
          </p:cNvSpPr>
          <p:nvPr userDrawn="1"/>
        </p:nvSpPr>
        <p:spPr bwMode="auto">
          <a:xfrm>
            <a:off x="3910077" y="1825677"/>
            <a:ext cx="701473" cy="1125898"/>
          </a:xfrm>
          <a:custGeom>
            <a:avLst/>
            <a:gdLst>
              <a:gd name="T0" fmla="*/ 129 w 2360"/>
              <a:gd name="T1" fmla="*/ 2 h 3800"/>
              <a:gd name="T2" fmla="*/ 152 w 2360"/>
              <a:gd name="T3" fmla="*/ 0 h 3800"/>
              <a:gd name="T4" fmla="*/ 186 w 2360"/>
              <a:gd name="T5" fmla="*/ 12 h 3800"/>
              <a:gd name="T6" fmla="*/ 181 w 2360"/>
              <a:gd name="T7" fmla="*/ 59 h 3800"/>
              <a:gd name="T8" fmla="*/ 180 w 2360"/>
              <a:gd name="T9" fmla="*/ 100 h 3800"/>
              <a:gd name="T10" fmla="*/ 180 w 2360"/>
              <a:gd name="T11" fmla="*/ 152 h 3800"/>
              <a:gd name="T12" fmla="*/ 198 w 2360"/>
              <a:gd name="T13" fmla="*/ 179 h 3800"/>
              <a:gd name="T14" fmla="*/ 226 w 2360"/>
              <a:gd name="T15" fmla="*/ 209 h 3800"/>
              <a:gd name="T16" fmla="*/ 237 w 2360"/>
              <a:gd name="T17" fmla="*/ 230 h 3800"/>
              <a:gd name="T18" fmla="*/ 260 w 2360"/>
              <a:gd name="T19" fmla="*/ 243 h 3800"/>
              <a:gd name="T20" fmla="*/ 241 w 2360"/>
              <a:gd name="T21" fmla="*/ 299 h 3800"/>
              <a:gd name="T22" fmla="*/ 241 w 2360"/>
              <a:gd name="T23" fmla="*/ 320 h 3800"/>
              <a:gd name="T24" fmla="*/ 241 w 2360"/>
              <a:gd name="T25" fmla="*/ 341 h 3800"/>
              <a:gd name="T26" fmla="*/ 271 w 2360"/>
              <a:gd name="T27" fmla="*/ 340 h 3800"/>
              <a:gd name="T28" fmla="*/ 288 w 2360"/>
              <a:gd name="T29" fmla="*/ 391 h 3800"/>
              <a:gd name="T30" fmla="*/ 291 w 2360"/>
              <a:gd name="T31" fmla="*/ 421 h 3800"/>
              <a:gd name="T32" fmla="*/ 300 w 2360"/>
              <a:gd name="T33" fmla="*/ 440 h 3800"/>
              <a:gd name="T34" fmla="*/ 316 w 2360"/>
              <a:gd name="T35" fmla="*/ 456 h 3800"/>
              <a:gd name="T36" fmla="*/ 334 w 2360"/>
              <a:gd name="T37" fmla="*/ 465 h 3800"/>
              <a:gd name="T38" fmla="*/ 380 w 2360"/>
              <a:gd name="T39" fmla="*/ 465 h 3800"/>
              <a:gd name="T40" fmla="*/ 397 w 2360"/>
              <a:gd name="T41" fmla="*/ 476 h 3800"/>
              <a:gd name="T42" fmla="*/ 420 w 2360"/>
              <a:gd name="T43" fmla="*/ 471 h 3800"/>
              <a:gd name="T44" fmla="*/ 420 w 2360"/>
              <a:gd name="T45" fmla="*/ 454 h 3800"/>
              <a:gd name="T46" fmla="*/ 448 w 2360"/>
              <a:gd name="T47" fmla="*/ 465 h 3800"/>
              <a:gd name="T48" fmla="*/ 435 w 2360"/>
              <a:gd name="T49" fmla="*/ 590 h 3800"/>
              <a:gd name="T50" fmla="*/ 427 w 2360"/>
              <a:gd name="T51" fmla="*/ 662 h 3800"/>
              <a:gd name="T52" fmla="*/ 421 w 2360"/>
              <a:gd name="T53" fmla="*/ 720 h 3800"/>
              <a:gd name="T54" fmla="*/ 324 w 2360"/>
              <a:gd name="T55" fmla="*/ 694 h 3800"/>
              <a:gd name="T56" fmla="*/ 212 w 2360"/>
              <a:gd name="T57" fmla="*/ 678 h 3800"/>
              <a:gd name="T58" fmla="*/ 0 w 2360"/>
              <a:gd name="T59" fmla="*/ 636 h 3800"/>
              <a:gd name="T60" fmla="*/ 23 w 2360"/>
              <a:gd name="T61" fmla="*/ 482 h 3800"/>
              <a:gd name="T62" fmla="*/ 46 w 2360"/>
              <a:gd name="T63" fmla="*/ 448 h 3800"/>
              <a:gd name="T64" fmla="*/ 28 w 2360"/>
              <a:gd name="T65" fmla="*/ 425 h 3800"/>
              <a:gd name="T66" fmla="*/ 28 w 2360"/>
              <a:gd name="T67" fmla="*/ 403 h 3800"/>
              <a:gd name="T68" fmla="*/ 57 w 2360"/>
              <a:gd name="T69" fmla="*/ 385 h 3800"/>
              <a:gd name="T70" fmla="*/ 63 w 2360"/>
              <a:gd name="T71" fmla="*/ 358 h 3800"/>
              <a:gd name="T72" fmla="*/ 63 w 2360"/>
              <a:gd name="T73" fmla="*/ 351 h 3800"/>
              <a:gd name="T74" fmla="*/ 69 w 2360"/>
              <a:gd name="T75" fmla="*/ 340 h 3800"/>
              <a:gd name="T76" fmla="*/ 91 w 2360"/>
              <a:gd name="T77" fmla="*/ 334 h 3800"/>
              <a:gd name="T78" fmla="*/ 93 w 2360"/>
              <a:gd name="T79" fmla="*/ 317 h 3800"/>
              <a:gd name="T80" fmla="*/ 91 w 2360"/>
              <a:gd name="T81" fmla="*/ 294 h 3800"/>
              <a:gd name="T82" fmla="*/ 75 w 2360"/>
              <a:gd name="T83" fmla="*/ 271 h 3800"/>
              <a:gd name="T84" fmla="*/ 75 w 2360"/>
              <a:gd name="T85" fmla="*/ 237 h 3800"/>
              <a:gd name="T86" fmla="*/ 99 w 2360"/>
              <a:gd name="T87" fmla="*/ 156 h 3800"/>
              <a:gd name="T88" fmla="*/ 103 w 2360"/>
              <a:gd name="T89" fmla="*/ 131 h 3800"/>
              <a:gd name="T90" fmla="*/ 102 w 2360"/>
              <a:gd name="T91" fmla="*/ 96 h 3800"/>
              <a:gd name="T92" fmla="*/ 114 w 2360"/>
              <a:gd name="T93" fmla="*/ 59 h 3800"/>
              <a:gd name="T94" fmla="*/ 120 w 2360"/>
              <a:gd name="T95" fmla="*/ 20 h 3800"/>
              <a:gd name="T96" fmla="*/ 129 w 2360"/>
              <a:gd name="T97" fmla="*/ 2 h 380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360" h="3800">
                <a:moveTo>
                  <a:pt x="681" y="12"/>
                </a:moveTo>
                <a:lnTo>
                  <a:pt x="803" y="0"/>
                </a:lnTo>
                <a:lnTo>
                  <a:pt x="979" y="64"/>
                </a:lnTo>
                <a:lnTo>
                  <a:pt x="955" y="312"/>
                </a:lnTo>
                <a:lnTo>
                  <a:pt x="947" y="528"/>
                </a:lnTo>
                <a:lnTo>
                  <a:pt x="950" y="804"/>
                </a:lnTo>
                <a:lnTo>
                  <a:pt x="1043" y="944"/>
                </a:lnTo>
                <a:lnTo>
                  <a:pt x="1190" y="1104"/>
                </a:lnTo>
                <a:lnTo>
                  <a:pt x="1251" y="1216"/>
                </a:lnTo>
                <a:lnTo>
                  <a:pt x="1370" y="1284"/>
                </a:lnTo>
                <a:lnTo>
                  <a:pt x="1267" y="1576"/>
                </a:lnTo>
                <a:lnTo>
                  <a:pt x="1267" y="1688"/>
                </a:lnTo>
                <a:lnTo>
                  <a:pt x="1267" y="1800"/>
                </a:lnTo>
                <a:lnTo>
                  <a:pt x="1430" y="1794"/>
                </a:lnTo>
                <a:lnTo>
                  <a:pt x="1515" y="2064"/>
                </a:lnTo>
                <a:lnTo>
                  <a:pt x="1531" y="2224"/>
                </a:lnTo>
                <a:lnTo>
                  <a:pt x="1579" y="2320"/>
                </a:lnTo>
                <a:lnTo>
                  <a:pt x="1667" y="2408"/>
                </a:lnTo>
                <a:lnTo>
                  <a:pt x="1760" y="2454"/>
                </a:lnTo>
                <a:lnTo>
                  <a:pt x="2000" y="2454"/>
                </a:lnTo>
                <a:lnTo>
                  <a:pt x="2090" y="2514"/>
                </a:lnTo>
                <a:lnTo>
                  <a:pt x="2210" y="2484"/>
                </a:lnTo>
                <a:lnTo>
                  <a:pt x="2210" y="2394"/>
                </a:lnTo>
                <a:lnTo>
                  <a:pt x="2360" y="2454"/>
                </a:lnTo>
                <a:lnTo>
                  <a:pt x="2291" y="3112"/>
                </a:lnTo>
                <a:lnTo>
                  <a:pt x="2251" y="3496"/>
                </a:lnTo>
                <a:lnTo>
                  <a:pt x="2219" y="3800"/>
                </a:lnTo>
                <a:lnTo>
                  <a:pt x="1707" y="3664"/>
                </a:lnTo>
                <a:lnTo>
                  <a:pt x="1115" y="3576"/>
                </a:lnTo>
                <a:lnTo>
                  <a:pt x="0" y="3355"/>
                </a:lnTo>
                <a:lnTo>
                  <a:pt x="121" y="2544"/>
                </a:lnTo>
                <a:lnTo>
                  <a:pt x="241" y="2365"/>
                </a:lnTo>
                <a:lnTo>
                  <a:pt x="150" y="2242"/>
                </a:lnTo>
                <a:lnTo>
                  <a:pt x="150" y="2125"/>
                </a:lnTo>
                <a:lnTo>
                  <a:pt x="300" y="2034"/>
                </a:lnTo>
                <a:lnTo>
                  <a:pt x="330" y="1887"/>
                </a:lnTo>
                <a:lnTo>
                  <a:pt x="330" y="1852"/>
                </a:lnTo>
                <a:lnTo>
                  <a:pt x="361" y="1794"/>
                </a:lnTo>
                <a:lnTo>
                  <a:pt x="478" y="1764"/>
                </a:lnTo>
                <a:lnTo>
                  <a:pt x="492" y="1671"/>
                </a:lnTo>
                <a:lnTo>
                  <a:pt x="480" y="1554"/>
                </a:lnTo>
                <a:lnTo>
                  <a:pt x="393" y="1432"/>
                </a:lnTo>
                <a:lnTo>
                  <a:pt x="396" y="1252"/>
                </a:lnTo>
                <a:lnTo>
                  <a:pt x="519" y="823"/>
                </a:lnTo>
                <a:lnTo>
                  <a:pt x="544" y="691"/>
                </a:lnTo>
                <a:lnTo>
                  <a:pt x="535" y="505"/>
                </a:lnTo>
                <a:lnTo>
                  <a:pt x="598" y="312"/>
                </a:lnTo>
                <a:lnTo>
                  <a:pt x="633" y="105"/>
                </a:lnTo>
                <a:lnTo>
                  <a:pt x="681" y="12"/>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55" name="Freeform 52">
            <a:extLst>
              <a:ext uri="{FF2B5EF4-FFF2-40B4-BE49-F238E27FC236}">
                <a16:creationId xmlns:a16="http://schemas.microsoft.com/office/drawing/2014/main" id="{06F55133-7654-AC48-96E4-A221D066F49F}"/>
              </a:ext>
            </a:extLst>
          </p:cNvPr>
          <p:cNvSpPr>
            <a:spLocks/>
          </p:cNvSpPr>
          <p:nvPr userDrawn="1"/>
        </p:nvSpPr>
        <p:spPr bwMode="auto">
          <a:xfrm>
            <a:off x="7895008" y="2960958"/>
            <a:ext cx="781328" cy="573896"/>
          </a:xfrm>
          <a:custGeom>
            <a:avLst/>
            <a:gdLst>
              <a:gd name="T0" fmla="*/ 10 w 2495"/>
              <a:gd name="T1" fmla="*/ 256 h 1836"/>
              <a:gd name="T2" fmla="*/ 35 w 2495"/>
              <a:gd name="T3" fmla="*/ 274 h 1836"/>
              <a:gd name="T4" fmla="*/ 55 w 2495"/>
              <a:gd name="T5" fmla="*/ 272 h 1836"/>
              <a:gd name="T6" fmla="*/ 68 w 2495"/>
              <a:gd name="T7" fmla="*/ 288 h 1836"/>
              <a:gd name="T8" fmla="*/ 82 w 2495"/>
              <a:gd name="T9" fmla="*/ 292 h 1836"/>
              <a:gd name="T10" fmla="*/ 97 w 2495"/>
              <a:gd name="T11" fmla="*/ 277 h 1836"/>
              <a:gd name="T12" fmla="*/ 127 w 2495"/>
              <a:gd name="T13" fmla="*/ 262 h 1836"/>
              <a:gd name="T14" fmla="*/ 161 w 2495"/>
              <a:gd name="T15" fmla="*/ 247 h 1836"/>
              <a:gd name="T16" fmla="*/ 167 w 2495"/>
              <a:gd name="T17" fmla="*/ 228 h 1836"/>
              <a:gd name="T18" fmla="*/ 162 w 2495"/>
              <a:gd name="T19" fmla="*/ 205 h 1836"/>
              <a:gd name="T20" fmla="*/ 179 w 2495"/>
              <a:gd name="T21" fmla="*/ 166 h 1836"/>
              <a:gd name="T22" fmla="*/ 202 w 2495"/>
              <a:gd name="T23" fmla="*/ 148 h 1836"/>
              <a:gd name="T24" fmla="*/ 229 w 2495"/>
              <a:gd name="T25" fmla="*/ 102 h 1836"/>
              <a:gd name="T26" fmla="*/ 255 w 2495"/>
              <a:gd name="T27" fmla="*/ 60 h 1836"/>
              <a:gd name="T28" fmla="*/ 262 w 2495"/>
              <a:gd name="T29" fmla="*/ 34 h 1836"/>
              <a:gd name="T30" fmla="*/ 272 w 2495"/>
              <a:gd name="T31" fmla="*/ 22 h 1836"/>
              <a:gd name="T32" fmla="*/ 297 w 2495"/>
              <a:gd name="T33" fmla="*/ 20 h 1836"/>
              <a:gd name="T34" fmla="*/ 315 w 2495"/>
              <a:gd name="T35" fmla="*/ 0 h 1836"/>
              <a:gd name="T36" fmla="*/ 339 w 2495"/>
              <a:gd name="T37" fmla="*/ 11 h 1836"/>
              <a:gd name="T38" fmla="*/ 340 w 2495"/>
              <a:gd name="T39" fmla="*/ 16 h 1836"/>
              <a:gd name="T40" fmla="*/ 340 w 2495"/>
              <a:gd name="T41" fmla="*/ 21 h 1836"/>
              <a:gd name="T42" fmla="*/ 338 w 2495"/>
              <a:gd name="T43" fmla="*/ 37 h 1836"/>
              <a:gd name="T44" fmla="*/ 350 w 2495"/>
              <a:gd name="T45" fmla="*/ 57 h 1836"/>
              <a:gd name="T46" fmla="*/ 407 w 2495"/>
              <a:gd name="T47" fmla="*/ 91 h 1836"/>
              <a:gd name="T48" fmla="*/ 431 w 2495"/>
              <a:gd name="T49" fmla="*/ 87 h 1836"/>
              <a:gd name="T50" fmla="*/ 452 w 2495"/>
              <a:gd name="T51" fmla="*/ 108 h 1836"/>
              <a:gd name="T52" fmla="*/ 447 w 2495"/>
              <a:gd name="T53" fmla="*/ 119 h 1836"/>
              <a:gd name="T54" fmla="*/ 424 w 2495"/>
              <a:gd name="T55" fmla="*/ 108 h 1836"/>
              <a:gd name="T56" fmla="*/ 418 w 2495"/>
              <a:gd name="T57" fmla="*/ 131 h 1836"/>
              <a:gd name="T58" fmla="*/ 458 w 2495"/>
              <a:gd name="T59" fmla="*/ 142 h 1836"/>
              <a:gd name="T60" fmla="*/ 464 w 2495"/>
              <a:gd name="T61" fmla="*/ 171 h 1836"/>
              <a:gd name="T62" fmla="*/ 447 w 2495"/>
              <a:gd name="T63" fmla="*/ 188 h 1836"/>
              <a:gd name="T64" fmla="*/ 482 w 2495"/>
              <a:gd name="T65" fmla="*/ 193 h 1836"/>
              <a:gd name="T66" fmla="*/ 499 w 2495"/>
              <a:gd name="T67" fmla="*/ 193 h 1836"/>
              <a:gd name="T68" fmla="*/ 493 w 2495"/>
              <a:gd name="T69" fmla="*/ 217 h 1836"/>
              <a:gd name="T70" fmla="*/ 457 w 2495"/>
              <a:gd name="T71" fmla="*/ 234 h 1836"/>
              <a:gd name="T72" fmla="*/ 414 w 2495"/>
              <a:gd name="T73" fmla="*/ 240 h 1836"/>
              <a:gd name="T74" fmla="*/ 255 w 2495"/>
              <a:gd name="T75" fmla="*/ 287 h 1836"/>
              <a:gd name="T76" fmla="*/ 181 w 2495"/>
              <a:gd name="T77" fmla="*/ 318 h 1836"/>
              <a:gd name="T78" fmla="*/ 80 w 2495"/>
              <a:gd name="T79" fmla="*/ 346 h 1836"/>
              <a:gd name="T80" fmla="*/ 54 w 2495"/>
              <a:gd name="T81" fmla="*/ 359 h 1836"/>
              <a:gd name="T82" fmla="*/ 7 w 2495"/>
              <a:gd name="T83" fmla="*/ 367 h 1836"/>
              <a:gd name="T84" fmla="*/ 11 w 2495"/>
              <a:gd name="T85" fmla="*/ 350 h 1836"/>
              <a:gd name="T86" fmla="*/ 0 w 2495"/>
              <a:gd name="T87" fmla="*/ 324 h 1836"/>
              <a:gd name="T88" fmla="*/ 12 w 2495"/>
              <a:gd name="T89" fmla="*/ 303 h 1836"/>
              <a:gd name="T90" fmla="*/ 13 w 2495"/>
              <a:gd name="T91" fmla="*/ 280 h 1836"/>
              <a:gd name="T92" fmla="*/ 10 w 2495"/>
              <a:gd name="T93" fmla="*/ 256 h 18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495" h="1836">
                <a:moveTo>
                  <a:pt x="51" y="1279"/>
                </a:moveTo>
                <a:lnTo>
                  <a:pt x="175" y="1371"/>
                </a:lnTo>
                <a:lnTo>
                  <a:pt x="277" y="1363"/>
                </a:lnTo>
                <a:lnTo>
                  <a:pt x="339" y="1440"/>
                </a:lnTo>
                <a:lnTo>
                  <a:pt x="411" y="1462"/>
                </a:lnTo>
                <a:lnTo>
                  <a:pt x="486" y="1386"/>
                </a:lnTo>
                <a:lnTo>
                  <a:pt x="637" y="1310"/>
                </a:lnTo>
                <a:lnTo>
                  <a:pt x="804" y="1234"/>
                </a:lnTo>
                <a:lnTo>
                  <a:pt x="835" y="1143"/>
                </a:lnTo>
                <a:lnTo>
                  <a:pt x="811" y="1026"/>
                </a:lnTo>
                <a:lnTo>
                  <a:pt x="895" y="831"/>
                </a:lnTo>
                <a:lnTo>
                  <a:pt x="1010" y="740"/>
                </a:lnTo>
                <a:lnTo>
                  <a:pt x="1146" y="512"/>
                </a:lnTo>
                <a:lnTo>
                  <a:pt x="1275" y="299"/>
                </a:lnTo>
                <a:lnTo>
                  <a:pt x="1312" y="170"/>
                </a:lnTo>
                <a:lnTo>
                  <a:pt x="1358" y="109"/>
                </a:lnTo>
                <a:lnTo>
                  <a:pt x="1487" y="102"/>
                </a:lnTo>
                <a:lnTo>
                  <a:pt x="1574" y="0"/>
                </a:lnTo>
                <a:lnTo>
                  <a:pt x="1694" y="56"/>
                </a:lnTo>
                <a:lnTo>
                  <a:pt x="1698" y="78"/>
                </a:lnTo>
                <a:lnTo>
                  <a:pt x="1698" y="106"/>
                </a:lnTo>
                <a:lnTo>
                  <a:pt x="1692" y="185"/>
                </a:lnTo>
                <a:lnTo>
                  <a:pt x="1751" y="284"/>
                </a:lnTo>
                <a:lnTo>
                  <a:pt x="2034" y="455"/>
                </a:lnTo>
                <a:lnTo>
                  <a:pt x="2154" y="436"/>
                </a:lnTo>
                <a:lnTo>
                  <a:pt x="2262" y="540"/>
                </a:lnTo>
                <a:lnTo>
                  <a:pt x="2233" y="597"/>
                </a:lnTo>
                <a:lnTo>
                  <a:pt x="2119" y="540"/>
                </a:lnTo>
                <a:lnTo>
                  <a:pt x="2091" y="654"/>
                </a:lnTo>
                <a:lnTo>
                  <a:pt x="2290" y="711"/>
                </a:lnTo>
                <a:lnTo>
                  <a:pt x="2319" y="853"/>
                </a:lnTo>
                <a:lnTo>
                  <a:pt x="2233" y="940"/>
                </a:lnTo>
                <a:lnTo>
                  <a:pt x="2412" y="968"/>
                </a:lnTo>
                <a:lnTo>
                  <a:pt x="2495" y="968"/>
                </a:lnTo>
                <a:lnTo>
                  <a:pt x="2467" y="1088"/>
                </a:lnTo>
                <a:lnTo>
                  <a:pt x="2285" y="1173"/>
                </a:lnTo>
                <a:lnTo>
                  <a:pt x="2072" y="1199"/>
                </a:lnTo>
                <a:lnTo>
                  <a:pt x="1273" y="1436"/>
                </a:lnTo>
                <a:lnTo>
                  <a:pt x="904" y="1593"/>
                </a:lnTo>
                <a:lnTo>
                  <a:pt x="402" y="1733"/>
                </a:lnTo>
                <a:lnTo>
                  <a:pt x="268" y="1794"/>
                </a:lnTo>
                <a:lnTo>
                  <a:pt x="34" y="1836"/>
                </a:lnTo>
                <a:lnTo>
                  <a:pt x="54" y="1753"/>
                </a:lnTo>
                <a:lnTo>
                  <a:pt x="0" y="1620"/>
                </a:lnTo>
                <a:lnTo>
                  <a:pt x="58" y="1517"/>
                </a:lnTo>
                <a:lnTo>
                  <a:pt x="66" y="1400"/>
                </a:lnTo>
                <a:lnTo>
                  <a:pt x="51" y="1279"/>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56" name="Freeform 53">
            <a:extLst>
              <a:ext uri="{FF2B5EF4-FFF2-40B4-BE49-F238E27FC236}">
                <a16:creationId xmlns:a16="http://schemas.microsoft.com/office/drawing/2014/main" id="{53FF61F1-22A6-D341-B0E5-FCB82EAC249E}"/>
              </a:ext>
            </a:extLst>
          </p:cNvPr>
          <p:cNvSpPr>
            <a:spLocks/>
          </p:cNvSpPr>
          <p:nvPr userDrawn="1"/>
        </p:nvSpPr>
        <p:spPr bwMode="auto">
          <a:xfrm>
            <a:off x="7857429" y="2898406"/>
            <a:ext cx="530802" cy="519164"/>
          </a:xfrm>
          <a:custGeom>
            <a:avLst/>
            <a:gdLst>
              <a:gd name="T0" fmla="*/ 100 w 1790"/>
              <a:gd name="T1" fmla="*/ 5 h 1751"/>
              <a:gd name="T2" fmla="*/ 113 w 1790"/>
              <a:gd name="T3" fmla="*/ 0 h 1751"/>
              <a:gd name="T4" fmla="*/ 118 w 1790"/>
              <a:gd name="T5" fmla="*/ 52 h 1751"/>
              <a:gd name="T6" fmla="*/ 130 w 1790"/>
              <a:gd name="T7" fmla="*/ 72 h 1751"/>
              <a:gd name="T8" fmla="*/ 166 w 1790"/>
              <a:gd name="T9" fmla="*/ 65 h 1751"/>
              <a:gd name="T10" fmla="*/ 187 w 1790"/>
              <a:gd name="T11" fmla="*/ 49 h 1751"/>
              <a:gd name="T12" fmla="*/ 204 w 1790"/>
              <a:gd name="T13" fmla="*/ 49 h 1751"/>
              <a:gd name="T14" fmla="*/ 209 w 1790"/>
              <a:gd name="T15" fmla="*/ 78 h 1751"/>
              <a:gd name="T16" fmla="*/ 221 w 1790"/>
              <a:gd name="T17" fmla="*/ 78 h 1751"/>
              <a:gd name="T18" fmla="*/ 239 w 1790"/>
              <a:gd name="T19" fmla="*/ 58 h 1751"/>
              <a:gd name="T20" fmla="*/ 259 w 1790"/>
              <a:gd name="T21" fmla="*/ 46 h 1751"/>
              <a:gd name="T22" fmla="*/ 280 w 1790"/>
              <a:gd name="T23" fmla="*/ 42 h 1751"/>
              <a:gd name="T24" fmla="*/ 289 w 1790"/>
              <a:gd name="T25" fmla="*/ 27 h 1751"/>
              <a:gd name="T26" fmla="*/ 302 w 1790"/>
              <a:gd name="T27" fmla="*/ 21 h 1751"/>
              <a:gd name="T28" fmla="*/ 318 w 1790"/>
              <a:gd name="T29" fmla="*/ 32 h 1751"/>
              <a:gd name="T30" fmla="*/ 339 w 1790"/>
              <a:gd name="T31" fmla="*/ 40 h 1751"/>
              <a:gd name="T32" fmla="*/ 321 w 1790"/>
              <a:gd name="T33" fmla="*/ 61 h 1751"/>
              <a:gd name="T34" fmla="*/ 295 w 1790"/>
              <a:gd name="T35" fmla="*/ 62 h 1751"/>
              <a:gd name="T36" fmla="*/ 287 w 1790"/>
              <a:gd name="T37" fmla="*/ 74 h 1751"/>
              <a:gd name="T38" fmla="*/ 279 w 1790"/>
              <a:gd name="T39" fmla="*/ 100 h 1751"/>
              <a:gd name="T40" fmla="*/ 225 w 1790"/>
              <a:gd name="T41" fmla="*/ 188 h 1751"/>
              <a:gd name="T42" fmla="*/ 203 w 1790"/>
              <a:gd name="T43" fmla="*/ 206 h 1751"/>
              <a:gd name="T44" fmla="*/ 187 w 1790"/>
              <a:gd name="T45" fmla="*/ 245 h 1751"/>
              <a:gd name="T46" fmla="*/ 191 w 1790"/>
              <a:gd name="T47" fmla="*/ 268 h 1751"/>
              <a:gd name="T48" fmla="*/ 185 w 1790"/>
              <a:gd name="T49" fmla="*/ 286 h 1751"/>
              <a:gd name="T50" fmla="*/ 149 w 1790"/>
              <a:gd name="T51" fmla="*/ 303 h 1751"/>
              <a:gd name="T52" fmla="*/ 121 w 1790"/>
              <a:gd name="T53" fmla="*/ 317 h 1751"/>
              <a:gd name="T54" fmla="*/ 106 w 1790"/>
              <a:gd name="T55" fmla="*/ 332 h 1751"/>
              <a:gd name="T56" fmla="*/ 92 w 1790"/>
              <a:gd name="T57" fmla="*/ 327 h 1751"/>
              <a:gd name="T58" fmla="*/ 80 w 1790"/>
              <a:gd name="T59" fmla="*/ 312 h 1751"/>
              <a:gd name="T60" fmla="*/ 59 w 1790"/>
              <a:gd name="T61" fmla="*/ 314 h 1751"/>
              <a:gd name="T62" fmla="*/ 35 w 1790"/>
              <a:gd name="T63" fmla="*/ 296 h 1751"/>
              <a:gd name="T64" fmla="*/ 15 w 1790"/>
              <a:gd name="T65" fmla="*/ 279 h 1751"/>
              <a:gd name="T66" fmla="*/ 11 w 1790"/>
              <a:gd name="T67" fmla="*/ 245 h 1751"/>
              <a:gd name="T68" fmla="*/ 0 w 1790"/>
              <a:gd name="T69" fmla="*/ 233 h 1751"/>
              <a:gd name="T70" fmla="*/ 23 w 1790"/>
              <a:gd name="T71" fmla="*/ 210 h 1751"/>
              <a:gd name="T72" fmla="*/ 28 w 1790"/>
              <a:gd name="T73" fmla="*/ 191 h 1751"/>
              <a:gd name="T74" fmla="*/ 28 w 1790"/>
              <a:gd name="T75" fmla="*/ 165 h 1751"/>
              <a:gd name="T76" fmla="*/ 47 w 1790"/>
              <a:gd name="T77" fmla="*/ 168 h 1751"/>
              <a:gd name="T78" fmla="*/ 54 w 1790"/>
              <a:gd name="T79" fmla="*/ 150 h 1751"/>
              <a:gd name="T80" fmla="*/ 52 w 1790"/>
              <a:gd name="T81" fmla="*/ 131 h 1751"/>
              <a:gd name="T82" fmla="*/ 71 w 1790"/>
              <a:gd name="T83" fmla="*/ 117 h 1751"/>
              <a:gd name="T84" fmla="*/ 91 w 1790"/>
              <a:gd name="T85" fmla="*/ 90 h 1751"/>
              <a:gd name="T86" fmla="*/ 103 w 1790"/>
              <a:gd name="T87" fmla="*/ 56 h 1751"/>
              <a:gd name="T88" fmla="*/ 100 w 1790"/>
              <a:gd name="T89" fmla="*/ 5 h 175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790" h="1751">
                <a:moveTo>
                  <a:pt x="527" y="24"/>
                </a:moveTo>
                <a:lnTo>
                  <a:pt x="599" y="0"/>
                </a:lnTo>
                <a:lnTo>
                  <a:pt x="623" y="272"/>
                </a:lnTo>
                <a:lnTo>
                  <a:pt x="686" y="380"/>
                </a:lnTo>
                <a:lnTo>
                  <a:pt x="879" y="344"/>
                </a:lnTo>
                <a:lnTo>
                  <a:pt x="986" y="260"/>
                </a:lnTo>
                <a:lnTo>
                  <a:pt x="1076" y="260"/>
                </a:lnTo>
                <a:lnTo>
                  <a:pt x="1106" y="410"/>
                </a:lnTo>
                <a:lnTo>
                  <a:pt x="1166" y="410"/>
                </a:lnTo>
                <a:lnTo>
                  <a:pt x="1262" y="304"/>
                </a:lnTo>
                <a:lnTo>
                  <a:pt x="1366" y="240"/>
                </a:lnTo>
                <a:lnTo>
                  <a:pt x="1478" y="224"/>
                </a:lnTo>
                <a:lnTo>
                  <a:pt x="1526" y="140"/>
                </a:lnTo>
                <a:lnTo>
                  <a:pt x="1595" y="113"/>
                </a:lnTo>
                <a:lnTo>
                  <a:pt x="1678" y="168"/>
                </a:lnTo>
                <a:lnTo>
                  <a:pt x="1790" y="213"/>
                </a:lnTo>
                <a:lnTo>
                  <a:pt x="1694" y="320"/>
                </a:lnTo>
                <a:lnTo>
                  <a:pt x="1560" y="325"/>
                </a:lnTo>
                <a:lnTo>
                  <a:pt x="1513" y="391"/>
                </a:lnTo>
                <a:lnTo>
                  <a:pt x="1471" y="525"/>
                </a:lnTo>
                <a:lnTo>
                  <a:pt x="1190" y="991"/>
                </a:lnTo>
                <a:lnTo>
                  <a:pt x="1070" y="1087"/>
                </a:lnTo>
                <a:lnTo>
                  <a:pt x="987" y="1291"/>
                </a:lnTo>
                <a:lnTo>
                  <a:pt x="1007" y="1414"/>
                </a:lnTo>
                <a:lnTo>
                  <a:pt x="976" y="1510"/>
                </a:lnTo>
                <a:lnTo>
                  <a:pt x="786" y="1597"/>
                </a:lnTo>
                <a:lnTo>
                  <a:pt x="639" y="1672"/>
                </a:lnTo>
                <a:lnTo>
                  <a:pt x="561" y="1751"/>
                </a:lnTo>
                <a:lnTo>
                  <a:pt x="486" y="1726"/>
                </a:lnTo>
                <a:lnTo>
                  <a:pt x="423" y="1648"/>
                </a:lnTo>
                <a:lnTo>
                  <a:pt x="309" y="1654"/>
                </a:lnTo>
                <a:lnTo>
                  <a:pt x="186" y="1562"/>
                </a:lnTo>
                <a:lnTo>
                  <a:pt x="77" y="1471"/>
                </a:lnTo>
                <a:lnTo>
                  <a:pt x="56" y="1292"/>
                </a:lnTo>
                <a:lnTo>
                  <a:pt x="0" y="1228"/>
                </a:lnTo>
                <a:lnTo>
                  <a:pt x="123" y="1109"/>
                </a:lnTo>
                <a:lnTo>
                  <a:pt x="150" y="1007"/>
                </a:lnTo>
                <a:lnTo>
                  <a:pt x="150" y="872"/>
                </a:lnTo>
                <a:lnTo>
                  <a:pt x="248" y="886"/>
                </a:lnTo>
                <a:lnTo>
                  <a:pt x="287" y="792"/>
                </a:lnTo>
                <a:lnTo>
                  <a:pt x="273" y="690"/>
                </a:lnTo>
                <a:lnTo>
                  <a:pt x="374" y="615"/>
                </a:lnTo>
                <a:lnTo>
                  <a:pt x="483" y="476"/>
                </a:lnTo>
                <a:lnTo>
                  <a:pt x="543" y="294"/>
                </a:lnTo>
                <a:lnTo>
                  <a:pt x="527" y="24"/>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57" name="Freeform 54">
            <a:extLst>
              <a:ext uri="{FF2B5EF4-FFF2-40B4-BE49-F238E27FC236}">
                <a16:creationId xmlns:a16="http://schemas.microsoft.com/office/drawing/2014/main" id="{E98E0334-678B-0B46-8CB1-A9AFB6CB0B52}"/>
              </a:ext>
            </a:extLst>
          </p:cNvPr>
          <p:cNvSpPr>
            <a:spLocks/>
          </p:cNvSpPr>
          <p:nvPr userDrawn="1"/>
        </p:nvSpPr>
        <p:spPr bwMode="auto">
          <a:xfrm>
            <a:off x="8175285" y="2843676"/>
            <a:ext cx="524538" cy="259582"/>
          </a:xfrm>
          <a:custGeom>
            <a:avLst/>
            <a:gdLst>
              <a:gd name="T0" fmla="*/ 171 w 1675"/>
              <a:gd name="T1" fmla="*/ 132 h 830"/>
              <a:gd name="T2" fmla="*/ 227 w 1675"/>
              <a:gd name="T3" fmla="*/ 166 h 830"/>
              <a:gd name="T4" fmla="*/ 251 w 1675"/>
              <a:gd name="T5" fmla="*/ 162 h 830"/>
              <a:gd name="T6" fmla="*/ 254 w 1675"/>
              <a:gd name="T7" fmla="*/ 147 h 830"/>
              <a:gd name="T8" fmla="*/ 250 w 1675"/>
              <a:gd name="T9" fmla="*/ 139 h 830"/>
              <a:gd name="T10" fmla="*/ 250 w 1675"/>
              <a:gd name="T11" fmla="*/ 129 h 830"/>
              <a:gd name="T12" fmla="*/ 241 w 1675"/>
              <a:gd name="T13" fmla="*/ 116 h 830"/>
              <a:gd name="T14" fmla="*/ 233 w 1675"/>
              <a:gd name="T15" fmla="*/ 99 h 830"/>
              <a:gd name="T16" fmla="*/ 226 w 1675"/>
              <a:gd name="T17" fmla="*/ 79 h 830"/>
              <a:gd name="T18" fmla="*/ 218 w 1675"/>
              <a:gd name="T19" fmla="*/ 68 h 830"/>
              <a:gd name="T20" fmla="*/ 227 w 1675"/>
              <a:gd name="T21" fmla="*/ 50 h 830"/>
              <a:gd name="T22" fmla="*/ 227 w 1675"/>
              <a:gd name="T23" fmla="*/ 28 h 830"/>
              <a:gd name="T24" fmla="*/ 250 w 1675"/>
              <a:gd name="T25" fmla="*/ 45 h 830"/>
              <a:gd name="T26" fmla="*/ 246 w 1675"/>
              <a:gd name="T27" fmla="*/ 68 h 830"/>
              <a:gd name="T28" fmla="*/ 244 w 1675"/>
              <a:gd name="T29" fmla="*/ 84 h 830"/>
              <a:gd name="T30" fmla="*/ 255 w 1675"/>
              <a:gd name="T31" fmla="*/ 92 h 830"/>
              <a:gd name="T32" fmla="*/ 263 w 1675"/>
              <a:gd name="T33" fmla="*/ 100 h 830"/>
              <a:gd name="T34" fmla="*/ 259 w 1675"/>
              <a:gd name="T35" fmla="*/ 111 h 830"/>
              <a:gd name="T36" fmla="*/ 269 w 1675"/>
              <a:gd name="T37" fmla="*/ 123 h 830"/>
              <a:gd name="T38" fmla="*/ 284 w 1675"/>
              <a:gd name="T39" fmla="*/ 124 h 830"/>
              <a:gd name="T40" fmla="*/ 301 w 1675"/>
              <a:gd name="T41" fmla="*/ 141 h 830"/>
              <a:gd name="T42" fmla="*/ 316 w 1675"/>
              <a:gd name="T43" fmla="*/ 141 h 830"/>
              <a:gd name="T44" fmla="*/ 332 w 1675"/>
              <a:gd name="T45" fmla="*/ 137 h 830"/>
              <a:gd name="T46" fmla="*/ 334 w 1675"/>
              <a:gd name="T47" fmla="*/ 118 h 830"/>
              <a:gd name="T48" fmla="*/ 335 w 1675"/>
              <a:gd name="T49" fmla="*/ 103 h 830"/>
              <a:gd name="T50" fmla="*/ 321 w 1675"/>
              <a:gd name="T51" fmla="*/ 105 h 830"/>
              <a:gd name="T52" fmla="*/ 303 w 1675"/>
              <a:gd name="T53" fmla="*/ 113 h 830"/>
              <a:gd name="T54" fmla="*/ 297 w 1675"/>
              <a:gd name="T55" fmla="*/ 102 h 830"/>
              <a:gd name="T56" fmla="*/ 289 w 1675"/>
              <a:gd name="T57" fmla="*/ 82 h 830"/>
              <a:gd name="T58" fmla="*/ 284 w 1675"/>
              <a:gd name="T59" fmla="*/ 63 h 830"/>
              <a:gd name="T60" fmla="*/ 276 w 1675"/>
              <a:gd name="T61" fmla="*/ 50 h 830"/>
              <a:gd name="T62" fmla="*/ 272 w 1675"/>
              <a:gd name="T63" fmla="*/ 33 h 830"/>
              <a:gd name="T64" fmla="*/ 265 w 1675"/>
              <a:gd name="T65" fmla="*/ 19 h 830"/>
              <a:gd name="T66" fmla="*/ 258 w 1675"/>
              <a:gd name="T67" fmla="*/ 0 h 830"/>
              <a:gd name="T68" fmla="*/ 244 w 1675"/>
              <a:gd name="T69" fmla="*/ 9 h 830"/>
              <a:gd name="T70" fmla="*/ 233 w 1675"/>
              <a:gd name="T71" fmla="*/ 13 h 830"/>
              <a:gd name="T72" fmla="*/ 210 w 1675"/>
              <a:gd name="T73" fmla="*/ 11 h 830"/>
              <a:gd name="T74" fmla="*/ 195 w 1675"/>
              <a:gd name="T75" fmla="*/ 13 h 830"/>
              <a:gd name="T76" fmla="*/ 170 w 1675"/>
              <a:gd name="T77" fmla="*/ 24 h 830"/>
              <a:gd name="T78" fmla="*/ 147 w 1675"/>
              <a:gd name="T79" fmla="*/ 29 h 830"/>
              <a:gd name="T80" fmla="*/ 132 w 1675"/>
              <a:gd name="T81" fmla="*/ 46 h 830"/>
              <a:gd name="T82" fmla="*/ 100 w 1675"/>
              <a:gd name="T83" fmla="*/ 52 h 830"/>
              <a:gd name="T84" fmla="*/ 75 w 1675"/>
              <a:gd name="T85" fmla="*/ 61 h 830"/>
              <a:gd name="T86" fmla="*/ 33 w 1675"/>
              <a:gd name="T87" fmla="*/ 73 h 830"/>
              <a:gd name="T88" fmla="*/ 0 w 1675"/>
              <a:gd name="T89" fmla="*/ 85 h 830"/>
              <a:gd name="T90" fmla="*/ 6 w 1675"/>
              <a:gd name="T91" fmla="*/ 113 h 830"/>
              <a:gd name="T92" fmla="*/ 18 w 1675"/>
              <a:gd name="T93" fmla="*/ 113 h 830"/>
              <a:gd name="T94" fmla="*/ 36 w 1675"/>
              <a:gd name="T95" fmla="*/ 92 h 830"/>
              <a:gd name="T96" fmla="*/ 55 w 1675"/>
              <a:gd name="T97" fmla="*/ 81 h 830"/>
              <a:gd name="T98" fmla="*/ 76 w 1675"/>
              <a:gd name="T99" fmla="*/ 78 h 830"/>
              <a:gd name="T100" fmla="*/ 86 w 1675"/>
              <a:gd name="T101" fmla="*/ 62 h 830"/>
              <a:gd name="T102" fmla="*/ 98 w 1675"/>
              <a:gd name="T103" fmla="*/ 56 h 830"/>
              <a:gd name="T104" fmla="*/ 114 w 1675"/>
              <a:gd name="T105" fmla="*/ 67 h 830"/>
              <a:gd name="T106" fmla="*/ 136 w 1675"/>
              <a:gd name="T107" fmla="*/ 76 h 830"/>
              <a:gd name="T108" fmla="*/ 151 w 1675"/>
              <a:gd name="T109" fmla="*/ 82 h 830"/>
              <a:gd name="T110" fmla="*/ 160 w 1675"/>
              <a:gd name="T111" fmla="*/ 74 h 830"/>
              <a:gd name="T112" fmla="*/ 174 w 1675"/>
              <a:gd name="T113" fmla="*/ 85 h 830"/>
              <a:gd name="T114" fmla="*/ 161 w 1675"/>
              <a:gd name="T115" fmla="*/ 97 h 830"/>
              <a:gd name="T116" fmla="*/ 159 w 1675"/>
              <a:gd name="T117" fmla="*/ 113 h 830"/>
              <a:gd name="T118" fmla="*/ 171 w 1675"/>
              <a:gd name="T119" fmla="*/ 132 h 83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675" h="830">
                <a:moveTo>
                  <a:pt x="853" y="659"/>
                </a:moveTo>
                <a:lnTo>
                  <a:pt x="1136" y="830"/>
                </a:lnTo>
                <a:lnTo>
                  <a:pt x="1256" y="810"/>
                </a:lnTo>
                <a:lnTo>
                  <a:pt x="1269" y="736"/>
                </a:lnTo>
                <a:lnTo>
                  <a:pt x="1250" y="697"/>
                </a:lnTo>
                <a:lnTo>
                  <a:pt x="1250" y="646"/>
                </a:lnTo>
                <a:lnTo>
                  <a:pt x="1205" y="579"/>
                </a:lnTo>
                <a:lnTo>
                  <a:pt x="1165" y="494"/>
                </a:lnTo>
                <a:lnTo>
                  <a:pt x="1131" y="397"/>
                </a:lnTo>
                <a:lnTo>
                  <a:pt x="1091" y="340"/>
                </a:lnTo>
                <a:lnTo>
                  <a:pt x="1136" y="251"/>
                </a:lnTo>
                <a:lnTo>
                  <a:pt x="1136" y="138"/>
                </a:lnTo>
                <a:lnTo>
                  <a:pt x="1250" y="223"/>
                </a:lnTo>
                <a:lnTo>
                  <a:pt x="1228" y="340"/>
                </a:lnTo>
                <a:lnTo>
                  <a:pt x="1222" y="420"/>
                </a:lnTo>
                <a:lnTo>
                  <a:pt x="1273" y="460"/>
                </a:lnTo>
                <a:lnTo>
                  <a:pt x="1313" y="499"/>
                </a:lnTo>
                <a:lnTo>
                  <a:pt x="1296" y="556"/>
                </a:lnTo>
                <a:lnTo>
                  <a:pt x="1347" y="613"/>
                </a:lnTo>
                <a:lnTo>
                  <a:pt x="1421" y="619"/>
                </a:lnTo>
                <a:lnTo>
                  <a:pt x="1507" y="705"/>
                </a:lnTo>
                <a:lnTo>
                  <a:pt x="1581" y="703"/>
                </a:lnTo>
                <a:lnTo>
                  <a:pt x="1661" y="686"/>
                </a:lnTo>
                <a:lnTo>
                  <a:pt x="1672" y="590"/>
                </a:lnTo>
                <a:lnTo>
                  <a:pt x="1675" y="517"/>
                </a:lnTo>
                <a:lnTo>
                  <a:pt x="1605" y="527"/>
                </a:lnTo>
                <a:lnTo>
                  <a:pt x="1515" y="564"/>
                </a:lnTo>
                <a:lnTo>
                  <a:pt x="1484" y="511"/>
                </a:lnTo>
                <a:lnTo>
                  <a:pt x="1444" y="408"/>
                </a:lnTo>
                <a:lnTo>
                  <a:pt x="1418" y="314"/>
                </a:lnTo>
                <a:lnTo>
                  <a:pt x="1381" y="249"/>
                </a:lnTo>
                <a:lnTo>
                  <a:pt x="1362" y="163"/>
                </a:lnTo>
                <a:lnTo>
                  <a:pt x="1323" y="95"/>
                </a:lnTo>
                <a:lnTo>
                  <a:pt x="1288" y="0"/>
                </a:lnTo>
                <a:lnTo>
                  <a:pt x="1222" y="45"/>
                </a:lnTo>
                <a:lnTo>
                  <a:pt x="1165" y="63"/>
                </a:lnTo>
                <a:lnTo>
                  <a:pt x="1051" y="54"/>
                </a:lnTo>
                <a:lnTo>
                  <a:pt x="977" y="63"/>
                </a:lnTo>
                <a:lnTo>
                  <a:pt x="851" y="119"/>
                </a:lnTo>
                <a:lnTo>
                  <a:pt x="735" y="143"/>
                </a:lnTo>
                <a:lnTo>
                  <a:pt x="662" y="232"/>
                </a:lnTo>
                <a:lnTo>
                  <a:pt x="501" y="260"/>
                </a:lnTo>
                <a:lnTo>
                  <a:pt x="376" y="304"/>
                </a:lnTo>
                <a:lnTo>
                  <a:pt x="165" y="365"/>
                </a:lnTo>
                <a:lnTo>
                  <a:pt x="0" y="423"/>
                </a:lnTo>
                <a:lnTo>
                  <a:pt x="29" y="564"/>
                </a:lnTo>
                <a:lnTo>
                  <a:pt x="88" y="564"/>
                </a:lnTo>
                <a:lnTo>
                  <a:pt x="178" y="461"/>
                </a:lnTo>
                <a:lnTo>
                  <a:pt x="277" y="403"/>
                </a:lnTo>
                <a:lnTo>
                  <a:pt x="380" y="388"/>
                </a:lnTo>
                <a:lnTo>
                  <a:pt x="428" y="308"/>
                </a:lnTo>
                <a:lnTo>
                  <a:pt x="491" y="282"/>
                </a:lnTo>
                <a:lnTo>
                  <a:pt x="571" y="334"/>
                </a:lnTo>
                <a:lnTo>
                  <a:pt x="680" y="378"/>
                </a:lnTo>
                <a:lnTo>
                  <a:pt x="754" y="412"/>
                </a:lnTo>
                <a:lnTo>
                  <a:pt x="802" y="372"/>
                </a:lnTo>
                <a:lnTo>
                  <a:pt x="871" y="424"/>
                </a:lnTo>
                <a:lnTo>
                  <a:pt x="805" y="483"/>
                </a:lnTo>
                <a:lnTo>
                  <a:pt x="795" y="563"/>
                </a:lnTo>
                <a:lnTo>
                  <a:pt x="853" y="659"/>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58" name="Freeform 55">
            <a:extLst>
              <a:ext uri="{FF2B5EF4-FFF2-40B4-BE49-F238E27FC236}">
                <a16:creationId xmlns:a16="http://schemas.microsoft.com/office/drawing/2014/main" id="{9D0689CD-103C-164C-947F-A1DDEE5F9613}"/>
              </a:ext>
            </a:extLst>
          </p:cNvPr>
          <p:cNvSpPr>
            <a:spLocks/>
          </p:cNvSpPr>
          <p:nvPr userDrawn="1"/>
        </p:nvSpPr>
        <p:spPr bwMode="auto">
          <a:xfrm>
            <a:off x="8577692" y="2840549"/>
            <a:ext cx="129960" cy="179831"/>
          </a:xfrm>
          <a:custGeom>
            <a:avLst/>
            <a:gdLst>
              <a:gd name="T0" fmla="*/ 64 w 438"/>
              <a:gd name="T1" fmla="*/ 107 h 605"/>
              <a:gd name="T2" fmla="*/ 78 w 438"/>
              <a:gd name="T3" fmla="*/ 105 h 605"/>
              <a:gd name="T4" fmla="*/ 83 w 438"/>
              <a:gd name="T5" fmla="*/ 79 h 605"/>
              <a:gd name="T6" fmla="*/ 66 w 438"/>
              <a:gd name="T7" fmla="*/ 62 h 605"/>
              <a:gd name="T8" fmla="*/ 49 w 438"/>
              <a:gd name="T9" fmla="*/ 49 h 605"/>
              <a:gd name="T10" fmla="*/ 33 w 438"/>
              <a:gd name="T11" fmla="*/ 31 h 605"/>
              <a:gd name="T12" fmla="*/ 22 w 438"/>
              <a:gd name="T13" fmla="*/ 0 h 605"/>
              <a:gd name="T14" fmla="*/ 0 w 438"/>
              <a:gd name="T15" fmla="*/ 2 h 605"/>
              <a:gd name="T16" fmla="*/ 7 w 438"/>
              <a:gd name="T17" fmla="*/ 19 h 605"/>
              <a:gd name="T18" fmla="*/ 15 w 438"/>
              <a:gd name="T19" fmla="*/ 33 h 605"/>
              <a:gd name="T20" fmla="*/ 19 w 438"/>
              <a:gd name="T21" fmla="*/ 52 h 605"/>
              <a:gd name="T22" fmla="*/ 26 w 438"/>
              <a:gd name="T23" fmla="*/ 63 h 605"/>
              <a:gd name="T24" fmla="*/ 31 w 438"/>
              <a:gd name="T25" fmla="*/ 82 h 605"/>
              <a:gd name="T26" fmla="*/ 40 w 438"/>
              <a:gd name="T27" fmla="*/ 104 h 605"/>
              <a:gd name="T28" fmla="*/ 45 w 438"/>
              <a:gd name="T29" fmla="*/ 115 h 605"/>
              <a:gd name="T30" fmla="*/ 64 w 438"/>
              <a:gd name="T31" fmla="*/ 107 h 60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38" h="605">
                <a:moveTo>
                  <a:pt x="336" y="563"/>
                </a:moveTo>
                <a:lnTo>
                  <a:pt x="410" y="552"/>
                </a:lnTo>
                <a:lnTo>
                  <a:pt x="438" y="415"/>
                </a:lnTo>
                <a:lnTo>
                  <a:pt x="348" y="325"/>
                </a:lnTo>
                <a:lnTo>
                  <a:pt x="258" y="258"/>
                </a:lnTo>
                <a:lnTo>
                  <a:pt x="174" y="162"/>
                </a:lnTo>
                <a:lnTo>
                  <a:pt x="117" y="0"/>
                </a:lnTo>
                <a:lnTo>
                  <a:pt x="0" y="12"/>
                </a:lnTo>
                <a:lnTo>
                  <a:pt x="35" y="101"/>
                </a:lnTo>
                <a:lnTo>
                  <a:pt x="78" y="176"/>
                </a:lnTo>
                <a:lnTo>
                  <a:pt x="102" y="272"/>
                </a:lnTo>
                <a:lnTo>
                  <a:pt x="137" y="333"/>
                </a:lnTo>
                <a:lnTo>
                  <a:pt x="164" y="432"/>
                </a:lnTo>
                <a:lnTo>
                  <a:pt x="210" y="549"/>
                </a:lnTo>
                <a:lnTo>
                  <a:pt x="240" y="605"/>
                </a:lnTo>
                <a:lnTo>
                  <a:pt x="336" y="563"/>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59" name="Freeform 56">
            <a:extLst>
              <a:ext uri="{FF2B5EF4-FFF2-40B4-BE49-F238E27FC236}">
                <a16:creationId xmlns:a16="http://schemas.microsoft.com/office/drawing/2014/main" id="{4B5DFC2D-D40A-EC43-8DA1-98787666F016}"/>
              </a:ext>
            </a:extLst>
          </p:cNvPr>
          <p:cNvSpPr>
            <a:spLocks/>
          </p:cNvSpPr>
          <p:nvPr userDrawn="1"/>
        </p:nvSpPr>
        <p:spPr bwMode="auto">
          <a:xfrm>
            <a:off x="8645020" y="3057910"/>
            <a:ext cx="59500" cy="112590"/>
          </a:xfrm>
          <a:custGeom>
            <a:avLst/>
            <a:gdLst>
              <a:gd name="T0" fmla="*/ 1 w 198"/>
              <a:gd name="T1" fmla="*/ 4 h 384"/>
              <a:gd name="T2" fmla="*/ 16 w 198"/>
              <a:gd name="T3" fmla="*/ 3 h 384"/>
              <a:gd name="T4" fmla="*/ 32 w 198"/>
              <a:gd name="T5" fmla="*/ 0 h 384"/>
              <a:gd name="T6" fmla="*/ 38 w 198"/>
              <a:gd name="T7" fmla="*/ 24 h 384"/>
              <a:gd name="T8" fmla="*/ 37 w 198"/>
              <a:gd name="T9" fmla="*/ 45 h 384"/>
              <a:gd name="T10" fmla="*/ 30 w 198"/>
              <a:gd name="T11" fmla="*/ 61 h 384"/>
              <a:gd name="T12" fmla="*/ 24 w 198"/>
              <a:gd name="T13" fmla="*/ 70 h 384"/>
              <a:gd name="T14" fmla="*/ 18 w 198"/>
              <a:gd name="T15" fmla="*/ 72 h 384"/>
              <a:gd name="T16" fmla="*/ 10 w 198"/>
              <a:gd name="T17" fmla="*/ 59 h 384"/>
              <a:gd name="T18" fmla="*/ 6 w 198"/>
              <a:gd name="T19" fmla="*/ 41 h 384"/>
              <a:gd name="T20" fmla="*/ 0 w 198"/>
              <a:gd name="T21" fmla="*/ 27 h 384"/>
              <a:gd name="T22" fmla="*/ 1 w 198"/>
              <a:gd name="T23" fmla="*/ 4 h 38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8" h="384">
                <a:moveTo>
                  <a:pt x="3" y="20"/>
                </a:moveTo>
                <a:lnTo>
                  <a:pt x="84" y="18"/>
                </a:lnTo>
                <a:lnTo>
                  <a:pt x="168" y="0"/>
                </a:lnTo>
                <a:lnTo>
                  <a:pt x="198" y="126"/>
                </a:lnTo>
                <a:lnTo>
                  <a:pt x="192" y="240"/>
                </a:lnTo>
                <a:lnTo>
                  <a:pt x="156" y="324"/>
                </a:lnTo>
                <a:lnTo>
                  <a:pt x="125" y="372"/>
                </a:lnTo>
                <a:lnTo>
                  <a:pt x="96" y="384"/>
                </a:lnTo>
                <a:lnTo>
                  <a:pt x="54" y="312"/>
                </a:lnTo>
                <a:lnTo>
                  <a:pt x="30" y="216"/>
                </a:lnTo>
                <a:lnTo>
                  <a:pt x="0" y="144"/>
                </a:lnTo>
                <a:lnTo>
                  <a:pt x="3" y="2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60" name="Freeform 57">
            <a:extLst>
              <a:ext uri="{FF2B5EF4-FFF2-40B4-BE49-F238E27FC236}">
                <a16:creationId xmlns:a16="http://schemas.microsoft.com/office/drawing/2014/main" id="{A5F57B8A-E67E-634E-BC1F-C614E8CC9393}"/>
              </a:ext>
            </a:extLst>
          </p:cNvPr>
          <p:cNvSpPr>
            <a:spLocks/>
          </p:cNvSpPr>
          <p:nvPr userDrawn="1"/>
        </p:nvSpPr>
        <p:spPr bwMode="auto">
          <a:xfrm>
            <a:off x="8410153" y="2959393"/>
            <a:ext cx="37579" cy="34403"/>
          </a:xfrm>
          <a:custGeom>
            <a:avLst/>
            <a:gdLst>
              <a:gd name="T0" fmla="*/ 0 w 51"/>
              <a:gd name="T1" fmla="*/ 8 h 51"/>
              <a:gd name="T2" fmla="*/ 10 w 51"/>
              <a:gd name="T3" fmla="*/ 0 h 51"/>
              <a:gd name="T4" fmla="*/ 24 w 51"/>
              <a:gd name="T5" fmla="*/ 10 h 51"/>
              <a:gd name="T6" fmla="*/ 10 w 51"/>
              <a:gd name="T7" fmla="*/ 22 h 51"/>
              <a:gd name="T8" fmla="*/ 10 w 51"/>
              <a:gd name="T9" fmla="*/ 16 h 51"/>
              <a:gd name="T10" fmla="*/ 9 w 51"/>
              <a:gd name="T11" fmla="*/ 13 h 51"/>
              <a:gd name="T12" fmla="*/ 6 w 51"/>
              <a:gd name="T13" fmla="*/ 10 h 51"/>
              <a:gd name="T14" fmla="*/ 0 w 51"/>
              <a:gd name="T15" fmla="*/ 8 h 5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1" h="51">
                <a:moveTo>
                  <a:pt x="0" y="18"/>
                </a:moveTo>
                <a:lnTo>
                  <a:pt x="21" y="0"/>
                </a:lnTo>
                <a:lnTo>
                  <a:pt x="51" y="24"/>
                </a:lnTo>
                <a:lnTo>
                  <a:pt x="22" y="51"/>
                </a:lnTo>
                <a:lnTo>
                  <a:pt x="22" y="38"/>
                </a:lnTo>
                <a:lnTo>
                  <a:pt x="20" y="29"/>
                </a:lnTo>
                <a:lnTo>
                  <a:pt x="12" y="23"/>
                </a:lnTo>
                <a:lnTo>
                  <a:pt x="0" y="18"/>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grpSp>
        <p:nvGrpSpPr>
          <p:cNvPr id="61" name="组合 213">
            <a:extLst>
              <a:ext uri="{FF2B5EF4-FFF2-40B4-BE49-F238E27FC236}">
                <a16:creationId xmlns:a16="http://schemas.microsoft.com/office/drawing/2014/main" id="{A4801A59-DE35-4B4A-9E65-BD8F0E51114B}"/>
              </a:ext>
            </a:extLst>
          </p:cNvPr>
          <p:cNvGrpSpPr/>
          <p:nvPr userDrawn="1"/>
        </p:nvGrpSpPr>
        <p:grpSpPr>
          <a:xfrm>
            <a:off x="3822638" y="5211306"/>
            <a:ext cx="988015" cy="624378"/>
            <a:chOff x="2865629" y="4574411"/>
            <a:chExt cx="734466" cy="464147"/>
          </a:xfrm>
          <a:solidFill>
            <a:schemeClr val="bg1">
              <a:lumMod val="85000"/>
            </a:schemeClr>
          </a:solidFill>
        </p:grpSpPr>
        <p:sp>
          <p:nvSpPr>
            <p:cNvPr id="62" name="Freeform 63">
              <a:extLst>
                <a:ext uri="{FF2B5EF4-FFF2-40B4-BE49-F238E27FC236}">
                  <a16:creationId xmlns:a16="http://schemas.microsoft.com/office/drawing/2014/main" id="{BF45B151-AFA2-3B4C-AF62-914A905099E1}"/>
                </a:ext>
              </a:extLst>
            </p:cNvPr>
            <p:cNvSpPr>
              <a:spLocks/>
            </p:cNvSpPr>
            <p:nvPr/>
          </p:nvSpPr>
          <p:spPr bwMode="auto">
            <a:xfrm>
              <a:off x="3416188" y="4822342"/>
              <a:ext cx="183907" cy="216216"/>
            </a:xfrm>
            <a:custGeom>
              <a:avLst/>
              <a:gdLst>
                <a:gd name="T0" fmla="*/ 43 w 834"/>
                <a:gd name="T1" fmla="*/ 181 h 980"/>
                <a:gd name="T2" fmla="*/ 35 w 834"/>
                <a:gd name="T3" fmla="*/ 172 h 980"/>
                <a:gd name="T4" fmla="*/ 26 w 834"/>
                <a:gd name="T5" fmla="*/ 155 h 980"/>
                <a:gd name="T6" fmla="*/ 32 w 834"/>
                <a:gd name="T7" fmla="*/ 143 h 980"/>
                <a:gd name="T8" fmla="*/ 26 w 834"/>
                <a:gd name="T9" fmla="*/ 124 h 980"/>
                <a:gd name="T10" fmla="*/ 17 w 834"/>
                <a:gd name="T11" fmla="*/ 103 h 980"/>
                <a:gd name="T12" fmla="*/ 0 w 834"/>
                <a:gd name="T13" fmla="*/ 86 h 980"/>
                <a:gd name="T14" fmla="*/ 9 w 834"/>
                <a:gd name="T15" fmla="*/ 69 h 980"/>
                <a:gd name="T16" fmla="*/ 19 w 834"/>
                <a:gd name="T17" fmla="*/ 55 h 980"/>
                <a:gd name="T18" fmla="*/ 28 w 834"/>
                <a:gd name="T19" fmla="*/ 46 h 980"/>
                <a:gd name="T20" fmla="*/ 20 w 834"/>
                <a:gd name="T21" fmla="*/ 30 h 980"/>
                <a:gd name="T22" fmla="*/ 9 w 834"/>
                <a:gd name="T23" fmla="*/ 26 h 980"/>
                <a:gd name="T24" fmla="*/ 9 w 834"/>
                <a:gd name="T25" fmla="*/ 16 h 980"/>
                <a:gd name="T26" fmla="*/ 17 w 834"/>
                <a:gd name="T27" fmla="*/ 0 h 980"/>
                <a:gd name="T28" fmla="*/ 26 w 834"/>
                <a:gd name="T29" fmla="*/ 10 h 980"/>
                <a:gd name="T30" fmla="*/ 44 w 834"/>
                <a:gd name="T31" fmla="*/ 17 h 980"/>
                <a:gd name="T32" fmla="*/ 60 w 834"/>
                <a:gd name="T33" fmla="*/ 17 h 980"/>
                <a:gd name="T34" fmla="*/ 76 w 834"/>
                <a:gd name="T35" fmla="*/ 24 h 980"/>
                <a:gd name="T36" fmla="*/ 91 w 834"/>
                <a:gd name="T37" fmla="*/ 27 h 980"/>
                <a:gd name="T38" fmla="*/ 103 w 834"/>
                <a:gd name="T39" fmla="*/ 43 h 980"/>
                <a:gd name="T40" fmla="*/ 117 w 834"/>
                <a:gd name="T41" fmla="*/ 54 h 980"/>
                <a:gd name="T42" fmla="*/ 120 w 834"/>
                <a:gd name="T43" fmla="*/ 69 h 980"/>
                <a:gd name="T44" fmla="*/ 144 w 834"/>
                <a:gd name="T45" fmla="*/ 78 h 980"/>
                <a:gd name="T46" fmla="*/ 158 w 834"/>
                <a:gd name="T47" fmla="*/ 92 h 980"/>
                <a:gd name="T48" fmla="*/ 150 w 834"/>
                <a:gd name="T49" fmla="*/ 102 h 980"/>
                <a:gd name="T50" fmla="*/ 140 w 834"/>
                <a:gd name="T51" fmla="*/ 121 h 980"/>
                <a:gd name="T52" fmla="*/ 125 w 834"/>
                <a:gd name="T53" fmla="*/ 124 h 980"/>
                <a:gd name="T54" fmla="*/ 103 w 834"/>
                <a:gd name="T55" fmla="*/ 134 h 980"/>
                <a:gd name="T56" fmla="*/ 91 w 834"/>
                <a:gd name="T57" fmla="*/ 147 h 980"/>
                <a:gd name="T58" fmla="*/ 79 w 834"/>
                <a:gd name="T59" fmla="*/ 157 h 980"/>
                <a:gd name="T60" fmla="*/ 76 w 834"/>
                <a:gd name="T61" fmla="*/ 171 h 980"/>
                <a:gd name="T62" fmla="*/ 67 w 834"/>
                <a:gd name="T63" fmla="*/ 186 h 980"/>
                <a:gd name="T64" fmla="*/ 43 w 834"/>
                <a:gd name="T65" fmla="*/ 181 h 9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34" h="980">
                  <a:moveTo>
                    <a:pt x="226" y="952"/>
                  </a:moveTo>
                  <a:lnTo>
                    <a:pt x="186" y="908"/>
                  </a:lnTo>
                  <a:lnTo>
                    <a:pt x="136" y="816"/>
                  </a:lnTo>
                  <a:lnTo>
                    <a:pt x="170" y="756"/>
                  </a:lnTo>
                  <a:lnTo>
                    <a:pt x="138" y="652"/>
                  </a:lnTo>
                  <a:lnTo>
                    <a:pt x="90" y="544"/>
                  </a:lnTo>
                  <a:lnTo>
                    <a:pt x="0" y="453"/>
                  </a:lnTo>
                  <a:lnTo>
                    <a:pt x="45" y="363"/>
                  </a:lnTo>
                  <a:lnTo>
                    <a:pt x="98" y="292"/>
                  </a:lnTo>
                  <a:lnTo>
                    <a:pt x="146" y="244"/>
                  </a:lnTo>
                  <a:lnTo>
                    <a:pt x="106" y="156"/>
                  </a:lnTo>
                  <a:lnTo>
                    <a:pt x="45" y="136"/>
                  </a:lnTo>
                  <a:lnTo>
                    <a:pt x="50" y="84"/>
                  </a:lnTo>
                  <a:lnTo>
                    <a:pt x="90" y="0"/>
                  </a:lnTo>
                  <a:lnTo>
                    <a:pt x="138" y="52"/>
                  </a:lnTo>
                  <a:lnTo>
                    <a:pt x="234" y="92"/>
                  </a:lnTo>
                  <a:lnTo>
                    <a:pt x="317" y="91"/>
                  </a:lnTo>
                  <a:lnTo>
                    <a:pt x="402" y="124"/>
                  </a:lnTo>
                  <a:lnTo>
                    <a:pt x="482" y="140"/>
                  </a:lnTo>
                  <a:lnTo>
                    <a:pt x="544" y="227"/>
                  </a:lnTo>
                  <a:lnTo>
                    <a:pt x="618" y="284"/>
                  </a:lnTo>
                  <a:lnTo>
                    <a:pt x="635" y="363"/>
                  </a:lnTo>
                  <a:lnTo>
                    <a:pt x="762" y="412"/>
                  </a:lnTo>
                  <a:lnTo>
                    <a:pt x="834" y="484"/>
                  </a:lnTo>
                  <a:lnTo>
                    <a:pt x="794" y="540"/>
                  </a:lnTo>
                  <a:lnTo>
                    <a:pt x="738" y="636"/>
                  </a:lnTo>
                  <a:lnTo>
                    <a:pt x="658" y="652"/>
                  </a:lnTo>
                  <a:lnTo>
                    <a:pt x="546" y="708"/>
                  </a:lnTo>
                  <a:lnTo>
                    <a:pt x="482" y="772"/>
                  </a:lnTo>
                  <a:lnTo>
                    <a:pt x="418" y="828"/>
                  </a:lnTo>
                  <a:lnTo>
                    <a:pt x="402" y="900"/>
                  </a:lnTo>
                  <a:lnTo>
                    <a:pt x="354" y="980"/>
                  </a:lnTo>
                  <a:lnTo>
                    <a:pt x="226" y="952"/>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63" name="Freeform 64">
              <a:extLst>
                <a:ext uri="{FF2B5EF4-FFF2-40B4-BE49-F238E27FC236}">
                  <a16:creationId xmlns:a16="http://schemas.microsoft.com/office/drawing/2014/main" id="{072F0253-175C-074D-8802-3F84C6013E3C}"/>
                </a:ext>
              </a:extLst>
            </p:cNvPr>
            <p:cNvSpPr>
              <a:spLocks/>
            </p:cNvSpPr>
            <p:nvPr/>
          </p:nvSpPr>
          <p:spPr bwMode="auto">
            <a:xfrm>
              <a:off x="3076310" y="4642159"/>
              <a:ext cx="90790" cy="80209"/>
            </a:xfrm>
            <a:custGeom>
              <a:avLst/>
              <a:gdLst>
                <a:gd name="T0" fmla="*/ 0 w 414"/>
                <a:gd name="T1" fmla="*/ 20 h 364"/>
                <a:gd name="T2" fmla="*/ 20 w 414"/>
                <a:gd name="T3" fmla="*/ 18 h 364"/>
                <a:gd name="T4" fmla="*/ 24 w 414"/>
                <a:gd name="T5" fmla="*/ 7 h 364"/>
                <a:gd name="T6" fmla="*/ 37 w 414"/>
                <a:gd name="T7" fmla="*/ 0 h 364"/>
                <a:gd name="T8" fmla="*/ 49 w 414"/>
                <a:gd name="T9" fmla="*/ 13 h 364"/>
                <a:gd name="T10" fmla="*/ 57 w 414"/>
                <a:gd name="T11" fmla="*/ 30 h 364"/>
                <a:gd name="T12" fmla="*/ 66 w 414"/>
                <a:gd name="T13" fmla="*/ 35 h 364"/>
                <a:gd name="T14" fmla="*/ 77 w 414"/>
                <a:gd name="T15" fmla="*/ 39 h 364"/>
                <a:gd name="T16" fmla="*/ 78 w 414"/>
                <a:gd name="T17" fmla="*/ 52 h 364"/>
                <a:gd name="T18" fmla="*/ 61 w 414"/>
                <a:gd name="T19" fmla="*/ 61 h 364"/>
                <a:gd name="T20" fmla="*/ 43 w 414"/>
                <a:gd name="T21" fmla="*/ 69 h 364"/>
                <a:gd name="T22" fmla="*/ 26 w 414"/>
                <a:gd name="T23" fmla="*/ 60 h 364"/>
                <a:gd name="T24" fmla="*/ 17 w 414"/>
                <a:gd name="T25" fmla="*/ 52 h 364"/>
                <a:gd name="T26" fmla="*/ 17 w 414"/>
                <a:gd name="T27" fmla="*/ 43 h 364"/>
                <a:gd name="T28" fmla="*/ 2 w 414"/>
                <a:gd name="T29" fmla="*/ 36 h 364"/>
                <a:gd name="T30" fmla="*/ 0 w 414"/>
                <a:gd name="T31" fmla="*/ 20 h 36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14" h="364">
                  <a:moveTo>
                    <a:pt x="0" y="108"/>
                  </a:moveTo>
                  <a:lnTo>
                    <a:pt x="108" y="96"/>
                  </a:lnTo>
                  <a:lnTo>
                    <a:pt x="126" y="36"/>
                  </a:lnTo>
                  <a:lnTo>
                    <a:pt x="198" y="0"/>
                  </a:lnTo>
                  <a:lnTo>
                    <a:pt x="258" y="66"/>
                  </a:lnTo>
                  <a:lnTo>
                    <a:pt x="300" y="156"/>
                  </a:lnTo>
                  <a:lnTo>
                    <a:pt x="348" y="186"/>
                  </a:lnTo>
                  <a:lnTo>
                    <a:pt x="408" y="204"/>
                  </a:lnTo>
                  <a:lnTo>
                    <a:pt x="414" y="276"/>
                  </a:lnTo>
                  <a:lnTo>
                    <a:pt x="324" y="324"/>
                  </a:lnTo>
                  <a:lnTo>
                    <a:pt x="226" y="364"/>
                  </a:lnTo>
                  <a:lnTo>
                    <a:pt x="136" y="319"/>
                  </a:lnTo>
                  <a:lnTo>
                    <a:pt x="90" y="274"/>
                  </a:lnTo>
                  <a:lnTo>
                    <a:pt x="90" y="228"/>
                  </a:lnTo>
                  <a:lnTo>
                    <a:pt x="12" y="192"/>
                  </a:lnTo>
                  <a:lnTo>
                    <a:pt x="0" y="108"/>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64" name="Freeform 65">
              <a:extLst>
                <a:ext uri="{FF2B5EF4-FFF2-40B4-BE49-F238E27FC236}">
                  <a16:creationId xmlns:a16="http://schemas.microsoft.com/office/drawing/2014/main" id="{2ADF3965-B2CD-8046-9815-11683455BAA3}"/>
                </a:ext>
              </a:extLst>
            </p:cNvPr>
            <p:cNvSpPr>
              <a:spLocks/>
            </p:cNvSpPr>
            <p:nvPr/>
          </p:nvSpPr>
          <p:spPr bwMode="auto">
            <a:xfrm>
              <a:off x="2865629" y="4574411"/>
              <a:ext cx="62854" cy="58123"/>
            </a:xfrm>
            <a:custGeom>
              <a:avLst/>
              <a:gdLst>
                <a:gd name="T0" fmla="*/ 47 w 285"/>
                <a:gd name="T1" fmla="*/ 47 h 259"/>
                <a:gd name="T2" fmla="*/ 54 w 285"/>
                <a:gd name="T3" fmla="*/ 35 h 259"/>
                <a:gd name="T4" fmla="*/ 54 w 285"/>
                <a:gd name="T5" fmla="*/ 18 h 259"/>
                <a:gd name="T6" fmla="*/ 52 w 285"/>
                <a:gd name="T7" fmla="*/ 1 h 259"/>
                <a:gd name="T8" fmla="*/ 37 w 285"/>
                <a:gd name="T9" fmla="*/ 0 h 259"/>
                <a:gd name="T10" fmla="*/ 23 w 285"/>
                <a:gd name="T11" fmla="*/ 1 h 259"/>
                <a:gd name="T12" fmla="*/ 11 w 285"/>
                <a:gd name="T13" fmla="*/ 9 h 259"/>
                <a:gd name="T14" fmla="*/ 2 w 285"/>
                <a:gd name="T15" fmla="*/ 26 h 259"/>
                <a:gd name="T16" fmla="*/ 0 w 285"/>
                <a:gd name="T17" fmla="*/ 40 h 259"/>
                <a:gd name="T18" fmla="*/ 8 w 285"/>
                <a:gd name="T19" fmla="*/ 47 h 259"/>
                <a:gd name="T20" fmla="*/ 20 w 285"/>
                <a:gd name="T21" fmla="*/ 44 h 259"/>
                <a:gd name="T22" fmla="*/ 33 w 285"/>
                <a:gd name="T23" fmla="*/ 50 h 259"/>
                <a:gd name="T24" fmla="*/ 47 w 285"/>
                <a:gd name="T25" fmla="*/ 47 h 2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85" h="259">
                  <a:moveTo>
                    <a:pt x="246" y="241"/>
                  </a:moveTo>
                  <a:lnTo>
                    <a:pt x="285" y="182"/>
                  </a:lnTo>
                  <a:lnTo>
                    <a:pt x="285" y="91"/>
                  </a:lnTo>
                  <a:lnTo>
                    <a:pt x="276" y="7"/>
                  </a:lnTo>
                  <a:lnTo>
                    <a:pt x="194" y="0"/>
                  </a:lnTo>
                  <a:lnTo>
                    <a:pt x="120" y="7"/>
                  </a:lnTo>
                  <a:lnTo>
                    <a:pt x="58" y="46"/>
                  </a:lnTo>
                  <a:lnTo>
                    <a:pt x="13" y="136"/>
                  </a:lnTo>
                  <a:lnTo>
                    <a:pt x="0" y="205"/>
                  </a:lnTo>
                  <a:lnTo>
                    <a:pt x="41" y="241"/>
                  </a:lnTo>
                  <a:lnTo>
                    <a:pt x="104" y="227"/>
                  </a:lnTo>
                  <a:lnTo>
                    <a:pt x="173" y="259"/>
                  </a:lnTo>
                  <a:lnTo>
                    <a:pt x="246" y="241"/>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65" name="Freeform 66">
              <a:extLst>
                <a:ext uri="{FF2B5EF4-FFF2-40B4-BE49-F238E27FC236}">
                  <a16:creationId xmlns:a16="http://schemas.microsoft.com/office/drawing/2014/main" id="{EBD69C6A-7E79-A94F-8214-543D0522AFB9}"/>
                </a:ext>
              </a:extLst>
            </p:cNvPr>
            <p:cNvSpPr>
              <a:spLocks/>
            </p:cNvSpPr>
            <p:nvPr/>
          </p:nvSpPr>
          <p:spPr bwMode="auto">
            <a:xfrm>
              <a:off x="3321359" y="4727017"/>
              <a:ext cx="100101" cy="66260"/>
            </a:xfrm>
            <a:custGeom>
              <a:avLst/>
              <a:gdLst>
                <a:gd name="T0" fmla="*/ 50 w 453"/>
                <a:gd name="T1" fmla="*/ 57 h 300"/>
                <a:gd name="T2" fmla="*/ 43 w 453"/>
                <a:gd name="T3" fmla="*/ 48 h 300"/>
                <a:gd name="T4" fmla="*/ 36 w 453"/>
                <a:gd name="T5" fmla="*/ 38 h 300"/>
                <a:gd name="T6" fmla="*/ 23 w 453"/>
                <a:gd name="T7" fmla="*/ 29 h 300"/>
                <a:gd name="T8" fmla="*/ 9 w 453"/>
                <a:gd name="T9" fmla="*/ 31 h 300"/>
                <a:gd name="T10" fmla="*/ 2 w 453"/>
                <a:gd name="T11" fmla="*/ 22 h 300"/>
                <a:gd name="T12" fmla="*/ 0 w 453"/>
                <a:gd name="T13" fmla="*/ 13 h 300"/>
                <a:gd name="T14" fmla="*/ 9 w 453"/>
                <a:gd name="T15" fmla="*/ 5 h 300"/>
                <a:gd name="T16" fmla="*/ 10 w 453"/>
                <a:gd name="T17" fmla="*/ 0 h 300"/>
                <a:gd name="T18" fmla="*/ 26 w 453"/>
                <a:gd name="T19" fmla="*/ 5 h 300"/>
                <a:gd name="T20" fmla="*/ 37 w 453"/>
                <a:gd name="T21" fmla="*/ 9 h 300"/>
                <a:gd name="T22" fmla="*/ 43 w 453"/>
                <a:gd name="T23" fmla="*/ 5 h 300"/>
                <a:gd name="T24" fmla="*/ 61 w 453"/>
                <a:gd name="T25" fmla="*/ 2 h 300"/>
                <a:gd name="T26" fmla="*/ 69 w 453"/>
                <a:gd name="T27" fmla="*/ 13 h 300"/>
                <a:gd name="T28" fmla="*/ 86 w 453"/>
                <a:gd name="T29" fmla="*/ 22 h 300"/>
                <a:gd name="T30" fmla="*/ 86 w 453"/>
                <a:gd name="T31" fmla="*/ 39 h 300"/>
                <a:gd name="T32" fmla="*/ 74 w 453"/>
                <a:gd name="T33" fmla="*/ 49 h 300"/>
                <a:gd name="T34" fmla="*/ 67 w 453"/>
                <a:gd name="T35" fmla="*/ 50 h 300"/>
                <a:gd name="T36" fmla="*/ 58 w 453"/>
                <a:gd name="T37" fmla="*/ 51 h 300"/>
                <a:gd name="T38" fmla="*/ 50 w 453"/>
                <a:gd name="T39" fmla="*/ 57 h 30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53" h="300">
                  <a:moveTo>
                    <a:pt x="265" y="300"/>
                  </a:moveTo>
                  <a:lnTo>
                    <a:pt x="226" y="252"/>
                  </a:lnTo>
                  <a:lnTo>
                    <a:pt x="187" y="198"/>
                  </a:lnTo>
                  <a:lnTo>
                    <a:pt x="121" y="150"/>
                  </a:lnTo>
                  <a:lnTo>
                    <a:pt x="45" y="162"/>
                  </a:lnTo>
                  <a:lnTo>
                    <a:pt x="13" y="114"/>
                  </a:lnTo>
                  <a:lnTo>
                    <a:pt x="0" y="71"/>
                  </a:lnTo>
                  <a:lnTo>
                    <a:pt x="45" y="26"/>
                  </a:lnTo>
                  <a:lnTo>
                    <a:pt x="55" y="0"/>
                  </a:lnTo>
                  <a:lnTo>
                    <a:pt x="136" y="26"/>
                  </a:lnTo>
                  <a:lnTo>
                    <a:pt x="193" y="48"/>
                  </a:lnTo>
                  <a:lnTo>
                    <a:pt x="226" y="26"/>
                  </a:lnTo>
                  <a:lnTo>
                    <a:pt x="319" y="12"/>
                  </a:lnTo>
                  <a:lnTo>
                    <a:pt x="363" y="71"/>
                  </a:lnTo>
                  <a:lnTo>
                    <a:pt x="453" y="116"/>
                  </a:lnTo>
                  <a:lnTo>
                    <a:pt x="453" y="207"/>
                  </a:lnTo>
                  <a:lnTo>
                    <a:pt x="391" y="258"/>
                  </a:lnTo>
                  <a:lnTo>
                    <a:pt x="355" y="264"/>
                  </a:lnTo>
                  <a:lnTo>
                    <a:pt x="307" y="270"/>
                  </a:lnTo>
                  <a:lnTo>
                    <a:pt x="265" y="300"/>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66" name="Freeform 67">
              <a:extLst>
                <a:ext uri="{FF2B5EF4-FFF2-40B4-BE49-F238E27FC236}">
                  <a16:creationId xmlns:a16="http://schemas.microsoft.com/office/drawing/2014/main" id="{F2A558C1-C7BA-374A-AE94-B03BE85573C0}"/>
                </a:ext>
              </a:extLst>
            </p:cNvPr>
            <p:cNvSpPr>
              <a:spLocks/>
            </p:cNvSpPr>
            <p:nvPr/>
          </p:nvSpPr>
          <p:spPr bwMode="auto">
            <a:xfrm>
              <a:off x="3214386" y="4667151"/>
              <a:ext cx="89626" cy="30224"/>
            </a:xfrm>
            <a:custGeom>
              <a:avLst/>
              <a:gdLst>
                <a:gd name="T0" fmla="*/ 27 w 409"/>
                <a:gd name="T1" fmla="*/ 2 h 136"/>
                <a:gd name="T2" fmla="*/ 13 w 409"/>
                <a:gd name="T3" fmla="*/ 0 h 136"/>
                <a:gd name="T4" fmla="*/ 0 w 409"/>
                <a:gd name="T5" fmla="*/ 9 h 136"/>
                <a:gd name="T6" fmla="*/ 8 w 409"/>
                <a:gd name="T7" fmla="*/ 21 h 136"/>
                <a:gd name="T8" fmla="*/ 17 w 409"/>
                <a:gd name="T9" fmla="*/ 26 h 136"/>
                <a:gd name="T10" fmla="*/ 34 w 409"/>
                <a:gd name="T11" fmla="*/ 17 h 136"/>
                <a:gd name="T12" fmla="*/ 43 w 409"/>
                <a:gd name="T13" fmla="*/ 17 h 136"/>
                <a:gd name="T14" fmla="*/ 63 w 409"/>
                <a:gd name="T15" fmla="*/ 22 h 136"/>
                <a:gd name="T16" fmla="*/ 70 w 409"/>
                <a:gd name="T17" fmla="*/ 19 h 136"/>
                <a:gd name="T18" fmla="*/ 77 w 409"/>
                <a:gd name="T19" fmla="*/ 17 h 136"/>
                <a:gd name="T20" fmla="*/ 77 w 409"/>
                <a:gd name="T21" fmla="*/ 9 h 136"/>
                <a:gd name="T22" fmla="*/ 68 w 409"/>
                <a:gd name="T23" fmla="*/ 0 h 136"/>
                <a:gd name="T24" fmla="*/ 57 w 409"/>
                <a:gd name="T25" fmla="*/ 3 h 136"/>
                <a:gd name="T26" fmla="*/ 43 w 409"/>
                <a:gd name="T27" fmla="*/ 9 h 136"/>
                <a:gd name="T28" fmla="*/ 27 w 409"/>
                <a:gd name="T29" fmla="*/ 2 h 1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09" h="136">
                  <a:moveTo>
                    <a:pt x="146" y="8"/>
                  </a:moveTo>
                  <a:lnTo>
                    <a:pt x="68" y="2"/>
                  </a:lnTo>
                  <a:lnTo>
                    <a:pt x="0" y="45"/>
                  </a:lnTo>
                  <a:lnTo>
                    <a:pt x="44" y="110"/>
                  </a:lnTo>
                  <a:lnTo>
                    <a:pt x="91" y="136"/>
                  </a:lnTo>
                  <a:lnTo>
                    <a:pt x="182" y="90"/>
                  </a:lnTo>
                  <a:lnTo>
                    <a:pt x="227" y="90"/>
                  </a:lnTo>
                  <a:lnTo>
                    <a:pt x="332" y="116"/>
                  </a:lnTo>
                  <a:lnTo>
                    <a:pt x="374" y="98"/>
                  </a:lnTo>
                  <a:lnTo>
                    <a:pt x="409" y="90"/>
                  </a:lnTo>
                  <a:lnTo>
                    <a:pt x="409" y="45"/>
                  </a:lnTo>
                  <a:lnTo>
                    <a:pt x="363" y="0"/>
                  </a:lnTo>
                  <a:lnTo>
                    <a:pt x="302" y="14"/>
                  </a:lnTo>
                  <a:lnTo>
                    <a:pt x="227" y="45"/>
                  </a:lnTo>
                  <a:lnTo>
                    <a:pt x="146" y="8"/>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67" name="Freeform 68">
              <a:extLst>
                <a:ext uri="{FF2B5EF4-FFF2-40B4-BE49-F238E27FC236}">
                  <a16:creationId xmlns:a16="http://schemas.microsoft.com/office/drawing/2014/main" id="{8A525938-656D-3440-A3FC-5850EE4FA516}"/>
                </a:ext>
              </a:extLst>
            </p:cNvPr>
            <p:cNvSpPr>
              <a:spLocks/>
            </p:cNvSpPr>
            <p:nvPr/>
          </p:nvSpPr>
          <p:spPr bwMode="auto">
            <a:xfrm>
              <a:off x="3255559" y="4732830"/>
              <a:ext cx="36083" cy="40686"/>
            </a:xfrm>
            <a:custGeom>
              <a:avLst/>
              <a:gdLst>
                <a:gd name="T0" fmla="*/ 31 w 162"/>
                <a:gd name="T1" fmla="*/ 13 h 181"/>
                <a:gd name="T2" fmla="*/ 17 w 162"/>
                <a:gd name="T3" fmla="*/ 9 h 181"/>
                <a:gd name="T4" fmla="*/ 9 w 162"/>
                <a:gd name="T5" fmla="*/ 0 h 181"/>
                <a:gd name="T6" fmla="*/ 0 w 162"/>
                <a:gd name="T7" fmla="*/ 9 h 181"/>
                <a:gd name="T8" fmla="*/ 7 w 162"/>
                <a:gd name="T9" fmla="*/ 23 h 181"/>
                <a:gd name="T10" fmla="*/ 13 w 162"/>
                <a:gd name="T11" fmla="*/ 32 h 181"/>
                <a:gd name="T12" fmla="*/ 20 w 162"/>
                <a:gd name="T13" fmla="*/ 35 h 181"/>
                <a:gd name="T14" fmla="*/ 29 w 162"/>
                <a:gd name="T15" fmla="*/ 25 h 181"/>
                <a:gd name="T16" fmla="*/ 31 w 162"/>
                <a:gd name="T17" fmla="*/ 13 h 18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2" h="181">
                  <a:moveTo>
                    <a:pt x="162" y="67"/>
                  </a:moveTo>
                  <a:lnTo>
                    <a:pt x="91" y="45"/>
                  </a:lnTo>
                  <a:lnTo>
                    <a:pt x="45" y="0"/>
                  </a:lnTo>
                  <a:lnTo>
                    <a:pt x="0" y="45"/>
                  </a:lnTo>
                  <a:lnTo>
                    <a:pt x="36" y="121"/>
                  </a:lnTo>
                  <a:lnTo>
                    <a:pt x="66" y="163"/>
                  </a:lnTo>
                  <a:lnTo>
                    <a:pt x="102" y="181"/>
                  </a:lnTo>
                  <a:lnTo>
                    <a:pt x="150" y="127"/>
                  </a:lnTo>
                  <a:lnTo>
                    <a:pt x="162" y="67"/>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grpSp>
      <p:sp>
        <p:nvSpPr>
          <p:cNvPr id="68" name="Rectangle 135">
            <a:extLst>
              <a:ext uri="{FF2B5EF4-FFF2-40B4-BE49-F238E27FC236}">
                <a16:creationId xmlns:a16="http://schemas.microsoft.com/office/drawing/2014/main" id="{3BE557B4-D290-1D49-BA81-A5F4208CAC6E}"/>
              </a:ext>
            </a:extLst>
          </p:cNvPr>
          <p:cNvSpPr>
            <a:spLocks noChangeArrowheads="1"/>
          </p:cNvSpPr>
          <p:nvPr userDrawn="1"/>
        </p:nvSpPr>
        <p:spPr bwMode="auto">
          <a:xfrm>
            <a:off x="3496108" y="1836896"/>
            <a:ext cx="425608"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WA</a:t>
            </a:r>
          </a:p>
        </p:txBody>
      </p:sp>
      <p:sp>
        <p:nvSpPr>
          <p:cNvPr id="69" name="Rectangle 136">
            <a:extLst>
              <a:ext uri="{FF2B5EF4-FFF2-40B4-BE49-F238E27FC236}">
                <a16:creationId xmlns:a16="http://schemas.microsoft.com/office/drawing/2014/main" id="{B492227A-0D8F-C743-BF86-25593CDF1287}"/>
              </a:ext>
            </a:extLst>
          </p:cNvPr>
          <p:cNvSpPr>
            <a:spLocks noChangeArrowheads="1"/>
          </p:cNvSpPr>
          <p:nvPr userDrawn="1"/>
        </p:nvSpPr>
        <p:spPr bwMode="auto">
          <a:xfrm>
            <a:off x="3350588" y="2314140"/>
            <a:ext cx="397443"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OR</a:t>
            </a:r>
          </a:p>
        </p:txBody>
      </p:sp>
      <p:sp>
        <p:nvSpPr>
          <p:cNvPr id="70" name="Rectangle 137">
            <a:extLst>
              <a:ext uri="{FF2B5EF4-FFF2-40B4-BE49-F238E27FC236}">
                <a16:creationId xmlns:a16="http://schemas.microsoft.com/office/drawing/2014/main" id="{A012677E-2E47-F046-BFE7-C631EAB83469}"/>
              </a:ext>
            </a:extLst>
          </p:cNvPr>
          <p:cNvSpPr>
            <a:spLocks noChangeArrowheads="1"/>
          </p:cNvSpPr>
          <p:nvPr userDrawn="1"/>
        </p:nvSpPr>
        <p:spPr bwMode="auto">
          <a:xfrm>
            <a:off x="3195679" y="3307747"/>
            <a:ext cx="409961"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CA</a:t>
            </a:r>
          </a:p>
        </p:txBody>
      </p:sp>
      <p:sp>
        <p:nvSpPr>
          <p:cNvPr id="71" name="Rectangle 138">
            <a:extLst>
              <a:ext uri="{FF2B5EF4-FFF2-40B4-BE49-F238E27FC236}">
                <a16:creationId xmlns:a16="http://schemas.microsoft.com/office/drawing/2014/main" id="{16C49B16-3526-2940-BEC2-642541F0AE9E}"/>
              </a:ext>
            </a:extLst>
          </p:cNvPr>
          <p:cNvSpPr>
            <a:spLocks noChangeArrowheads="1"/>
          </p:cNvSpPr>
          <p:nvPr userDrawn="1"/>
        </p:nvSpPr>
        <p:spPr bwMode="auto">
          <a:xfrm>
            <a:off x="4563258" y="2101336"/>
            <a:ext cx="386490"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MT</a:t>
            </a:r>
          </a:p>
        </p:txBody>
      </p:sp>
      <p:sp>
        <p:nvSpPr>
          <p:cNvPr id="72" name="Rectangle 139">
            <a:extLst>
              <a:ext uri="{FF2B5EF4-FFF2-40B4-BE49-F238E27FC236}">
                <a16:creationId xmlns:a16="http://schemas.microsoft.com/office/drawing/2014/main" id="{A77B869E-958D-784F-85E1-F790351CE545}"/>
              </a:ext>
            </a:extLst>
          </p:cNvPr>
          <p:cNvSpPr>
            <a:spLocks noChangeArrowheads="1"/>
          </p:cNvSpPr>
          <p:nvPr userDrawn="1"/>
        </p:nvSpPr>
        <p:spPr bwMode="auto">
          <a:xfrm>
            <a:off x="4056284" y="2447143"/>
            <a:ext cx="344242"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ID</a:t>
            </a:r>
          </a:p>
        </p:txBody>
      </p:sp>
      <p:sp>
        <p:nvSpPr>
          <p:cNvPr id="73" name="Rectangle 140">
            <a:extLst>
              <a:ext uri="{FF2B5EF4-FFF2-40B4-BE49-F238E27FC236}">
                <a16:creationId xmlns:a16="http://schemas.microsoft.com/office/drawing/2014/main" id="{0F4620C4-AA39-1D4A-9F4C-4D6BFC4D1711}"/>
              </a:ext>
            </a:extLst>
          </p:cNvPr>
          <p:cNvSpPr>
            <a:spLocks noChangeArrowheads="1"/>
          </p:cNvSpPr>
          <p:nvPr userDrawn="1"/>
        </p:nvSpPr>
        <p:spPr bwMode="auto">
          <a:xfrm>
            <a:off x="3632240" y="3094943"/>
            <a:ext cx="400572"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NV</a:t>
            </a:r>
          </a:p>
        </p:txBody>
      </p:sp>
      <p:sp>
        <p:nvSpPr>
          <p:cNvPr id="74" name="Rectangle 141">
            <a:extLst>
              <a:ext uri="{FF2B5EF4-FFF2-40B4-BE49-F238E27FC236}">
                <a16:creationId xmlns:a16="http://schemas.microsoft.com/office/drawing/2014/main" id="{93CFC1FA-3A09-9F4D-ADE0-914F7BF27EA2}"/>
              </a:ext>
            </a:extLst>
          </p:cNvPr>
          <p:cNvSpPr>
            <a:spLocks noChangeArrowheads="1"/>
          </p:cNvSpPr>
          <p:nvPr userDrawn="1"/>
        </p:nvSpPr>
        <p:spPr bwMode="auto">
          <a:xfrm>
            <a:off x="4134520" y="3947724"/>
            <a:ext cx="375536"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AZ</a:t>
            </a:r>
          </a:p>
        </p:txBody>
      </p:sp>
      <p:sp>
        <p:nvSpPr>
          <p:cNvPr id="75" name="Rectangle 142">
            <a:extLst>
              <a:ext uri="{FF2B5EF4-FFF2-40B4-BE49-F238E27FC236}">
                <a16:creationId xmlns:a16="http://schemas.microsoft.com/office/drawing/2014/main" id="{F8FAB2F9-CC95-C94D-932D-FC33A001037D}"/>
              </a:ext>
            </a:extLst>
          </p:cNvPr>
          <p:cNvSpPr>
            <a:spLocks noChangeArrowheads="1"/>
          </p:cNvSpPr>
          <p:nvPr userDrawn="1"/>
        </p:nvSpPr>
        <p:spPr bwMode="auto">
          <a:xfrm>
            <a:off x="4289429" y="3237334"/>
            <a:ext cx="353630"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UT</a:t>
            </a:r>
          </a:p>
        </p:txBody>
      </p:sp>
      <p:sp>
        <p:nvSpPr>
          <p:cNvPr id="76" name="Rectangle 143">
            <a:extLst>
              <a:ext uri="{FF2B5EF4-FFF2-40B4-BE49-F238E27FC236}">
                <a16:creationId xmlns:a16="http://schemas.microsoft.com/office/drawing/2014/main" id="{BA15549E-9CAC-0445-9271-6EB9AA506D34}"/>
              </a:ext>
            </a:extLst>
          </p:cNvPr>
          <p:cNvSpPr>
            <a:spLocks noChangeArrowheads="1"/>
          </p:cNvSpPr>
          <p:nvPr userDrawn="1"/>
        </p:nvSpPr>
        <p:spPr bwMode="auto">
          <a:xfrm>
            <a:off x="4774497" y="2669335"/>
            <a:ext cx="411525"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WY</a:t>
            </a:r>
          </a:p>
        </p:txBody>
      </p:sp>
      <p:sp>
        <p:nvSpPr>
          <p:cNvPr id="77" name="Rectangle 144">
            <a:extLst>
              <a:ext uri="{FF2B5EF4-FFF2-40B4-BE49-F238E27FC236}">
                <a16:creationId xmlns:a16="http://schemas.microsoft.com/office/drawing/2014/main" id="{C1082D55-1718-5B4E-BF26-2BC24EDC4AE8}"/>
              </a:ext>
            </a:extLst>
          </p:cNvPr>
          <p:cNvSpPr>
            <a:spLocks noChangeArrowheads="1"/>
          </p:cNvSpPr>
          <p:nvPr userDrawn="1"/>
        </p:nvSpPr>
        <p:spPr bwMode="auto">
          <a:xfrm>
            <a:off x="4896546" y="3307747"/>
            <a:ext cx="422479"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CO</a:t>
            </a:r>
          </a:p>
        </p:txBody>
      </p:sp>
      <p:sp>
        <p:nvSpPr>
          <p:cNvPr id="78" name="Rectangle 145">
            <a:extLst>
              <a:ext uri="{FF2B5EF4-FFF2-40B4-BE49-F238E27FC236}">
                <a16:creationId xmlns:a16="http://schemas.microsoft.com/office/drawing/2014/main" id="{FAAB89CB-5878-BC46-9DEB-11ACC9AD88CD}"/>
              </a:ext>
            </a:extLst>
          </p:cNvPr>
          <p:cNvSpPr>
            <a:spLocks noChangeArrowheads="1"/>
          </p:cNvSpPr>
          <p:nvPr userDrawn="1"/>
        </p:nvSpPr>
        <p:spPr bwMode="auto">
          <a:xfrm>
            <a:off x="4837087" y="3947724"/>
            <a:ext cx="425608"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NM</a:t>
            </a:r>
          </a:p>
        </p:txBody>
      </p:sp>
      <p:sp>
        <p:nvSpPr>
          <p:cNvPr id="79" name="Rectangle 146">
            <a:extLst>
              <a:ext uri="{FF2B5EF4-FFF2-40B4-BE49-F238E27FC236}">
                <a16:creationId xmlns:a16="http://schemas.microsoft.com/office/drawing/2014/main" id="{49736B75-F45C-5149-BC80-A8BF1A77AC8F}"/>
              </a:ext>
            </a:extLst>
          </p:cNvPr>
          <p:cNvSpPr>
            <a:spLocks noChangeArrowheads="1"/>
          </p:cNvSpPr>
          <p:nvPr userDrawn="1"/>
        </p:nvSpPr>
        <p:spPr bwMode="auto">
          <a:xfrm>
            <a:off x="5703950" y="4443746"/>
            <a:ext cx="359889"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TX</a:t>
            </a:r>
          </a:p>
        </p:txBody>
      </p:sp>
      <p:sp>
        <p:nvSpPr>
          <p:cNvPr id="80" name="Rectangle 147">
            <a:extLst>
              <a:ext uri="{FF2B5EF4-FFF2-40B4-BE49-F238E27FC236}">
                <a16:creationId xmlns:a16="http://schemas.microsoft.com/office/drawing/2014/main" id="{6FDD8B40-D534-4A4F-8CF9-164B2F4B19D3}"/>
              </a:ext>
            </a:extLst>
          </p:cNvPr>
          <p:cNvSpPr>
            <a:spLocks noChangeArrowheads="1"/>
          </p:cNvSpPr>
          <p:nvPr userDrawn="1"/>
        </p:nvSpPr>
        <p:spPr bwMode="auto">
          <a:xfrm>
            <a:off x="5971520" y="3875747"/>
            <a:ext cx="403702"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OK</a:t>
            </a:r>
          </a:p>
        </p:txBody>
      </p:sp>
      <p:sp>
        <p:nvSpPr>
          <p:cNvPr id="81" name="Rectangle 148">
            <a:extLst>
              <a:ext uri="{FF2B5EF4-FFF2-40B4-BE49-F238E27FC236}">
                <a16:creationId xmlns:a16="http://schemas.microsoft.com/office/drawing/2014/main" id="{8788EC5B-6857-4543-8A31-2A54084708DD}"/>
              </a:ext>
            </a:extLst>
          </p:cNvPr>
          <p:cNvSpPr>
            <a:spLocks noChangeArrowheads="1"/>
          </p:cNvSpPr>
          <p:nvPr userDrawn="1"/>
        </p:nvSpPr>
        <p:spPr bwMode="auto">
          <a:xfrm>
            <a:off x="5772798" y="3379725"/>
            <a:ext cx="363019"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KS</a:t>
            </a:r>
          </a:p>
        </p:txBody>
      </p:sp>
      <p:sp>
        <p:nvSpPr>
          <p:cNvPr id="82" name="Rectangle 149">
            <a:extLst>
              <a:ext uri="{FF2B5EF4-FFF2-40B4-BE49-F238E27FC236}">
                <a16:creationId xmlns:a16="http://schemas.microsoft.com/office/drawing/2014/main" id="{08E2AA49-C2C7-4B47-AE28-5122E58AA1D0}"/>
              </a:ext>
            </a:extLst>
          </p:cNvPr>
          <p:cNvSpPr>
            <a:spLocks noChangeArrowheads="1"/>
          </p:cNvSpPr>
          <p:nvPr userDrawn="1"/>
        </p:nvSpPr>
        <p:spPr bwMode="auto">
          <a:xfrm>
            <a:off x="5627278" y="2952552"/>
            <a:ext cx="377101"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NE</a:t>
            </a:r>
          </a:p>
        </p:txBody>
      </p:sp>
      <p:sp>
        <p:nvSpPr>
          <p:cNvPr id="83" name="Rectangle 150">
            <a:extLst>
              <a:ext uri="{FF2B5EF4-FFF2-40B4-BE49-F238E27FC236}">
                <a16:creationId xmlns:a16="http://schemas.microsoft.com/office/drawing/2014/main" id="{1E976E43-6778-5244-9699-B92AEF8AB9EE}"/>
              </a:ext>
            </a:extLst>
          </p:cNvPr>
          <p:cNvSpPr>
            <a:spLocks noChangeArrowheads="1"/>
          </p:cNvSpPr>
          <p:nvPr userDrawn="1"/>
        </p:nvSpPr>
        <p:spPr bwMode="auto">
          <a:xfrm>
            <a:off x="5628843" y="2526944"/>
            <a:ext cx="372407"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SD</a:t>
            </a:r>
          </a:p>
        </p:txBody>
      </p:sp>
      <p:sp>
        <p:nvSpPr>
          <p:cNvPr id="84" name="Rectangle 151">
            <a:extLst>
              <a:ext uri="{FF2B5EF4-FFF2-40B4-BE49-F238E27FC236}">
                <a16:creationId xmlns:a16="http://schemas.microsoft.com/office/drawing/2014/main" id="{178E8487-B595-4142-B29A-78EA5E4121E0}"/>
              </a:ext>
            </a:extLst>
          </p:cNvPr>
          <p:cNvSpPr>
            <a:spLocks noChangeArrowheads="1"/>
          </p:cNvSpPr>
          <p:nvPr userDrawn="1"/>
        </p:nvSpPr>
        <p:spPr bwMode="auto">
          <a:xfrm>
            <a:off x="5545912" y="2101336"/>
            <a:ext cx="400572"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ND</a:t>
            </a:r>
          </a:p>
        </p:txBody>
      </p:sp>
      <p:sp>
        <p:nvSpPr>
          <p:cNvPr id="85" name="Rectangle 152">
            <a:extLst>
              <a:ext uri="{FF2B5EF4-FFF2-40B4-BE49-F238E27FC236}">
                <a16:creationId xmlns:a16="http://schemas.microsoft.com/office/drawing/2014/main" id="{623F7383-2692-2246-A00C-000F8A1080E2}"/>
              </a:ext>
            </a:extLst>
          </p:cNvPr>
          <p:cNvSpPr>
            <a:spLocks noChangeArrowheads="1"/>
          </p:cNvSpPr>
          <p:nvPr userDrawn="1"/>
        </p:nvSpPr>
        <p:spPr bwMode="auto">
          <a:xfrm>
            <a:off x="6132687" y="2243727"/>
            <a:ext cx="425608"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MN</a:t>
            </a:r>
          </a:p>
        </p:txBody>
      </p:sp>
      <p:sp>
        <p:nvSpPr>
          <p:cNvPr id="86" name="Rectangle 153">
            <a:extLst>
              <a:ext uri="{FF2B5EF4-FFF2-40B4-BE49-F238E27FC236}">
                <a16:creationId xmlns:a16="http://schemas.microsoft.com/office/drawing/2014/main" id="{57B38630-7217-484B-A3FE-8B9196811178}"/>
              </a:ext>
            </a:extLst>
          </p:cNvPr>
          <p:cNvSpPr>
            <a:spLocks noChangeArrowheads="1"/>
          </p:cNvSpPr>
          <p:nvPr userDrawn="1"/>
        </p:nvSpPr>
        <p:spPr bwMode="auto">
          <a:xfrm>
            <a:off x="6340797" y="2830503"/>
            <a:ext cx="347371"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IA</a:t>
            </a:r>
          </a:p>
        </p:txBody>
      </p:sp>
      <p:sp>
        <p:nvSpPr>
          <p:cNvPr id="87" name="Rectangle 154">
            <a:extLst>
              <a:ext uri="{FF2B5EF4-FFF2-40B4-BE49-F238E27FC236}">
                <a16:creationId xmlns:a16="http://schemas.microsoft.com/office/drawing/2014/main" id="{34DCC7DD-550F-C540-83FA-17FB411491AF}"/>
              </a:ext>
            </a:extLst>
          </p:cNvPr>
          <p:cNvSpPr>
            <a:spLocks noChangeArrowheads="1"/>
          </p:cNvSpPr>
          <p:nvPr userDrawn="1"/>
        </p:nvSpPr>
        <p:spPr bwMode="auto">
          <a:xfrm>
            <a:off x="6461282" y="3379725"/>
            <a:ext cx="438126"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MO</a:t>
            </a:r>
          </a:p>
        </p:txBody>
      </p:sp>
      <p:sp>
        <p:nvSpPr>
          <p:cNvPr id="88" name="Rectangle 155">
            <a:extLst>
              <a:ext uri="{FF2B5EF4-FFF2-40B4-BE49-F238E27FC236}">
                <a16:creationId xmlns:a16="http://schemas.microsoft.com/office/drawing/2014/main" id="{F2E22BB7-5F92-6D44-84C8-289B1E39E16E}"/>
              </a:ext>
            </a:extLst>
          </p:cNvPr>
          <p:cNvSpPr>
            <a:spLocks noChangeArrowheads="1"/>
          </p:cNvSpPr>
          <p:nvPr userDrawn="1"/>
        </p:nvSpPr>
        <p:spPr bwMode="auto">
          <a:xfrm>
            <a:off x="6547342" y="3875747"/>
            <a:ext cx="384925"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AR</a:t>
            </a:r>
          </a:p>
        </p:txBody>
      </p:sp>
      <p:sp>
        <p:nvSpPr>
          <p:cNvPr id="89" name="Rectangle 156">
            <a:extLst>
              <a:ext uri="{FF2B5EF4-FFF2-40B4-BE49-F238E27FC236}">
                <a16:creationId xmlns:a16="http://schemas.microsoft.com/office/drawing/2014/main" id="{09B2D9AC-9421-B44E-A7AE-88D70D6597D5}"/>
              </a:ext>
            </a:extLst>
          </p:cNvPr>
          <p:cNvSpPr>
            <a:spLocks noChangeArrowheads="1"/>
          </p:cNvSpPr>
          <p:nvPr userDrawn="1"/>
        </p:nvSpPr>
        <p:spPr bwMode="auto">
          <a:xfrm>
            <a:off x="6613061" y="4443746"/>
            <a:ext cx="367713"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LA</a:t>
            </a:r>
          </a:p>
        </p:txBody>
      </p:sp>
      <p:sp>
        <p:nvSpPr>
          <p:cNvPr id="90" name="Rectangle 157">
            <a:extLst>
              <a:ext uri="{FF2B5EF4-FFF2-40B4-BE49-F238E27FC236}">
                <a16:creationId xmlns:a16="http://schemas.microsoft.com/office/drawing/2014/main" id="{C2B6DBB4-2611-8E4E-8EB0-A308C7985D0E}"/>
              </a:ext>
            </a:extLst>
          </p:cNvPr>
          <p:cNvSpPr>
            <a:spLocks noChangeArrowheads="1"/>
          </p:cNvSpPr>
          <p:nvPr userDrawn="1"/>
        </p:nvSpPr>
        <p:spPr bwMode="auto">
          <a:xfrm>
            <a:off x="6971385" y="4160528"/>
            <a:ext cx="397443"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MS</a:t>
            </a:r>
          </a:p>
        </p:txBody>
      </p:sp>
      <p:sp>
        <p:nvSpPr>
          <p:cNvPr id="91" name="Rectangle 158">
            <a:extLst>
              <a:ext uri="{FF2B5EF4-FFF2-40B4-BE49-F238E27FC236}">
                <a16:creationId xmlns:a16="http://schemas.microsoft.com/office/drawing/2014/main" id="{73A0384B-5AE0-B04B-A6EB-5A70998BF27F}"/>
              </a:ext>
            </a:extLst>
          </p:cNvPr>
          <p:cNvSpPr>
            <a:spLocks noChangeArrowheads="1"/>
          </p:cNvSpPr>
          <p:nvPr userDrawn="1"/>
        </p:nvSpPr>
        <p:spPr bwMode="auto">
          <a:xfrm>
            <a:off x="7329710" y="4088551"/>
            <a:ext cx="367713"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AL</a:t>
            </a:r>
          </a:p>
        </p:txBody>
      </p:sp>
      <p:sp>
        <p:nvSpPr>
          <p:cNvPr id="92" name="Rectangle 159">
            <a:extLst>
              <a:ext uri="{FF2B5EF4-FFF2-40B4-BE49-F238E27FC236}">
                <a16:creationId xmlns:a16="http://schemas.microsoft.com/office/drawing/2014/main" id="{1723E822-0CD3-9D4E-AAD7-07B74BE8CA9F}"/>
              </a:ext>
            </a:extLst>
          </p:cNvPr>
          <p:cNvSpPr>
            <a:spLocks noChangeArrowheads="1"/>
          </p:cNvSpPr>
          <p:nvPr userDrawn="1"/>
        </p:nvSpPr>
        <p:spPr bwMode="auto">
          <a:xfrm>
            <a:off x="7669257" y="4018137"/>
            <a:ext cx="417784"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GA</a:t>
            </a:r>
          </a:p>
        </p:txBody>
      </p:sp>
      <p:sp>
        <p:nvSpPr>
          <p:cNvPr id="93" name="Rectangle 160">
            <a:extLst>
              <a:ext uri="{FF2B5EF4-FFF2-40B4-BE49-F238E27FC236}">
                <a16:creationId xmlns:a16="http://schemas.microsoft.com/office/drawing/2014/main" id="{3DCAC14F-AA58-8F40-8622-FD82FB9974ED}"/>
              </a:ext>
            </a:extLst>
          </p:cNvPr>
          <p:cNvSpPr>
            <a:spLocks noChangeArrowheads="1"/>
          </p:cNvSpPr>
          <p:nvPr userDrawn="1"/>
        </p:nvSpPr>
        <p:spPr bwMode="auto">
          <a:xfrm>
            <a:off x="8049488" y="4586137"/>
            <a:ext cx="336418"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FL</a:t>
            </a:r>
          </a:p>
        </p:txBody>
      </p:sp>
      <p:sp>
        <p:nvSpPr>
          <p:cNvPr id="94" name="Rectangle 161">
            <a:extLst>
              <a:ext uri="{FF2B5EF4-FFF2-40B4-BE49-F238E27FC236}">
                <a16:creationId xmlns:a16="http://schemas.microsoft.com/office/drawing/2014/main" id="{647448DE-BD1E-1044-9967-F159668B6EB2}"/>
              </a:ext>
            </a:extLst>
          </p:cNvPr>
          <p:cNvSpPr>
            <a:spLocks noChangeArrowheads="1"/>
          </p:cNvSpPr>
          <p:nvPr userDrawn="1"/>
        </p:nvSpPr>
        <p:spPr bwMode="auto">
          <a:xfrm>
            <a:off x="8030711" y="3733356"/>
            <a:ext cx="381795"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SC</a:t>
            </a:r>
          </a:p>
        </p:txBody>
      </p:sp>
      <p:sp>
        <p:nvSpPr>
          <p:cNvPr id="95" name="Rectangle 162">
            <a:extLst>
              <a:ext uri="{FF2B5EF4-FFF2-40B4-BE49-F238E27FC236}">
                <a16:creationId xmlns:a16="http://schemas.microsoft.com/office/drawing/2014/main" id="{1CEE216C-A894-F948-8BF4-023C78BEE00B}"/>
              </a:ext>
            </a:extLst>
          </p:cNvPr>
          <p:cNvSpPr>
            <a:spLocks noChangeArrowheads="1"/>
          </p:cNvSpPr>
          <p:nvPr userDrawn="1"/>
        </p:nvSpPr>
        <p:spPr bwMode="auto">
          <a:xfrm>
            <a:off x="7265556" y="3662942"/>
            <a:ext cx="364583"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TN</a:t>
            </a:r>
          </a:p>
        </p:txBody>
      </p:sp>
      <p:sp>
        <p:nvSpPr>
          <p:cNvPr id="96" name="Rectangle 163">
            <a:extLst>
              <a:ext uri="{FF2B5EF4-FFF2-40B4-BE49-F238E27FC236}">
                <a16:creationId xmlns:a16="http://schemas.microsoft.com/office/drawing/2014/main" id="{53D90111-1613-774B-A395-91BBF9B247B5}"/>
              </a:ext>
            </a:extLst>
          </p:cNvPr>
          <p:cNvSpPr>
            <a:spLocks noChangeArrowheads="1"/>
          </p:cNvSpPr>
          <p:nvPr userDrawn="1"/>
        </p:nvSpPr>
        <p:spPr bwMode="auto">
          <a:xfrm>
            <a:off x="8166843" y="3450138"/>
            <a:ext cx="409961"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NC</a:t>
            </a:r>
          </a:p>
        </p:txBody>
      </p:sp>
      <p:sp>
        <p:nvSpPr>
          <p:cNvPr id="97" name="Rectangle 164">
            <a:extLst>
              <a:ext uri="{FF2B5EF4-FFF2-40B4-BE49-F238E27FC236}">
                <a16:creationId xmlns:a16="http://schemas.microsoft.com/office/drawing/2014/main" id="{08213282-2F8B-D144-BFE5-FB5E7A6DE7C7}"/>
              </a:ext>
            </a:extLst>
          </p:cNvPr>
          <p:cNvSpPr>
            <a:spLocks noChangeArrowheads="1"/>
          </p:cNvSpPr>
          <p:nvPr userDrawn="1"/>
        </p:nvSpPr>
        <p:spPr bwMode="auto">
          <a:xfrm>
            <a:off x="6921314" y="3024530"/>
            <a:ext cx="311382" cy="259746"/>
          </a:xfrm>
          <a:prstGeom prst="rect">
            <a:avLst/>
          </a:prstGeom>
          <a:noFill/>
          <a:ln>
            <a:noFill/>
          </a:ln>
          <a:effec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IL</a:t>
            </a:r>
          </a:p>
        </p:txBody>
      </p:sp>
      <p:sp>
        <p:nvSpPr>
          <p:cNvPr id="98" name="Rectangle 165">
            <a:extLst>
              <a:ext uri="{FF2B5EF4-FFF2-40B4-BE49-F238E27FC236}">
                <a16:creationId xmlns:a16="http://schemas.microsoft.com/office/drawing/2014/main" id="{A9F776EB-89C9-7846-AE93-B89021836C4D}"/>
              </a:ext>
            </a:extLst>
          </p:cNvPr>
          <p:cNvSpPr>
            <a:spLocks noChangeArrowheads="1"/>
          </p:cNvSpPr>
          <p:nvPr userDrawn="1"/>
        </p:nvSpPr>
        <p:spPr bwMode="auto">
          <a:xfrm>
            <a:off x="6703816" y="2456531"/>
            <a:ext cx="369278"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WI</a:t>
            </a:r>
          </a:p>
        </p:txBody>
      </p:sp>
      <p:sp>
        <p:nvSpPr>
          <p:cNvPr id="99" name="Rectangle 166">
            <a:extLst>
              <a:ext uri="{FF2B5EF4-FFF2-40B4-BE49-F238E27FC236}">
                <a16:creationId xmlns:a16="http://schemas.microsoft.com/office/drawing/2014/main" id="{8550293D-4843-574F-ACB8-828999A922E7}"/>
              </a:ext>
            </a:extLst>
          </p:cNvPr>
          <p:cNvSpPr>
            <a:spLocks noChangeArrowheads="1"/>
          </p:cNvSpPr>
          <p:nvPr userDrawn="1"/>
        </p:nvSpPr>
        <p:spPr bwMode="auto">
          <a:xfrm>
            <a:off x="7281203" y="2517556"/>
            <a:ext cx="369278"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MI</a:t>
            </a:r>
          </a:p>
        </p:txBody>
      </p:sp>
      <p:sp>
        <p:nvSpPr>
          <p:cNvPr id="100" name="Rectangle 167">
            <a:extLst>
              <a:ext uri="{FF2B5EF4-FFF2-40B4-BE49-F238E27FC236}">
                <a16:creationId xmlns:a16="http://schemas.microsoft.com/office/drawing/2014/main" id="{D30E0270-3BC2-9642-A768-966D9DBB55A6}"/>
              </a:ext>
            </a:extLst>
          </p:cNvPr>
          <p:cNvSpPr>
            <a:spLocks noChangeArrowheads="1"/>
          </p:cNvSpPr>
          <p:nvPr userDrawn="1"/>
        </p:nvSpPr>
        <p:spPr bwMode="auto">
          <a:xfrm>
            <a:off x="7534690" y="2882139"/>
            <a:ext cx="411525"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OH</a:t>
            </a:r>
          </a:p>
        </p:txBody>
      </p:sp>
      <p:sp>
        <p:nvSpPr>
          <p:cNvPr id="101" name="Rectangle 168">
            <a:extLst>
              <a:ext uri="{FF2B5EF4-FFF2-40B4-BE49-F238E27FC236}">
                <a16:creationId xmlns:a16="http://schemas.microsoft.com/office/drawing/2014/main" id="{61638C45-2B46-E245-A18A-77F54858A58A}"/>
              </a:ext>
            </a:extLst>
          </p:cNvPr>
          <p:cNvSpPr>
            <a:spLocks noChangeArrowheads="1"/>
          </p:cNvSpPr>
          <p:nvPr userDrawn="1"/>
        </p:nvSpPr>
        <p:spPr bwMode="auto">
          <a:xfrm>
            <a:off x="7242085" y="3005753"/>
            <a:ext cx="347371"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IN</a:t>
            </a:r>
          </a:p>
        </p:txBody>
      </p:sp>
      <p:sp>
        <p:nvSpPr>
          <p:cNvPr id="102" name="Rectangle 169">
            <a:extLst>
              <a:ext uri="{FF2B5EF4-FFF2-40B4-BE49-F238E27FC236}">
                <a16:creationId xmlns:a16="http://schemas.microsoft.com/office/drawing/2014/main" id="{93AEC734-2EB9-F848-8322-DA13C9B85D34}"/>
              </a:ext>
            </a:extLst>
          </p:cNvPr>
          <p:cNvSpPr>
            <a:spLocks noChangeArrowheads="1"/>
          </p:cNvSpPr>
          <p:nvPr userDrawn="1"/>
        </p:nvSpPr>
        <p:spPr bwMode="auto">
          <a:xfrm>
            <a:off x="7400123" y="3307747"/>
            <a:ext cx="377101"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KY</a:t>
            </a:r>
          </a:p>
        </p:txBody>
      </p:sp>
      <p:sp>
        <p:nvSpPr>
          <p:cNvPr id="103" name="Rectangle 170">
            <a:extLst>
              <a:ext uri="{FF2B5EF4-FFF2-40B4-BE49-F238E27FC236}">
                <a16:creationId xmlns:a16="http://schemas.microsoft.com/office/drawing/2014/main" id="{7814DCE5-9DEC-1F42-BA55-96766DDD4232}"/>
              </a:ext>
            </a:extLst>
          </p:cNvPr>
          <p:cNvSpPr>
            <a:spLocks noChangeArrowheads="1"/>
          </p:cNvSpPr>
          <p:nvPr userDrawn="1"/>
        </p:nvSpPr>
        <p:spPr bwMode="auto">
          <a:xfrm>
            <a:off x="7824166" y="3066778"/>
            <a:ext cx="420914"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WV</a:t>
            </a:r>
          </a:p>
        </p:txBody>
      </p:sp>
      <p:sp>
        <p:nvSpPr>
          <p:cNvPr id="104" name="Rectangle 171">
            <a:extLst>
              <a:ext uri="{FF2B5EF4-FFF2-40B4-BE49-F238E27FC236}">
                <a16:creationId xmlns:a16="http://schemas.microsoft.com/office/drawing/2014/main" id="{485CB00C-82F6-CE42-AC90-6FC050313010}"/>
              </a:ext>
            </a:extLst>
          </p:cNvPr>
          <p:cNvSpPr>
            <a:spLocks noChangeArrowheads="1"/>
          </p:cNvSpPr>
          <p:nvPr userDrawn="1"/>
        </p:nvSpPr>
        <p:spPr bwMode="auto">
          <a:xfrm>
            <a:off x="8129289" y="3094943"/>
            <a:ext cx="400572"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VA</a:t>
            </a:r>
          </a:p>
        </p:txBody>
      </p:sp>
      <p:sp>
        <p:nvSpPr>
          <p:cNvPr id="105" name="Rectangle 172">
            <a:extLst>
              <a:ext uri="{FF2B5EF4-FFF2-40B4-BE49-F238E27FC236}">
                <a16:creationId xmlns:a16="http://schemas.microsoft.com/office/drawing/2014/main" id="{65246586-133F-6147-8EB9-CEB34B1095FF}"/>
              </a:ext>
            </a:extLst>
          </p:cNvPr>
          <p:cNvSpPr>
            <a:spLocks noChangeArrowheads="1"/>
          </p:cNvSpPr>
          <p:nvPr userDrawn="1"/>
        </p:nvSpPr>
        <p:spPr bwMode="auto">
          <a:xfrm>
            <a:off x="8036970" y="2669335"/>
            <a:ext cx="381795"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PA</a:t>
            </a:r>
          </a:p>
        </p:txBody>
      </p:sp>
      <p:sp>
        <p:nvSpPr>
          <p:cNvPr id="106" name="Rectangle 173">
            <a:extLst>
              <a:ext uri="{FF2B5EF4-FFF2-40B4-BE49-F238E27FC236}">
                <a16:creationId xmlns:a16="http://schemas.microsoft.com/office/drawing/2014/main" id="{7F4BB097-C20B-E64D-9DF3-A6AEBD31F6C8}"/>
              </a:ext>
            </a:extLst>
          </p:cNvPr>
          <p:cNvSpPr>
            <a:spLocks noChangeArrowheads="1"/>
          </p:cNvSpPr>
          <p:nvPr userDrawn="1"/>
        </p:nvSpPr>
        <p:spPr bwMode="auto">
          <a:xfrm>
            <a:off x="8235691" y="2271892"/>
            <a:ext cx="389619"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NY</a:t>
            </a:r>
          </a:p>
        </p:txBody>
      </p:sp>
      <p:sp>
        <p:nvSpPr>
          <p:cNvPr id="107" name="Rectangle 174">
            <a:extLst>
              <a:ext uri="{FF2B5EF4-FFF2-40B4-BE49-F238E27FC236}">
                <a16:creationId xmlns:a16="http://schemas.microsoft.com/office/drawing/2014/main" id="{C9262D11-79CC-9041-AECF-5E2DB4922886}"/>
              </a:ext>
            </a:extLst>
          </p:cNvPr>
          <p:cNvSpPr>
            <a:spLocks noChangeArrowheads="1"/>
          </p:cNvSpPr>
          <p:nvPr userDrawn="1"/>
        </p:nvSpPr>
        <p:spPr bwMode="auto">
          <a:xfrm>
            <a:off x="8763007" y="1675728"/>
            <a:ext cx="397443"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ME</a:t>
            </a:r>
          </a:p>
        </p:txBody>
      </p:sp>
      <p:sp>
        <p:nvSpPr>
          <p:cNvPr id="108" name="Rectangle 175">
            <a:extLst>
              <a:ext uri="{FF2B5EF4-FFF2-40B4-BE49-F238E27FC236}">
                <a16:creationId xmlns:a16="http://schemas.microsoft.com/office/drawing/2014/main" id="{5E034D82-4028-AC4A-A175-DACC00A0B95C}"/>
              </a:ext>
            </a:extLst>
          </p:cNvPr>
          <p:cNvSpPr>
            <a:spLocks noChangeArrowheads="1"/>
          </p:cNvSpPr>
          <p:nvPr userDrawn="1"/>
        </p:nvSpPr>
        <p:spPr bwMode="auto">
          <a:xfrm>
            <a:off x="9385772" y="2098207"/>
            <a:ext cx="300429" cy="215934"/>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VT</a:t>
            </a:r>
          </a:p>
        </p:txBody>
      </p:sp>
      <p:sp>
        <p:nvSpPr>
          <p:cNvPr id="109" name="Rectangle 176">
            <a:extLst>
              <a:ext uri="{FF2B5EF4-FFF2-40B4-BE49-F238E27FC236}">
                <a16:creationId xmlns:a16="http://schemas.microsoft.com/office/drawing/2014/main" id="{FE185D43-A180-F24E-812D-C6856D3255D3}"/>
              </a:ext>
            </a:extLst>
          </p:cNvPr>
          <p:cNvSpPr>
            <a:spLocks noChangeArrowheads="1"/>
          </p:cNvSpPr>
          <p:nvPr userDrawn="1"/>
        </p:nvSpPr>
        <p:spPr bwMode="auto">
          <a:xfrm>
            <a:off x="9385772" y="2353259"/>
            <a:ext cx="330159" cy="215934"/>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NH</a:t>
            </a:r>
          </a:p>
        </p:txBody>
      </p:sp>
      <p:sp>
        <p:nvSpPr>
          <p:cNvPr id="110" name="Rectangle 177">
            <a:extLst>
              <a:ext uri="{FF2B5EF4-FFF2-40B4-BE49-F238E27FC236}">
                <a16:creationId xmlns:a16="http://schemas.microsoft.com/office/drawing/2014/main" id="{D80E71BA-7EBE-A74F-BC3D-6ACD19B8A93C}"/>
              </a:ext>
            </a:extLst>
          </p:cNvPr>
          <p:cNvSpPr>
            <a:spLocks noChangeArrowheads="1"/>
          </p:cNvSpPr>
          <p:nvPr userDrawn="1"/>
        </p:nvSpPr>
        <p:spPr bwMode="auto">
          <a:xfrm>
            <a:off x="9385772" y="3371902"/>
            <a:ext cx="309818" cy="215934"/>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NJ</a:t>
            </a:r>
          </a:p>
        </p:txBody>
      </p:sp>
      <p:sp>
        <p:nvSpPr>
          <p:cNvPr id="111" name="Rectangle 178">
            <a:extLst>
              <a:ext uri="{FF2B5EF4-FFF2-40B4-BE49-F238E27FC236}">
                <a16:creationId xmlns:a16="http://schemas.microsoft.com/office/drawing/2014/main" id="{539EE404-1446-D448-B061-67866DE8E79A}"/>
              </a:ext>
            </a:extLst>
          </p:cNvPr>
          <p:cNvSpPr>
            <a:spLocks noChangeArrowheads="1"/>
          </p:cNvSpPr>
          <p:nvPr userDrawn="1"/>
        </p:nvSpPr>
        <p:spPr bwMode="auto">
          <a:xfrm>
            <a:off x="9385772" y="3626954"/>
            <a:ext cx="309818" cy="215934"/>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DE</a:t>
            </a:r>
          </a:p>
        </p:txBody>
      </p:sp>
      <p:sp>
        <p:nvSpPr>
          <p:cNvPr id="112" name="Rectangle 180">
            <a:extLst>
              <a:ext uri="{FF2B5EF4-FFF2-40B4-BE49-F238E27FC236}">
                <a16:creationId xmlns:a16="http://schemas.microsoft.com/office/drawing/2014/main" id="{37F828E6-6D21-1445-A6B6-7705271F0496}"/>
              </a:ext>
            </a:extLst>
          </p:cNvPr>
          <p:cNvSpPr>
            <a:spLocks noChangeArrowheads="1"/>
          </p:cNvSpPr>
          <p:nvPr userDrawn="1"/>
        </p:nvSpPr>
        <p:spPr bwMode="auto">
          <a:xfrm>
            <a:off x="9385772" y="3880441"/>
            <a:ext cx="348936" cy="215934"/>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MD</a:t>
            </a:r>
          </a:p>
        </p:txBody>
      </p:sp>
      <p:sp>
        <p:nvSpPr>
          <p:cNvPr id="113" name="Rectangle 181">
            <a:extLst>
              <a:ext uri="{FF2B5EF4-FFF2-40B4-BE49-F238E27FC236}">
                <a16:creationId xmlns:a16="http://schemas.microsoft.com/office/drawing/2014/main" id="{DA6D7D97-89DA-1448-9C44-793B58161E16}"/>
              </a:ext>
            </a:extLst>
          </p:cNvPr>
          <p:cNvSpPr>
            <a:spLocks noChangeArrowheads="1"/>
          </p:cNvSpPr>
          <p:nvPr userDrawn="1"/>
        </p:nvSpPr>
        <p:spPr bwMode="auto">
          <a:xfrm>
            <a:off x="9385772" y="4135493"/>
            <a:ext cx="394313" cy="215934"/>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D.C.</a:t>
            </a:r>
          </a:p>
        </p:txBody>
      </p:sp>
      <p:sp>
        <p:nvSpPr>
          <p:cNvPr id="114" name="Rectangle 183">
            <a:extLst>
              <a:ext uri="{FF2B5EF4-FFF2-40B4-BE49-F238E27FC236}">
                <a16:creationId xmlns:a16="http://schemas.microsoft.com/office/drawing/2014/main" id="{949A41D9-0D25-9E49-BDDB-C39341EB00C7}"/>
              </a:ext>
            </a:extLst>
          </p:cNvPr>
          <p:cNvSpPr>
            <a:spLocks noChangeArrowheads="1"/>
          </p:cNvSpPr>
          <p:nvPr userDrawn="1"/>
        </p:nvSpPr>
        <p:spPr bwMode="auto">
          <a:xfrm>
            <a:off x="9385772" y="2608311"/>
            <a:ext cx="353630" cy="215934"/>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MA</a:t>
            </a:r>
          </a:p>
        </p:txBody>
      </p:sp>
      <p:sp>
        <p:nvSpPr>
          <p:cNvPr id="115" name="Rectangle 185">
            <a:extLst>
              <a:ext uri="{FF2B5EF4-FFF2-40B4-BE49-F238E27FC236}">
                <a16:creationId xmlns:a16="http://schemas.microsoft.com/office/drawing/2014/main" id="{2A3D6C14-D319-1844-A784-CEC219EEAF0B}"/>
              </a:ext>
            </a:extLst>
          </p:cNvPr>
          <p:cNvSpPr>
            <a:spLocks noChangeArrowheads="1"/>
          </p:cNvSpPr>
          <p:nvPr userDrawn="1"/>
        </p:nvSpPr>
        <p:spPr bwMode="auto">
          <a:xfrm>
            <a:off x="9385772" y="3116850"/>
            <a:ext cx="308253" cy="215934"/>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CT</a:t>
            </a:r>
          </a:p>
        </p:txBody>
      </p:sp>
      <p:sp>
        <p:nvSpPr>
          <p:cNvPr id="116" name="Rectangle 188">
            <a:extLst>
              <a:ext uri="{FF2B5EF4-FFF2-40B4-BE49-F238E27FC236}">
                <a16:creationId xmlns:a16="http://schemas.microsoft.com/office/drawing/2014/main" id="{F968062B-D155-EA47-9FE0-F8CA995211A8}"/>
              </a:ext>
            </a:extLst>
          </p:cNvPr>
          <p:cNvSpPr>
            <a:spLocks noChangeArrowheads="1"/>
          </p:cNvSpPr>
          <p:nvPr userDrawn="1"/>
        </p:nvSpPr>
        <p:spPr bwMode="auto">
          <a:xfrm>
            <a:off x="9385772" y="2861798"/>
            <a:ext cx="272264" cy="215934"/>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RI</a:t>
            </a:r>
          </a:p>
        </p:txBody>
      </p:sp>
      <p:sp>
        <p:nvSpPr>
          <p:cNvPr id="117" name="Rectangle 189">
            <a:extLst>
              <a:ext uri="{FF2B5EF4-FFF2-40B4-BE49-F238E27FC236}">
                <a16:creationId xmlns:a16="http://schemas.microsoft.com/office/drawing/2014/main" id="{51FA4309-002C-1744-AAE7-7E7516CD2E61}"/>
              </a:ext>
            </a:extLst>
          </p:cNvPr>
          <p:cNvSpPr>
            <a:spLocks noChangeArrowheads="1"/>
          </p:cNvSpPr>
          <p:nvPr userDrawn="1"/>
        </p:nvSpPr>
        <p:spPr bwMode="auto">
          <a:xfrm>
            <a:off x="2960969" y="4842753"/>
            <a:ext cx="389619"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AK</a:t>
            </a:r>
          </a:p>
        </p:txBody>
      </p:sp>
      <p:sp>
        <p:nvSpPr>
          <p:cNvPr id="118" name="Rectangle 190">
            <a:extLst>
              <a:ext uri="{FF2B5EF4-FFF2-40B4-BE49-F238E27FC236}">
                <a16:creationId xmlns:a16="http://schemas.microsoft.com/office/drawing/2014/main" id="{8FCB4CB9-102C-3448-9A2A-3085B80DF2B0}"/>
              </a:ext>
            </a:extLst>
          </p:cNvPr>
          <p:cNvSpPr>
            <a:spLocks noChangeArrowheads="1"/>
          </p:cNvSpPr>
          <p:nvPr userDrawn="1"/>
        </p:nvSpPr>
        <p:spPr bwMode="auto">
          <a:xfrm>
            <a:off x="3896681" y="5543755"/>
            <a:ext cx="342677"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HI</a:t>
            </a:r>
          </a:p>
        </p:txBody>
      </p:sp>
      <p:sp>
        <p:nvSpPr>
          <p:cNvPr id="120" name="Rectangle 119">
            <a:extLst>
              <a:ext uri="{FF2B5EF4-FFF2-40B4-BE49-F238E27FC236}">
                <a16:creationId xmlns:a16="http://schemas.microsoft.com/office/drawing/2014/main" id="{344FDECD-8E8F-A649-8C4C-48A173732E15}"/>
              </a:ext>
            </a:extLst>
          </p:cNvPr>
          <p:cNvSpPr/>
          <p:nvPr userDrawn="1"/>
        </p:nvSpPr>
        <p:spPr>
          <a:xfrm>
            <a:off x="9263190" y="3140540"/>
            <a:ext cx="180513" cy="184098"/>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ctangle 120">
            <a:extLst>
              <a:ext uri="{FF2B5EF4-FFF2-40B4-BE49-F238E27FC236}">
                <a16:creationId xmlns:a16="http://schemas.microsoft.com/office/drawing/2014/main" id="{D3475D57-DF27-5E4D-A739-2FD8B8DD374D}"/>
              </a:ext>
            </a:extLst>
          </p:cNvPr>
          <p:cNvSpPr/>
          <p:nvPr userDrawn="1"/>
        </p:nvSpPr>
        <p:spPr>
          <a:xfrm>
            <a:off x="9263190" y="3642711"/>
            <a:ext cx="180513" cy="184098"/>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ctangle 121">
            <a:extLst>
              <a:ext uri="{FF2B5EF4-FFF2-40B4-BE49-F238E27FC236}">
                <a16:creationId xmlns:a16="http://schemas.microsoft.com/office/drawing/2014/main" id="{305B618E-5E16-C941-B64F-12D3AA8A4CAF}"/>
              </a:ext>
            </a:extLst>
          </p:cNvPr>
          <p:cNvSpPr/>
          <p:nvPr userDrawn="1"/>
        </p:nvSpPr>
        <p:spPr>
          <a:xfrm>
            <a:off x="9263190" y="3890048"/>
            <a:ext cx="180513" cy="184098"/>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122">
            <a:extLst>
              <a:ext uri="{FF2B5EF4-FFF2-40B4-BE49-F238E27FC236}">
                <a16:creationId xmlns:a16="http://schemas.microsoft.com/office/drawing/2014/main" id="{18BE6D83-BB7B-E944-BF0A-826E42976425}"/>
              </a:ext>
            </a:extLst>
          </p:cNvPr>
          <p:cNvSpPr/>
          <p:nvPr userDrawn="1"/>
        </p:nvSpPr>
        <p:spPr>
          <a:xfrm>
            <a:off x="9263190" y="4152376"/>
            <a:ext cx="180513" cy="184098"/>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123">
            <a:extLst>
              <a:ext uri="{FF2B5EF4-FFF2-40B4-BE49-F238E27FC236}">
                <a16:creationId xmlns:a16="http://schemas.microsoft.com/office/drawing/2014/main" id="{7FFE4911-E297-5F4B-B514-BC540C9E15BC}"/>
              </a:ext>
            </a:extLst>
          </p:cNvPr>
          <p:cNvSpPr/>
          <p:nvPr userDrawn="1"/>
        </p:nvSpPr>
        <p:spPr>
          <a:xfrm>
            <a:off x="9263190" y="2870717"/>
            <a:ext cx="180513" cy="184098"/>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Rectangle 124">
            <a:extLst>
              <a:ext uri="{FF2B5EF4-FFF2-40B4-BE49-F238E27FC236}">
                <a16:creationId xmlns:a16="http://schemas.microsoft.com/office/drawing/2014/main" id="{5CCEEA63-3A5B-5E49-988C-D671E953EECD}"/>
              </a:ext>
            </a:extLst>
          </p:cNvPr>
          <p:cNvSpPr/>
          <p:nvPr userDrawn="1"/>
        </p:nvSpPr>
        <p:spPr>
          <a:xfrm>
            <a:off x="9263190" y="2376041"/>
            <a:ext cx="180513" cy="184098"/>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Rectangle 125">
            <a:extLst>
              <a:ext uri="{FF2B5EF4-FFF2-40B4-BE49-F238E27FC236}">
                <a16:creationId xmlns:a16="http://schemas.microsoft.com/office/drawing/2014/main" id="{7856AA7B-2116-4444-98BA-9EF59523F434}"/>
              </a:ext>
            </a:extLst>
          </p:cNvPr>
          <p:cNvSpPr/>
          <p:nvPr userDrawn="1"/>
        </p:nvSpPr>
        <p:spPr>
          <a:xfrm>
            <a:off x="9263190" y="2113713"/>
            <a:ext cx="180513" cy="184098"/>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ooter Placeholder 1">
            <a:extLst>
              <a:ext uri="{FF2B5EF4-FFF2-40B4-BE49-F238E27FC236}">
                <a16:creationId xmlns:a16="http://schemas.microsoft.com/office/drawing/2014/main" id="{75758CE0-0309-A444-B054-B6F70639E316}"/>
              </a:ext>
            </a:extLst>
          </p:cNvPr>
          <p:cNvSpPr>
            <a:spLocks noGrp="1"/>
          </p:cNvSpPr>
          <p:nvPr>
            <p:ph type="ftr" sz="quarter" idx="10"/>
          </p:nvPr>
        </p:nvSpPr>
        <p:spPr>
          <a:xfrm>
            <a:off x="106680" y="6363372"/>
            <a:ext cx="2400945" cy="365125"/>
          </a:xfrm>
          <a:prstGeom prst="rect">
            <a:avLst/>
          </a:prstGeom>
        </p:spPr>
        <p:txBody>
          <a:bodyPr/>
          <a:lstStyle/>
          <a:p>
            <a:r>
              <a:rPr lang="en-US"/>
              <a:t>ecs.org    |    @EdCommission</a:t>
            </a:r>
          </a:p>
        </p:txBody>
      </p:sp>
    </p:spTree>
    <p:extLst>
      <p:ext uri="{BB962C8B-B14F-4D97-AF65-F5344CB8AC3E}">
        <p14:creationId xmlns:p14="http://schemas.microsoft.com/office/powerpoint/2010/main" val="42861677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0_Custom Layout">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C60AC93-552A-5247-A554-02B362F1EDE6}"/>
              </a:ext>
            </a:extLst>
          </p:cNvPr>
          <p:cNvSpPr>
            <a:spLocks noGrp="1"/>
          </p:cNvSpPr>
          <p:nvPr>
            <p:ph type="body" sz="quarter" idx="10" hasCustomPrompt="1"/>
          </p:nvPr>
        </p:nvSpPr>
        <p:spPr>
          <a:xfrm>
            <a:off x="4179777" y="3159641"/>
            <a:ext cx="3352800" cy="406400"/>
          </a:xfrm>
          <a:prstGeom prst="rect">
            <a:avLst/>
          </a:prstGeom>
        </p:spPr>
        <p:txBody>
          <a:bodyPr>
            <a:noAutofit/>
          </a:bodyPr>
          <a:lstStyle>
            <a:lvl1pPr marL="0" indent="0">
              <a:buNone/>
              <a:defRPr sz="2400" b="1" i="0" cap="all" baseline="0">
                <a:latin typeface="Century Gothic" panose="020B0502020202020204" pitchFamily="34" charset="0"/>
              </a:defRPr>
            </a:lvl1pPr>
          </a:lstStyle>
          <a:p>
            <a:pPr lvl="0"/>
            <a:r>
              <a:rPr lang="en-US"/>
              <a:t>KEYWORDS</a:t>
            </a:r>
          </a:p>
        </p:txBody>
      </p:sp>
    </p:spTree>
    <p:extLst>
      <p:ext uri="{BB962C8B-B14F-4D97-AF65-F5344CB8AC3E}">
        <p14:creationId xmlns:p14="http://schemas.microsoft.com/office/powerpoint/2010/main" val="19957036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5_Custom Layou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D6AB69-E353-C749-8464-C59DA123B293}"/>
              </a:ext>
            </a:extLst>
          </p:cNvPr>
          <p:cNvSpPr/>
          <p:nvPr userDrawn="1"/>
        </p:nvSpPr>
        <p:spPr>
          <a:xfrm>
            <a:off x="0" y="0"/>
            <a:ext cx="3990753" cy="6858000"/>
          </a:xfrm>
          <a:prstGeom prst="rect">
            <a:avLst/>
          </a:prstGeom>
          <a:gradFill>
            <a:gsLst>
              <a:gs pos="0">
                <a:srgbClr val="796E65"/>
              </a:gs>
              <a:gs pos="100000">
                <a:schemeClr val="bg2">
                  <a:lumMod val="2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5"/>
          <p:cNvSpPr>
            <a:spLocks noGrp="1"/>
          </p:cNvSpPr>
          <p:nvPr>
            <p:ph type="title"/>
          </p:nvPr>
        </p:nvSpPr>
        <p:spPr>
          <a:xfrm>
            <a:off x="508000" y="685800"/>
            <a:ext cx="2946400" cy="4876800"/>
          </a:xfrm>
          <a:prstGeom prst="rect">
            <a:avLst/>
          </a:prstGeom>
        </p:spPr>
        <p:txBody>
          <a:bodyPr/>
          <a:lstStyle>
            <a:lvl1pPr algn="ctr">
              <a:defRPr>
                <a:solidFill>
                  <a:schemeClr val="bg1"/>
                </a:solidFill>
              </a:defRPr>
            </a:lvl1pPr>
          </a:lstStyle>
          <a:p>
            <a:r>
              <a:rPr lang="en-US"/>
              <a:t>Click to edit Master title style</a:t>
            </a:r>
          </a:p>
        </p:txBody>
      </p:sp>
      <p:sp>
        <p:nvSpPr>
          <p:cNvPr id="3" name="Text Placeholder 9">
            <a:extLst>
              <a:ext uri="{FF2B5EF4-FFF2-40B4-BE49-F238E27FC236}">
                <a16:creationId xmlns:a16="http://schemas.microsoft.com/office/drawing/2014/main" id="{10A18A1D-2AAD-5740-89F3-E79B4D74220E}"/>
              </a:ext>
            </a:extLst>
          </p:cNvPr>
          <p:cNvSpPr>
            <a:spLocks noGrp="1"/>
          </p:cNvSpPr>
          <p:nvPr>
            <p:ph type="body" sz="quarter" idx="10" hasCustomPrompt="1"/>
          </p:nvPr>
        </p:nvSpPr>
        <p:spPr>
          <a:xfrm>
            <a:off x="4572000" y="685800"/>
            <a:ext cx="7010400" cy="5080000"/>
          </a:xfrm>
          <a:prstGeom prst="rect">
            <a:avLst/>
          </a:prstGeom>
        </p:spPr>
        <p:txBody>
          <a:bodyPr/>
          <a:lstStyle>
            <a:lvl1pPr marL="0" indent="0">
              <a:lnSpc>
                <a:spcPct val="130000"/>
              </a:lnSpc>
              <a:buNone/>
              <a:defRPr baseline="0">
                <a:latin typeface="Century Gothic" panose="020B0502020202020204" pitchFamily="34" charset="0"/>
              </a:defRPr>
            </a:lvl1pPr>
          </a:lstStyle>
          <a:p>
            <a:pPr lvl="0"/>
            <a:r>
              <a:rPr lang="en-US"/>
              <a:t>Standard text </a:t>
            </a:r>
          </a:p>
        </p:txBody>
      </p:sp>
      <p:sp>
        <p:nvSpPr>
          <p:cNvPr id="4" name="TextBox 3">
            <a:extLst>
              <a:ext uri="{FF2B5EF4-FFF2-40B4-BE49-F238E27FC236}">
                <a16:creationId xmlns:a16="http://schemas.microsoft.com/office/drawing/2014/main" id="{8D473D66-3A6D-BB47-A630-32367CEF13BC}"/>
              </a:ext>
            </a:extLst>
          </p:cNvPr>
          <p:cNvSpPr txBox="1"/>
          <p:nvPr userDrawn="1"/>
        </p:nvSpPr>
        <p:spPr>
          <a:xfrm>
            <a:off x="106680" y="6423917"/>
            <a:ext cx="2421924"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solidFill>
                <a:effectLst/>
                <a:uLnTx/>
                <a:uFillTx/>
                <a:latin typeface="Century Gothic" panose="020B0502020202020204" pitchFamily="34" charset="0"/>
                <a:ea typeface="+mn-ea"/>
                <a:cs typeface="+mn-cs"/>
              </a:rPr>
              <a:t>ecs.org    |    @EdCommission</a:t>
            </a:r>
          </a:p>
        </p:txBody>
      </p:sp>
    </p:spTree>
    <p:extLst>
      <p:ext uri="{BB962C8B-B14F-4D97-AF65-F5344CB8AC3E}">
        <p14:creationId xmlns:p14="http://schemas.microsoft.com/office/powerpoint/2010/main" val="27333646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2_Custom Layou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D6AB69-E353-C749-8464-C59DA123B293}"/>
              </a:ext>
            </a:extLst>
          </p:cNvPr>
          <p:cNvSpPr/>
          <p:nvPr userDrawn="1"/>
        </p:nvSpPr>
        <p:spPr>
          <a:xfrm>
            <a:off x="0" y="0"/>
            <a:ext cx="3990753" cy="6858000"/>
          </a:xfrm>
          <a:prstGeom prst="rect">
            <a:avLst/>
          </a:prstGeom>
          <a:gradFill>
            <a:gsLst>
              <a:gs pos="0">
                <a:srgbClr val="97478A"/>
              </a:gs>
              <a:gs pos="100000">
                <a:srgbClr val="5C3077"/>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5"/>
          <p:cNvSpPr>
            <a:spLocks noGrp="1"/>
          </p:cNvSpPr>
          <p:nvPr>
            <p:ph type="title"/>
          </p:nvPr>
        </p:nvSpPr>
        <p:spPr>
          <a:xfrm>
            <a:off x="508000" y="685800"/>
            <a:ext cx="2946400" cy="4876800"/>
          </a:xfrm>
          <a:prstGeom prst="rect">
            <a:avLst/>
          </a:prstGeom>
        </p:spPr>
        <p:txBody>
          <a:bodyPr/>
          <a:lstStyle>
            <a:lvl1pPr algn="ctr">
              <a:defRPr>
                <a:solidFill>
                  <a:schemeClr val="bg1"/>
                </a:solidFill>
              </a:defRPr>
            </a:lvl1pPr>
          </a:lstStyle>
          <a:p>
            <a:r>
              <a:rPr lang="en-US"/>
              <a:t>Click to edit Master title style</a:t>
            </a:r>
          </a:p>
        </p:txBody>
      </p:sp>
      <p:sp>
        <p:nvSpPr>
          <p:cNvPr id="3" name="Text Placeholder 9">
            <a:extLst>
              <a:ext uri="{FF2B5EF4-FFF2-40B4-BE49-F238E27FC236}">
                <a16:creationId xmlns:a16="http://schemas.microsoft.com/office/drawing/2014/main" id="{10A18A1D-2AAD-5740-89F3-E79B4D74220E}"/>
              </a:ext>
            </a:extLst>
          </p:cNvPr>
          <p:cNvSpPr>
            <a:spLocks noGrp="1"/>
          </p:cNvSpPr>
          <p:nvPr>
            <p:ph type="body" sz="quarter" idx="10" hasCustomPrompt="1"/>
          </p:nvPr>
        </p:nvSpPr>
        <p:spPr>
          <a:xfrm>
            <a:off x="4572000" y="685800"/>
            <a:ext cx="7010400" cy="5080000"/>
          </a:xfrm>
          <a:prstGeom prst="rect">
            <a:avLst/>
          </a:prstGeom>
        </p:spPr>
        <p:txBody>
          <a:bodyPr/>
          <a:lstStyle>
            <a:lvl1pPr marL="0" indent="0">
              <a:lnSpc>
                <a:spcPct val="130000"/>
              </a:lnSpc>
              <a:buNone/>
              <a:defRPr baseline="0">
                <a:latin typeface="Century Gothic" panose="020B0502020202020204" pitchFamily="34" charset="0"/>
              </a:defRPr>
            </a:lvl1pPr>
          </a:lstStyle>
          <a:p>
            <a:pPr lvl="0"/>
            <a:r>
              <a:rPr lang="en-US"/>
              <a:t>Standard text </a:t>
            </a:r>
          </a:p>
        </p:txBody>
      </p:sp>
      <p:sp>
        <p:nvSpPr>
          <p:cNvPr id="6" name="TextBox 5">
            <a:extLst>
              <a:ext uri="{FF2B5EF4-FFF2-40B4-BE49-F238E27FC236}">
                <a16:creationId xmlns:a16="http://schemas.microsoft.com/office/drawing/2014/main" id="{BCA4FD69-803B-DF44-BCDC-26B1F8DA2123}"/>
              </a:ext>
            </a:extLst>
          </p:cNvPr>
          <p:cNvSpPr txBox="1"/>
          <p:nvPr userDrawn="1"/>
        </p:nvSpPr>
        <p:spPr>
          <a:xfrm>
            <a:off x="106680" y="6423917"/>
            <a:ext cx="2421924"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solidFill>
                <a:effectLst/>
                <a:uLnTx/>
                <a:uFillTx/>
                <a:latin typeface="Century Gothic" panose="020B0502020202020204" pitchFamily="34" charset="0"/>
                <a:ea typeface="+mn-ea"/>
                <a:cs typeface="+mn-cs"/>
              </a:rPr>
              <a:t>ecs.org    |    @EdCommission</a:t>
            </a:r>
          </a:p>
        </p:txBody>
      </p:sp>
    </p:spTree>
    <p:extLst>
      <p:ext uri="{BB962C8B-B14F-4D97-AF65-F5344CB8AC3E}">
        <p14:creationId xmlns:p14="http://schemas.microsoft.com/office/powerpoint/2010/main" val="22167014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3_Custom Layou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D6AB69-E353-C749-8464-C59DA123B293}"/>
              </a:ext>
            </a:extLst>
          </p:cNvPr>
          <p:cNvSpPr/>
          <p:nvPr userDrawn="1"/>
        </p:nvSpPr>
        <p:spPr>
          <a:xfrm>
            <a:off x="0" y="0"/>
            <a:ext cx="3990753" cy="6858000"/>
          </a:xfrm>
          <a:prstGeom prst="rect">
            <a:avLst/>
          </a:prstGeom>
          <a:gradFill>
            <a:gsLst>
              <a:gs pos="0">
                <a:srgbClr val="ED8B00"/>
              </a:gs>
              <a:gs pos="100000">
                <a:srgbClr val="CA5623"/>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5"/>
          <p:cNvSpPr>
            <a:spLocks noGrp="1"/>
          </p:cNvSpPr>
          <p:nvPr>
            <p:ph type="title"/>
          </p:nvPr>
        </p:nvSpPr>
        <p:spPr>
          <a:xfrm>
            <a:off x="508000" y="685800"/>
            <a:ext cx="2946400" cy="4876800"/>
          </a:xfrm>
          <a:prstGeom prst="rect">
            <a:avLst/>
          </a:prstGeom>
        </p:spPr>
        <p:txBody>
          <a:bodyPr/>
          <a:lstStyle>
            <a:lvl1pPr algn="ctr">
              <a:defRPr>
                <a:solidFill>
                  <a:schemeClr val="bg1"/>
                </a:solidFill>
              </a:defRPr>
            </a:lvl1pPr>
          </a:lstStyle>
          <a:p>
            <a:r>
              <a:rPr lang="en-US"/>
              <a:t>Click to edit Master title style</a:t>
            </a:r>
          </a:p>
        </p:txBody>
      </p:sp>
      <p:sp>
        <p:nvSpPr>
          <p:cNvPr id="3" name="Text Placeholder 9">
            <a:extLst>
              <a:ext uri="{FF2B5EF4-FFF2-40B4-BE49-F238E27FC236}">
                <a16:creationId xmlns:a16="http://schemas.microsoft.com/office/drawing/2014/main" id="{10A18A1D-2AAD-5740-89F3-E79B4D74220E}"/>
              </a:ext>
            </a:extLst>
          </p:cNvPr>
          <p:cNvSpPr>
            <a:spLocks noGrp="1"/>
          </p:cNvSpPr>
          <p:nvPr>
            <p:ph type="body" sz="quarter" idx="10" hasCustomPrompt="1"/>
          </p:nvPr>
        </p:nvSpPr>
        <p:spPr>
          <a:xfrm>
            <a:off x="4572000" y="685800"/>
            <a:ext cx="7010400" cy="5080000"/>
          </a:xfrm>
          <a:prstGeom prst="rect">
            <a:avLst/>
          </a:prstGeom>
        </p:spPr>
        <p:txBody>
          <a:bodyPr/>
          <a:lstStyle>
            <a:lvl1pPr marL="0" indent="0">
              <a:lnSpc>
                <a:spcPct val="130000"/>
              </a:lnSpc>
              <a:buNone/>
              <a:defRPr baseline="0">
                <a:latin typeface="Century Gothic" panose="020B0502020202020204" pitchFamily="34" charset="0"/>
              </a:defRPr>
            </a:lvl1pPr>
          </a:lstStyle>
          <a:p>
            <a:pPr lvl="0"/>
            <a:r>
              <a:rPr lang="en-US"/>
              <a:t>Standard text </a:t>
            </a:r>
          </a:p>
        </p:txBody>
      </p:sp>
    </p:spTree>
    <p:extLst>
      <p:ext uri="{BB962C8B-B14F-4D97-AF65-F5344CB8AC3E}">
        <p14:creationId xmlns:p14="http://schemas.microsoft.com/office/powerpoint/2010/main" val="16275174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4_Custom Layou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D6AB69-E353-C749-8464-C59DA123B293}"/>
              </a:ext>
            </a:extLst>
          </p:cNvPr>
          <p:cNvSpPr/>
          <p:nvPr userDrawn="1"/>
        </p:nvSpPr>
        <p:spPr>
          <a:xfrm>
            <a:off x="0" y="0"/>
            <a:ext cx="3990753" cy="6858000"/>
          </a:xfrm>
          <a:prstGeom prst="rect">
            <a:avLst/>
          </a:prstGeom>
          <a:gradFill>
            <a:gsLst>
              <a:gs pos="0">
                <a:srgbClr val="84BD00"/>
              </a:gs>
              <a:gs pos="99000">
                <a:srgbClr val="078415"/>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5"/>
          <p:cNvSpPr>
            <a:spLocks noGrp="1"/>
          </p:cNvSpPr>
          <p:nvPr>
            <p:ph type="title"/>
          </p:nvPr>
        </p:nvSpPr>
        <p:spPr>
          <a:xfrm>
            <a:off x="508000" y="685800"/>
            <a:ext cx="2946400" cy="4876800"/>
          </a:xfrm>
          <a:prstGeom prst="rect">
            <a:avLst/>
          </a:prstGeom>
        </p:spPr>
        <p:txBody>
          <a:bodyPr/>
          <a:lstStyle>
            <a:lvl1pPr algn="ctr">
              <a:defRPr>
                <a:solidFill>
                  <a:schemeClr val="bg1"/>
                </a:solidFill>
              </a:defRPr>
            </a:lvl1pPr>
          </a:lstStyle>
          <a:p>
            <a:r>
              <a:rPr lang="en-US"/>
              <a:t>Click to edit Master title style</a:t>
            </a:r>
          </a:p>
        </p:txBody>
      </p:sp>
      <p:sp>
        <p:nvSpPr>
          <p:cNvPr id="3" name="Text Placeholder 9">
            <a:extLst>
              <a:ext uri="{FF2B5EF4-FFF2-40B4-BE49-F238E27FC236}">
                <a16:creationId xmlns:a16="http://schemas.microsoft.com/office/drawing/2014/main" id="{10A18A1D-2AAD-5740-89F3-E79B4D74220E}"/>
              </a:ext>
            </a:extLst>
          </p:cNvPr>
          <p:cNvSpPr>
            <a:spLocks noGrp="1"/>
          </p:cNvSpPr>
          <p:nvPr>
            <p:ph type="body" sz="quarter" idx="10" hasCustomPrompt="1"/>
          </p:nvPr>
        </p:nvSpPr>
        <p:spPr>
          <a:xfrm>
            <a:off x="4572000" y="685800"/>
            <a:ext cx="7010400" cy="5080000"/>
          </a:xfrm>
          <a:prstGeom prst="rect">
            <a:avLst/>
          </a:prstGeom>
        </p:spPr>
        <p:txBody>
          <a:bodyPr/>
          <a:lstStyle>
            <a:lvl1pPr marL="0" indent="0">
              <a:lnSpc>
                <a:spcPct val="130000"/>
              </a:lnSpc>
              <a:buNone/>
              <a:defRPr baseline="0">
                <a:latin typeface="Century Gothic" panose="020B0502020202020204" pitchFamily="34" charset="0"/>
              </a:defRPr>
            </a:lvl1pPr>
          </a:lstStyle>
          <a:p>
            <a:pPr lvl="0"/>
            <a:r>
              <a:rPr lang="en-US"/>
              <a:t>Standard text </a:t>
            </a:r>
          </a:p>
        </p:txBody>
      </p:sp>
      <p:sp>
        <p:nvSpPr>
          <p:cNvPr id="7" name="TextBox 6">
            <a:extLst>
              <a:ext uri="{FF2B5EF4-FFF2-40B4-BE49-F238E27FC236}">
                <a16:creationId xmlns:a16="http://schemas.microsoft.com/office/drawing/2014/main" id="{645B78D4-F135-5E48-94C1-4AC7BB41E726}"/>
              </a:ext>
            </a:extLst>
          </p:cNvPr>
          <p:cNvSpPr txBox="1"/>
          <p:nvPr userDrawn="1"/>
        </p:nvSpPr>
        <p:spPr>
          <a:xfrm>
            <a:off x="106680" y="6423917"/>
            <a:ext cx="2421924"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solidFill>
                <a:effectLst/>
                <a:uLnTx/>
                <a:uFillTx/>
                <a:latin typeface="Century Gothic" panose="020B0502020202020204" pitchFamily="34" charset="0"/>
                <a:ea typeface="+mn-ea"/>
                <a:cs typeface="+mn-cs"/>
              </a:rPr>
              <a:t>ecs.org    |    @EdCommission</a:t>
            </a:r>
          </a:p>
        </p:txBody>
      </p:sp>
    </p:spTree>
    <p:extLst>
      <p:ext uri="{BB962C8B-B14F-4D97-AF65-F5344CB8AC3E}">
        <p14:creationId xmlns:p14="http://schemas.microsoft.com/office/powerpoint/2010/main" val="112702816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1C0DE058-5AE3-C040-AC75-68348D33954A}"/>
              </a:ext>
            </a:extLst>
          </p:cNvPr>
          <p:cNvPicPr>
            <a:picLocks noChangeAspect="1"/>
          </p:cNvPicPr>
          <p:nvPr userDrawn="1"/>
        </p:nvPicPr>
        <p:blipFill rotWithShape="1">
          <a:blip r:embed="rId2">
            <a:alphaModFix amt="75000"/>
            <a:extLst>
              <a:ext uri="{28A0092B-C50C-407E-A947-70E740481C1C}">
                <a14:useLocalDpi xmlns:a14="http://schemas.microsoft.com/office/drawing/2010/main" val="0"/>
              </a:ext>
            </a:extLst>
          </a:blip>
          <a:srcRect/>
          <a:stretch/>
        </p:blipFill>
        <p:spPr>
          <a:xfrm>
            <a:off x="0" y="0"/>
            <a:ext cx="12192000" cy="6865259"/>
          </a:xfrm>
          <a:prstGeom prst="rect">
            <a:avLst/>
          </a:prstGeom>
          <a:noFill/>
        </p:spPr>
      </p:pic>
      <p:sp>
        <p:nvSpPr>
          <p:cNvPr id="14" name="Rectangle 13">
            <a:extLst>
              <a:ext uri="{FF2B5EF4-FFF2-40B4-BE49-F238E27FC236}">
                <a16:creationId xmlns:a16="http://schemas.microsoft.com/office/drawing/2014/main" id="{3F4ECDB2-554C-7B4E-8B60-F121FDA1A7C4}"/>
              </a:ext>
            </a:extLst>
          </p:cNvPr>
          <p:cNvSpPr/>
          <p:nvPr userDrawn="1"/>
        </p:nvSpPr>
        <p:spPr>
          <a:xfrm>
            <a:off x="0" y="2102741"/>
            <a:ext cx="12192000" cy="2431974"/>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FA596B9-F264-304E-874A-2FAB3C15EA91}"/>
              </a:ext>
            </a:extLst>
          </p:cNvPr>
          <p:cNvSpPr txBox="1"/>
          <p:nvPr userDrawn="1"/>
        </p:nvSpPr>
        <p:spPr>
          <a:xfrm>
            <a:off x="2915201" y="2304930"/>
            <a:ext cx="8005248" cy="923330"/>
          </a:xfrm>
          <a:prstGeom prst="rect">
            <a:avLst/>
          </a:prstGeom>
          <a:noFill/>
          <a:effectLst>
            <a:outerShdw blurRad="127000" dist="38100" dir="5400000" algn="ctr" rotWithShape="0">
              <a:srgbClr val="000000">
                <a:alpha val="0"/>
              </a:srgbClr>
            </a:outerShdw>
          </a:effectLst>
        </p:spPr>
        <p:txBody>
          <a:bodyPr wrap="square" rtlCol="0">
            <a:spAutoFit/>
          </a:bodyPr>
          <a:lstStyle/>
          <a:p>
            <a:pPr algn="l"/>
            <a:r>
              <a:rPr lang="en-US" sz="5400" b="1" i="0">
                <a:solidFill>
                  <a:srgbClr val="796E65"/>
                </a:solidFill>
                <a:latin typeface="Gotham Bold" pitchFamily="2" charset="0"/>
              </a:rPr>
              <a:t>CONVENE</a:t>
            </a:r>
          </a:p>
        </p:txBody>
      </p:sp>
      <p:sp>
        <p:nvSpPr>
          <p:cNvPr id="16" name="TextBox 15">
            <a:extLst>
              <a:ext uri="{FF2B5EF4-FFF2-40B4-BE49-F238E27FC236}">
                <a16:creationId xmlns:a16="http://schemas.microsoft.com/office/drawing/2014/main" id="{D60AFF72-CACB-5841-B067-A56E6F1DA626}"/>
              </a:ext>
            </a:extLst>
          </p:cNvPr>
          <p:cNvSpPr txBox="1"/>
          <p:nvPr userDrawn="1"/>
        </p:nvSpPr>
        <p:spPr>
          <a:xfrm>
            <a:off x="2915200" y="3156441"/>
            <a:ext cx="8237482" cy="12464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500" b="0" i="0">
                <a:solidFill>
                  <a:srgbClr val="615550"/>
                </a:solidFill>
                <a:latin typeface="Gotham Book" pitchFamily="2" charset="0"/>
                <a:ea typeface="Gotham Medium" charset="0"/>
                <a:cs typeface="Gotham Medium" charset="0"/>
              </a:rPr>
              <a:t>We create opportunities for education leaders within states and across states to interact, learn and collaborate.</a:t>
            </a:r>
          </a:p>
        </p:txBody>
      </p:sp>
      <p:pic>
        <p:nvPicPr>
          <p:cNvPr id="18" name="Picture 17" descr="Education Commission of the States logo. ">
            <a:extLst>
              <a:ext uri="{FF2B5EF4-FFF2-40B4-BE49-F238E27FC236}">
                <a16:creationId xmlns:a16="http://schemas.microsoft.com/office/drawing/2014/main" id="{426CB2D2-79CC-3640-86A0-3A1BD3DA2651}"/>
              </a:ext>
            </a:extLst>
          </p:cNvPr>
          <p:cNvPicPr>
            <a:picLocks noChangeAspect="1"/>
          </p:cNvPicPr>
          <p:nvPr userDrawn="1"/>
        </p:nvPicPr>
        <p:blipFill>
          <a:blip r:embed="rId3">
            <a:biLevel thresh="25000"/>
            <a:extLst>
              <a:ext uri="{28A0092B-C50C-407E-A947-70E740481C1C}">
                <a14:useLocalDpi xmlns:a14="http://schemas.microsoft.com/office/drawing/2010/main" val="0"/>
              </a:ext>
            </a:extLst>
          </a:blip>
          <a:stretch>
            <a:fillRect/>
          </a:stretch>
        </p:blipFill>
        <p:spPr>
          <a:xfrm>
            <a:off x="9489482" y="6185515"/>
            <a:ext cx="2512016" cy="542982"/>
          </a:xfrm>
          <a:prstGeom prst="rect">
            <a:avLst/>
          </a:prstGeom>
        </p:spPr>
      </p:pic>
      <p:sp>
        <p:nvSpPr>
          <p:cNvPr id="9" name="TextBox 8">
            <a:extLst>
              <a:ext uri="{FF2B5EF4-FFF2-40B4-BE49-F238E27FC236}">
                <a16:creationId xmlns:a16="http://schemas.microsoft.com/office/drawing/2014/main" id="{54BBA34C-0D9E-BB48-9182-A9CC5DCA8555}"/>
              </a:ext>
            </a:extLst>
          </p:cNvPr>
          <p:cNvSpPr txBox="1"/>
          <p:nvPr userDrawn="1"/>
        </p:nvSpPr>
        <p:spPr>
          <a:xfrm>
            <a:off x="106680" y="6423917"/>
            <a:ext cx="2421924"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solidFill>
                <a:effectLst/>
                <a:uLnTx/>
                <a:uFillTx/>
                <a:latin typeface="Century Gothic" panose="020B0502020202020204" pitchFamily="34" charset="0"/>
                <a:ea typeface="+mn-ea"/>
                <a:cs typeface="+mn-cs"/>
              </a:rPr>
              <a:t>ecs.org    |    @EdCommission</a:t>
            </a:r>
          </a:p>
        </p:txBody>
      </p:sp>
      <p:pic>
        <p:nvPicPr>
          <p:cNvPr id="10" name="Picture 9">
            <a:extLst>
              <a:ext uri="{FF2B5EF4-FFF2-40B4-BE49-F238E27FC236}">
                <a16:creationId xmlns:a16="http://schemas.microsoft.com/office/drawing/2014/main" id="{D7115605-93D6-B24C-9B2D-D5CE394E75D9}"/>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82751" y="2312940"/>
            <a:ext cx="2045853" cy="2045853"/>
          </a:xfrm>
          <a:prstGeom prst="rect">
            <a:avLst/>
          </a:prstGeom>
        </p:spPr>
      </p:pic>
    </p:spTree>
    <p:extLst>
      <p:ext uri="{BB962C8B-B14F-4D97-AF65-F5344CB8AC3E}">
        <p14:creationId xmlns:p14="http://schemas.microsoft.com/office/powerpoint/2010/main" val="249424079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3036040-5725-3D47-8ED2-CB8A7FF85C50}"/>
              </a:ext>
            </a:extLst>
          </p:cNvPr>
          <p:cNvPicPr>
            <a:picLocks noChangeAspect="1"/>
          </p:cNvPicPr>
          <p:nvPr userDrawn="1"/>
        </p:nvPicPr>
        <p:blipFill rotWithShape="1">
          <a:blip r:embed="rId2">
            <a:alphaModFix amt="75000"/>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0" name="Rectangle 9">
            <a:extLst>
              <a:ext uri="{FF2B5EF4-FFF2-40B4-BE49-F238E27FC236}">
                <a16:creationId xmlns:a16="http://schemas.microsoft.com/office/drawing/2014/main" id="{2F3E4D17-8284-1E4F-9D72-2144B99FCEEE}"/>
              </a:ext>
            </a:extLst>
          </p:cNvPr>
          <p:cNvSpPr/>
          <p:nvPr userDrawn="1"/>
        </p:nvSpPr>
        <p:spPr>
          <a:xfrm>
            <a:off x="-8053" y="2019992"/>
            <a:ext cx="12208106" cy="2438400"/>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0BB5869E-BEF9-2343-AA3D-3E352350C891}"/>
              </a:ext>
            </a:extLst>
          </p:cNvPr>
          <p:cNvSpPr txBox="1"/>
          <p:nvPr userDrawn="1"/>
        </p:nvSpPr>
        <p:spPr>
          <a:xfrm>
            <a:off x="2988812" y="2234078"/>
            <a:ext cx="4165599" cy="923330"/>
          </a:xfrm>
          <a:prstGeom prst="rect">
            <a:avLst/>
          </a:prstGeom>
          <a:noFill/>
          <a:effectLst>
            <a:outerShdw blurRad="127000" dist="38100" dir="5400000" algn="ctr" rotWithShape="0">
              <a:srgbClr val="000000">
                <a:alpha val="0"/>
              </a:srgbClr>
            </a:outerShdw>
          </a:effectLst>
        </p:spPr>
        <p:txBody>
          <a:bodyPr wrap="square" rtlCol="0">
            <a:spAutoFit/>
          </a:bodyPr>
          <a:lstStyle/>
          <a:p>
            <a:pPr algn="l"/>
            <a:r>
              <a:rPr lang="en-US" sz="5400" b="1" i="0">
                <a:solidFill>
                  <a:srgbClr val="796E65"/>
                </a:solidFill>
                <a:latin typeface="Gotham Bold" pitchFamily="2" charset="0"/>
              </a:rPr>
              <a:t>COUNSEL</a:t>
            </a:r>
          </a:p>
        </p:txBody>
      </p:sp>
      <p:sp>
        <p:nvSpPr>
          <p:cNvPr id="12" name="TextBox 11">
            <a:extLst>
              <a:ext uri="{FF2B5EF4-FFF2-40B4-BE49-F238E27FC236}">
                <a16:creationId xmlns:a16="http://schemas.microsoft.com/office/drawing/2014/main" id="{9A46CC11-138D-7946-A0EB-AAF6566BB326}"/>
              </a:ext>
            </a:extLst>
          </p:cNvPr>
          <p:cNvSpPr txBox="1"/>
          <p:nvPr userDrawn="1"/>
        </p:nvSpPr>
        <p:spPr>
          <a:xfrm>
            <a:off x="2988812" y="3061789"/>
            <a:ext cx="9012686" cy="1200329"/>
          </a:xfrm>
          <a:prstGeom prst="rect">
            <a:avLst/>
          </a:prstGeom>
          <a:noFill/>
        </p:spPr>
        <p:txBody>
          <a:bodyPr wrap="square" rtlCol="0">
            <a:spAutoFit/>
          </a:bodyPr>
          <a:lstStyle/>
          <a:p>
            <a:pPr algn="l"/>
            <a:r>
              <a:rPr lang="en-US" sz="2400" b="0" i="0">
                <a:solidFill>
                  <a:srgbClr val="615550"/>
                </a:solidFill>
                <a:latin typeface="Gotham Book" pitchFamily="2" charset="0"/>
                <a:ea typeface="Gotham Medium" charset="0"/>
                <a:cs typeface="Gotham Medium" charset="0"/>
              </a:rPr>
              <a:t>We provide unbiased advice on policy plans, review and consult on proposed legislation, and testify at legislative hearings as third-party experts.</a:t>
            </a:r>
          </a:p>
        </p:txBody>
      </p:sp>
      <p:pic>
        <p:nvPicPr>
          <p:cNvPr id="14" name="Picture 13" descr="Education Commission of the States logo. ">
            <a:extLst>
              <a:ext uri="{FF2B5EF4-FFF2-40B4-BE49-F238E27FC236}">
                <a16:creationId xmlns:a16="http://schemas.microsoft.com/office/drawing/2014/main" id="{9F19E3A7-7060-8546-85CB-65A84771222C}"/>
              </a:ext>
            </a:extLst>
          </p:cNvPr>
          <p:cNvPicPr>
            <a:picLocks noChangeAspect="1"/>
          </p:cNvPicPr>
          <p:nvPr userDrawn="1"/>
        </p:nvPicPr>
        <p:blipFill>
          <a:blip r:embed="rId3">
            <a:biLevel thresh="25000"/>
            <a:extLst>
              <a:ext uri="{28A0092B-C50C-407E-A947-70E740481C1C}">
                <a14:useLocalDpi xmlns:a14="http://schemas.microsoft.com/office/drawing/2010/main" val="0"/>
              </a:ext>
            </a:extLst>
          </a:blip>
          <a:stretch>
            <a:fillRect/>
          </a:stretch>
        </p:blipFill>
        <p:spPr>
          <a:xfrm>
            <a:off x="9489482" y="6185515"/>
            <a:ext cx="2512016" cy="542982"/>
          </a:xfrm>
          <a:prstGeom prst="rect">
            <a:avLst/>
          </a:prstGeom>
        </p:spPr>
      </p:pic>
      <p:sp>
        <p:nvSpPr>
          <p:cNvPr id="13" name="TextBox 12">
            <a:extLst>
              <a:ext uri="{FF2B5EF4-FFF2-40B4-BE49-F238E27FC236}">
                <a16:creationId xmlns:a16="http://schemas.microsoft.com/office/drawing/2014/main" id="{37A67E75-7857-4F46-A2BE-7DD339795741}"/>
              </a:ext>
            </a:extLst>
          </p:cNvPr>
          <p:cNvSpPr txBox="1"/>
          <p:nvPr userDrawn="1"/>
        </p:nvSpPr>
        <p:spPr>
          <a:xfrm>
            <a:off x="106680" y="6423917"/>
            <a:ext cx="2421924"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solidFill>
                <a:effectLst/>
                <a:uLnTx/>
                <a:uFillTx/>
                <a:latin typeface="Century Gothic" panose="020B0502020202020204" pitchFamily="34" charset="0"/>
                <a:ea typeface="+mn-ea"/>
                <a:cs typeface="+mn-cs"/>
              </a:rPr>
              <a:t>ecs.org    |    @EdCommission</a:t>
            </a:r>
          </a:p>
        </p:txBody>
      </p:sp>
      <p:pic>
        <p:nvPicPr>
          <p:cNvPr id="17" name="Picture 16">
            <a:extLst>
              <a:ext uri="{FF2B5EF4-FFF2-40B4-BE49-F238E27FC236}">
                <a16:creationId xmlns:a16="http://schemas.microsoft.com/office/drawing/2014/main" id="{2D477814-BE3A-ED45-A67A-4B9D23B59AF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537797" y="2216265"/>
            <a:ext cx="2045853" cy="2045853"/>
          </a:xfrm>
          <a:prstGeom prst="rect">
            <a:avLst/>
          </a:prstGeom>
        </p:spPr>
      </p:pic>
    </p:spTree>
    <p:extLst>
      <p:ext uri="{BB962C8B-B14F-4D97-AF65-F5344CB8AC3E}">
        <p14:creationId xmlns:p14="http://schemas.microsoft.com/office/powerpoint/2010/main" val="317715656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923D88B-BB2F-D44A-9355-56012A900ED6}"/>
              </a:ext>
            </a:extLst>
          </p:cNvPr>
          <p:cNvPicPr>
            <a:picLocks noChangeAspect="1"/>
          </p:cNvPicPr>
          <p:nvPr userDrawn="1"/>
        </p:nvPicPr>
        <p:blipFill rotWithShape="1">
          <a:blip r:embed="rId2">
            <a:alphaModFix amt="75000"/>
            <a:extLst>
              <a:ext uri="{28A0092B-C50C-407E-A947-70E740481C1C}">
                <a14:useLocalDpi xmlns:a14="http://schemas.microsoft.com/office/drawing/2010/main" val="0"/>
              </a:ext>
            </a:extLst>
          </a:blip>
          <a:srcRect/>
          <a:stretch/>
        </p:blipFill>
        <p:spPr>
          <a:xfrm>
            <a:off x="-1" y="0"/>
            <a:ext cx="12214577" cy="6857999"/>
          </a:xfrm>
          <a:prstGeom prst="rect">
            <a:avLst/>
          </a:prstGeom>
        </p:spPr>
      </p:pic>
      <p:sp>
        <p:nvSpPr>
          <p:cNvPr id="7" name="Rectangle 6">
            <a:extLst>
              <a:ext uri="{FF2B5EF4-FFF2-40B4-BE49-F238E27FC236}">
                <a16:creationId xmlns:a16="http://schemas.microsoft.com/office/drawing/2014/main" id="{1348A357-C8E3-524D-AB1C-181714918370}"/>
              </a:ext>
            </a:extLst>
          </p:cNvPr>
          <p:cNvSpPr/>
          <p:nvPr userDrawn="1"/>
        </p:nvSpPr>
        <p:spPr>
          <a:xfrm>
            <a:off x="0" y="2003000"/>
            <a:ext cx="12214576" cy="2438400"/>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F3DE37C-A736-6B44-9192-19DFC423616A}"/>
              </a:ext>
            </a:extLst>
          </p:cNvPr>
          <p:cNvSpPr txBox="1"/>
          <p:nvPr userDrawn="1"/>
        </p:nvSpPr>
        <p:spPr>
          <a:xfrm>
            <a:off x="2839641" y="2399368"/>
            <a:ext cx="3454399" cy="923330"/>
          </a:xfrm>
          <a:prstGeom prst="rect">
            <a:avLst/>
          </a:prstGeom>
          <a:noFill/>
          <a:effectLst>
            <a:outerShdw blurRad="127000" dist="38100" dir="5400000" algn="ctr" rotWithShape="0">
              <a:srgbClr val="000000">
                <a:alpha val="0"/>
              </a:srgbClr>
            </a:outerShdw>
          </a:effectLst>
        </p:spPr>
        <p:txBody>
          <a:bodyPr wrap="square" rtlCol="0">
            <a:spAutoFit/>
          </a:bodyPr>
          <a:lstStyle/>
          <a:p>
            <a:pPr algn="l"/>
            <a:r>
              <a:rPr lang="en-US" sz="5400" b="1" i="0">
                <a:solidFill>
                  <a:srgbClr val="796E65"/>
                </a:solidFill>
                <a:latin typeface="Gotham Bold" pitchFamily="2" charset="0"/>
              </a:rPr>
              <a:t>REPORT</a:t>
            </a:r>
          </a:p>
        </p:txBody>
      </p:sp>
      <p:sp>
        <p:nvSpPr>
          <p:cNvPr id="9" name="TextBox 8">
            <a:extLst>
              <a:ext uri="{FF2B5EF4-FFF2-40B4-BE49-F238E27FC236}">
                <a16:creationId xmlns:a16="http://schemas.microsoft.com/office/drawing/2014/main" id="{B680AE01-C12C-0043-ABA3-52A61F9EAF0C}"/>
              </a:ext>
            </a:extLst>
          </p:cNvPr>
          <p:cNvSpPr txBox="1"/>
          <p:nvPr userDrawn="1"/>
        </p:nvSpPr>
        <p:spPr>
          <a:xfrm>
            <a:off x="2848132" y="3322698"/>
            <a:ext cx="6891817" cy="830997"/>
          </a:xfrm>
          <a:prstGeom prst="rect">
            <a:avLst/>
          </a:prstGeom>
          <a:noFill/>
        </p:spPr>
        <p:txBody>
          <a:bodyPr wrap="square" rtlCol="0">
            <a:spAutoFit/>
          </a:bodyPr>
          <a:lstStyle/>
          <a:p>
            <a:pPr algn="l"/>
            <a:r>
              <a:rPr lang="en-US" sz="2400" b="0" i="0">
                <a:solidFill>
                  <a:srgbClr val="615550"/>
                </a:solidFill>
                <a:latin typeface="Gotham Book" pitchFamily="2" charset="0"/>
                <a:ea typeface="Gotham Medium" charset="0"/>
                <a:cs typeface="Gotham Medium" charset="0"/>
              </a:rPr>
              <a:t>We issue concise, factual reports on a wide</a:t>
            </a:r>
            <a:br>
              <a:rPr lang="en-US" sz="2400" b="0" i="0">
                <a:solidFill>
                  <a:srgbClr val="615550"/>
                </a:solidFill>
                <a:latin typeface="Gotham Book" pitchFamily="2" charset="0"/>
                <a:ea typeface="Gotham Medium" charset="0"/>
                <a:cs typeface="Gotham Medium" charset="0"/>
              </a:rPr>
            </a:br>
            <a:r>
              <a:rPr lang="en-US" sz="2400" b="0" i="0">
                <a:solidFill>
                  <a:srgbClr val="615550"/>
                </a:solidFill>
                <a:latin typeface="Gotham Book" pitchFamily="2" charset="0"/>
                <a:ea typeface="Gotham Medium" charset="0"/>
                <a:cs typeface="Gotham Medium" charset="0"/>
              </a:rPr>
              <a:t>variety of education topics.</a:t>
            </a:r>
          </a:p>
        </p:txBody>
      </p:sp>
      <p:pic>
        <p:nvPicPr>
          <p:cNvPr id="10" name="Picture 9" descr="Education Commission of the States logo. ">
            <a:extLst>
              <a:ext uri="{FF2B5EF4-FFF2-40B4-BE49-F238E27FC236}">
                <a16:creationId xmlns:a16="http://schemas.microsoft.com/office/drawing/2014/main" id="{F57EDAEA-7FA8-3743-BE92-04B674635186}"/>
              </a:ext>
            </a:extLst>
          </p:cNvPr>
          <p:cNvPicPr>
            <a:picLocks noChangeAspect="1"/>
          </p:cNvPicPr>
          <p:nvPr userDrawn="1"/>
        </p:nvPicPr>
        <p:blipFill>
          <a:blip r:embed="rId3">
            <a:biLevel thresh="25000"/>
            <a:extLst>
              <a:ext uri="{28A0092B-C50C-407E-A947-70E740481C1C}">
                <a14:useLocalDpi xmlns:a14="http://schemas.microsoft.com/office/drawing/2010/main" val="0"/>
              </a:ext>
            </a:extLst>
          </a:blip>
          <a:stretch>
            <a:fillRect/>
          </a:stretch>
        </p:blipFill>
        <p:spPr>
          <a:xfrm>
            <a:off x="9489482" y="6185515"/>
            <a:ext cx="2512016" cy="542982"/>
          </a:xfrm>
          <a:prstGeom prst="rect">
            <a:avLst/>
          </a:prstGeom>
        </p:spPr>
      </p:pic>
      <p:sp>
        <p:nvSpPr>
          <p:cNvPr id="11" name="TextBox 10">
            <a:extLst>
              <a:ext uri="{FF2B5EF4-FFF2-40B4-BE49-F238E27FC236}">
                <a16:creationId xmlns:a16="http://schemas.microsoft.com/office/drawing/2014/main" id="{4073B3D7-3209-114A-B094-1685075C8DE5}"/>
              </a:ext>
            </a:extLst>
          </p:cNvPr>
          <p:cNvSpPr txBox="1"/>
          <p:nvPr userDrawn="1"/>
        </p:nvSpPr>
        <p:spPr>
          <a:xfrm>
            <a:off x="106680" y="6423917"/>
            <a:ext cx="2421924"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solidFill>
                <a:effectLst/>
                <a:uLnTx/>
                <a:uFillTx/>
                <a:latin typeface="Century Gothic" panose="020B0502020202020204" pitchFamily="34" charset="0"/>
                <a:ea typeface="+mn-ea"/>
                <a:cs typeface="+mn-cs"/>
              </a:rPr>
              <a:t>ecs.org    |    @EdCommission</a:t>
            </a:r>
          </a:p>
        </p:txBody>
      </p:sp>
      <p:pic>
        <p:nvPicPr>
          <p:cNvPr id="14" name="Picture 13">
            <a:extLst>
              <a:ext uri="{FF2B5EF4-FFF2-40B4-BE49-F238E27FC236}">
                <a16:creationId xmlns:a16="http://schemas.microsoft.com/office/drawing/2014/main" id="{3004126E-BAE9-A24D-83A2-E98A2438EE75}"/>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56716" y="2199273"/>
            <a:ext cx="2045853" cy="2045853"/>
          </a:xfrm>
          <a:prstGeom prst="rect">
            <a:avLst/>
          </a:prstGeom>
        </p:spPr>
      </p:pic>
    </p:spTree>
    <p:extLst>
      <p:ext uri="{BB962C8B-B14F-4D97-AF65-F5344CB8AC3E}">
        <p14:creationId xmlns:p14="http://schemas.microsoft.com/office/powerpoint/2010/main" val="710281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E0DA4-C050-404F-AA62-0EAC6AEB796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9BD25C8-55E4-9E0D-B552-2C40F785FA3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D67F004-817D-BE3E-5B2C-9D8D5AD07A60}"/>
              </a:ext>
            </a:extLst>
          </p:cNvPr>
          <p:cNvSpPr>
            <a:spLocks noGrp="1"/>
          </p:cNvSpPr>
          <p:nvPr>
            <p:ph type="dt" sz="half" idx="10"/>
          </p:nvPr>
        </p:nvSpPr>
        <p:spPr/>
        <p:txBody>
          <a:bodyPr/>
          <a:lstStyle/>
          <a:p>
            <a:fld id="{616C0621-912C-4EFB-A882-C54A5130C676}" type="datetimeFigureOut">
              <a:rPr lang="en-US" smtClean="0"/>
              <a:t>10/21/2024</a:t>
            </a:fld>
            <a:endParaRPr lang="en-US"/>
          </a:p>
        </p:txBody>
      </p:sp>
      <p:sp>
        <p:nvSpPr>
          <p:cNvPr id="5" name="Footer Placeholder 4">
            <a:extLst>
              <a:ext uri="{FF2B5EF4-FFF2-40B4-BE49-F238E27FC236}">
                <a16:creationId xmlns:a16="http://schemas.microsoft.com/office/drawing/2014/main" id="{5598C0A7-6830-C74F-923E-F4791D7EC8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583430-AD76-2C18-5B3E-EF501309A89E}"/>
              </a:ext>
            </a:extLst>
          </p:cNvPr>
          <p:cNvSpPr>
            <a:spLocks noGrp="1"/>
          </p:cNvSpPr>
          <p:nvPr>
            <p:ph type="sldNum" sz="quarter" idx="12"/>
          </p:nvPr>
        </p:nvSpPr>
        <p:spPr/>
        <p:txBody>
          <a:bodyPr/>
          <a:lstStyle/>
          <a:p>
            <a:fld id="{ABC3BA32-75F2-45BF-88E7-CFB29A979740}" type="slidenum">
              <a:rPr lang="en-US" smtClean="0"/>
              <a:t>‹#›</a:t>
            </a:fld>
            <a:endParaRPr lang="en-US"/>
          </a:p>
        </p:txBody>
      </p:sp>
    </p:spTree>
    <p:extLst>
      <p:ext uri="{BB962C8B-B14F-4D97-AF65-F5344CB8AC3E}">
        <p14:creationId xmlns:p14="http://schemas.microsoft.com/office/powerpoint/2010/main" val="9184749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C8013A5-5115-9147-A593-5FFC3873E1E8}"/>
              </a:ext>
            </a:extLst>
          </p:cNvPr>
          <p:cNvPicPr>
            <a:picLocks noChangeAspect="1"/>
          </p:cNvPicPr>
          <p:nvPr userDrawn="1"/>
        </p:nvPicPr>
        <p:blipFill rotWithShape="1">
          <a:blip r:embed="rId2">
            <a:alphaModFix amt="75000"/>
            <a:extLst>
              <a:ext uri="{28A0092B-C50C-407E-A947-70E740481C1C}">
                <a14:useLocalDpi xmlns:a14="http://schemas.microsoft.com/office/drawing/2010/main" val="0"/>
              </a:ext>
            </a:extLst>
          </a:blip>
          <a:srcRect/>
          <a:stretch/>
        </p:blipFill>
        <p:spPr>
          <a:xfrm>
            <a:off x="0" y="1"/>
            <a:ext cx="12192917" cy="6858000"/>
          </a:xfrm>
          <a:prstGeom prst="rect">
            <a:avLst/>
          </a:prstGeom>
        </p:spPr>
      </p:pic>
      <p:sp>
        <p:nvSpPr>
          <p:cNvPr id="7" name="Rectangle 6">
            <a:extLst>
              <a:ext uri="{FF2B5EF4-FFF2-40B4-BE49-F238E27FC236}">
                <a16:creationId xmlns:a16="http://schemas.microsoft.com/office/drawing/2014/main" id="{87F105CC-68DA-5E44-B8C2-8E122422831C}"/>
              </a:ext>
            </a:extLst>
          </p:cNvPr>
          <p:cNvSpPr/>
          <p:nvPr userDrawn="1"/>
        </p:nvSpPr>
        <p:spPr>
          <a:xfrm>
            <a:off x="0" y="2119489"/>
            <a:ext cx="12192000" cy="239406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755577C9-770D-3D4E-AF64-4C1E78B1055C}"/>
              </a:ext>
            </a:extLst>
          </p:cNvPr>
          <p:cNvSpPr txBox="1"/>
          <p:nvPr userDrawn="1"/>
        </p:nvSpPr>
        <p:spPr>
          <a:xfrm>
            <a:off x="3204689" y="2476670"/>
            <a:ext cx="4322112" cy="923330"/>
          </a:xfrm>
          <a:prstGeom prst="rect">
            <a:avLst/>
          </a:prstGeom>
          <a:noFill/>
          <a:effectLst>
            <a:outerShdw blurRad="127000" dist="38100" dir="5400000" algn="ctr" rotWithShape="0">
              <a:srgbClr val="000000">
                <a:alpha val="0"/>
              </a:srgbClr>
            </a:outerShdw>
          </a:effectLst>
        </p:spPr>
        <p:txBody>
          <a:bodyPr wrap="square" rtlCol="0">
            <a:spAutoFit/>
          </a:bodyPr>
          <a:lstStyle/>
          <a:p>
            <a:pPr algn="l"/>
            <a:r>
              <a:rPr lang="en-US" sz="5400" b="1" i="0">
                <a:solidFill>
                  <a:srgbClr val="796E65"/>
                </a:solidFill>
                <a:latin typeface="Gotham Bold" pitchFamily="2" charset="0"/>
              </a:rPr>
              <a:t>RESEARCH</a:t>
            </a:r>
          </a:p>
        </p:txBody>
      </p:sp>
      <p:sp>
        <p:nvSpPr>
          <p:cNvPr id="9" name="TextBox 8">
            <a:extLst>
              <a:ext uri="{FF2B5EF4-FFF2-40B4-BE49-F238E27FC236}">
                <a16:creationId xmlns:a16="http://schemas.microsoft.com/office/drawing/2014/main" id="{6060FF1A-CB05-FC40-8EF7-B8725B13CF8D}"/>
              </a:ext>
            </a:extLst>
          </p:cNvPr>
          <p:cNvSpPr txBox="1"/>
          <p:nvPr userDrawn="1"/>
        </p:nvSpPr>
        <p:spPr>
          <a:xfrm>
            <a:off x="3204688" y="3400000"/>
            <a:ext cx="9783675" cy="830997"/>
          </a:xfrm>
          <a:prstGeom prst="rect">
            <a:avLst/>
          </a:prstGeom>
          <a:noFill/>
        </p:spPr>
        <p:txBody>
          <a:bodyPr wrap="square" rtlCol="0">
            <a:spAutoFit/>
          </a:bodyPr>
          <a:lstStyle/>
          <a:p>
            <a:pPr algn="l"/>
            <a:r>
              <a:rPr lang="en-US" sz="2400" b="0" i="0">
                <a:solidFill>
                  <a:srgbClr val="615550"/>
                </a:solidFill>
                <a:latin typeface="Gotham Book" pitchFamily="2" charset="0"/>
                <a:ea typeface="Gotham Medium" charset="0"/>
                <a:cs typeface="Gotham Medium" charset="0"/>
              </a:rPr>
              <a:t>We review the latest research and summarize it into </a:t>
            </a:r>
            <a:br>
              <a:rPr lang="en-US" sz="2400" b="0" i="0">
                <a:solidFill>
                  <a:srgbClr val="615550"/>
                </a:solidFill>
                <a:latin typeface="Gotham Book" pitchFamily="2" charset="0"/>
                <a:ea typeface="Gotham Medium" charset="0"/>
                <a:cs typeface="Gotham Medium" charset="0"/>
              </a:rPr>
            </a:br>
            <a:r>
              <a:rPr lang="en-US" sz="2400" b="0" i="0">
                <a:solidFill>
                  <a:srgbClr val="615550"/>
                </a:solidFill>
                <a:latin typeface="Gotham Book" pitchFamily="2" charset="0"/>
                <a:ea typeface="Gotham Medium" charset="0"/>
                <a:cs typeface="Gotham Medium" charset="0"/>
              </a:rPr>
              <a:t>concise policy implications and recommendations.</a:t>
            </a:r>
          </a:p>
        </p:txBody>
      </p:sp>
      <p:pic>
        <p:nvPicPr>
          <p:cNvPr id="10" name="Picture 9" descr="Education Commission of the States logo. ">
            <a:extLst>
              <a:ext uri="{FF2B5EF4-FFF2-40B4-BE49-F238E27FC236}">
                <a16:creationId xmlns:a16="http://schemas.microsoft.com/office/drawing/2014/main" id="{23C95502-37D0-984C-8220-51CF41B0F0E7}"/>
              </a:ext>
            </a:extLst>
          </p:cNvPr>
          <p:cNvPicPr>
            <a:picLocks noChangeAspect="1"/>
          </p:cNvPicPr>
          <p:nvPr userDrawn="1"/>
        </p:nvPicPr>
        <p:blipFill>
          <a:blip r:embed="rId3">
            <a:biLevel thresh="25000"/>
            <a:extLst>
              <a:ext uri="{28A0092B-C50C-407E-A947-70E740481C1C}">
                <a14:useLocalDpi xmlns:a14="http://schemas.microsoft.com/office/drawing/2010/main" val="0"/>
              </a:ext>
            </a:extLst>
          </a:blip>
          <a:stretch>
            <a:fillRect/>
          </a:stretch>
        </p:blipFill>
        <p:spPr>
          <a:xfrm>
            <a:off x="9489482" y="6185515"/>
            <a:ext cx="2512016" cy="542982"/>
          </a:xfrm>
          <a:prstGeom prst="rect">
            <a:avLst/>
          </a:prstGeom>
        </p:spPr>
      </p:pic>
      <p:sp>
        <p:nvSpPr>
          <p:cNvPr id="11" name="TextBox 10">
            <a:extLst>
              <a:ext uri="{FF2B5EF4-FFF2-40B4-BE49-F238E27FC236}">
                <a16:creationId xmlns:a16="http://schemas.microsoft.com/office/drawing/2014/main" id="{9762371B-3779-B44E-8C23-1AC837B94308}"/>
              </a:ext>
            </a:extLst>
          </p:cNvPr>
          <p:cNvSpPr txBox="1"/>
          <p:nvPr userDrawn="1"/>
        </p:nvSpPr>
        <p:spPr>
          <a:xfrm>
            <a:off x="106680" y="6423917"/>
            <a:ext cx="2421924"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solidFill>
                <a:effectLst/>
                <a:uLnTx/>
                <a:uFillTx/>
                <a:latin typeface="Century Gothic" panose="020B0502020202020204" pitchFamily="34" charset="0"/>
                <a:ea typeface="+mn-ea"/>
                <a:cs typeface="+mn-cs"/>
              </a:rPr>
              <a:t>ecs.org    |    @EdCommission</a:t>
            </a:r>
          </a:p>
        </p:txBody>
      </p:sp>
      <p:pic>
        <p:nvPicPr>
          <p:cNvPr id="16" name="Picture 15">
            <a:extLst>
              <a:ext uri="{FF2B5EF4-FFF2-40B4-BE49-F238E27FC236}">
                <a16:creationId xmlns:a16="http://schemas.microsoft.com/office/drawing/2014/main" id="{2B2A92F3-74D8-3A41-AF3D-07FC0EC05BE1}"/>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796363" y="2293594"/>
            <a:ext cx="2045853" cy="2045853"/>
          </a:xfrm>
          <a:prstGeom prst="rect">
            <a:avLst/>
          </a:prstGeom>
        </p:spPr>
      </p:pic>
    </p:spTree>
    <p:extLst>
      <p:ext uri="{BB962C8B-B14F-4D97-AF65-F5344CB8AC3E}">
        <p14:creationId xmlns:p14="http://schemas.microsoft.com/office/powerpoint/2010/main" val="233278697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D7DFE4E-D059-8847-A183-60ED301BBD99}"/>
              </a:ext>
            </a:extLst>
          </p:cNvPr>
          <p:cNvSpPr>
            <a:spLocks noGrp="1"/>
          </p:cNvSpPr>
          <p:nvPr>
            <p:ph type="title" hasCustomPrompt="1"/>
          </p:nvPr>
        </p:nvSpPr>
        <p:spPr>
          <a:xfrm>
            <a:off x="831850" y="663602"/>
            <a:ext cx="7909194" cy="2852737"/>
          </a:xfrm>
        </p:spPr>
        <p:txBody>
          <a:bodyPr anchor="b"/>
          <a:lstStyle>
            <a:lvl1pPr>
              <a:defRPr sz="6000">
                <a:solidFill>
                  <a:schemeClr val="bg1"/>
                </a:solidFill>
              </a:defRPr>
            </a:lvl1pPr>
          </a:lstStyle>
          <a:p>
            <a:r>
              <a:rPr lang="en-US"/>
              <a:t>Introduce a main concept here.</a:t>
            </a:r>
          </a:p>
        </p:txBody>
      </p:sp>
      <p:sp>
        <p:nvSpPr>
          <p:cNvPr id="10" name="Text Placeholder 2">
            <a:extLst>
              <a:ext uri="{FF2B5EF4-FFF2-40B4-BE49-F238E27FC236}">
                <a16:creationId xmlns:a16="http://schemas.microsoft.com/office/drawing/2014/main" id="{AA1AADCA-9991-2041-B7F8-94FAFF152282}"/>
              </a:ext>
            </a:extLst>
          </p:cNvPr>
          <p:cNvSpPr>
            <a:spLocks noGrp="1"/>
          </p:cNvSpPr>
          <p:nvPr>
            <p:ph type="body" idx="1" hasCustomPrompt="1"/>
          </p:nvPr>
        </p:nvSpPr>
        <p:spPr>
          <a:xfrm>
            <a:off x="831850" y="4263998"/>
            <a:ext cx="10515600" cy="1500187"/>
          </a:xfrm>
        </p:spPr>
        <p:txBody>
          <a:bodyPr>
            <a:normAutofit/>
          </a:bodyPr>
          <a:lstStyle>
            <a:lvl1pPr marL="0" indent="0">
              <a:buNone/>
              <a:defRPr sz="2800">
                <a:solidFill>
                  <a:schemeClr val="bg1">
                    <a:alpha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Give some brief additional context or delete this box if unnecessary.</a:t>
            </a:r>
          </a:p>
        </p:txBody>
      </p:sp>
      <p:cxnSp>
        <p:nvCxnSpPr>
          <p:cNvPr id="11" name="Straight Connector 10">
            <a:extLst>
              <a:ext uri="{FF2B5EF4-FFF2-40B4-BE49-F238E27FC236}">
                <a16:creationId xmlns:a16="http://schemas.microsoft.com/office/drawing/2014/main" id="{5E141E47-09AC-A247-9868-DE2106336F07}"/>
              </a:ext>
            </a:extLst>
          </p:cNvPr>
          <p:cNvCxnSpPr>
            <a:cxnSpLocks/>
          </p:cNvCxnSpPr>
          <p:nvPr userDrawn="1"/>
        </p:nvCxnSpPr>
        <p:spPr>
          <a:xfrm>
            <a:off x="831850" y="3890075"/>
            <a:ext cx="6711950" cy="0"/>
          </a:xfrm>
          <a:prstGeom prst="line">
            <a:avLst/>
          </a:prstGeom>
          <a:ln w="28575"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4B5FFF8D-6FB6-7E40-82B2-81884D0BE5A8}"/>
              </a:ext>
            </a:extLst>
          </p:cNvPr>
          <p:cNvSpPr>
            <a:spLocks noGrp="1"/>
          </p:cNvSpPr>
          <p:nvPr>
            <p:ph type="ftr" sz="quarter" idx="10"/>
          </p:nvPr>
        </p:nvSpPr>
        <p:spPr>
          <a:xfrm>
            <a:off x="106680" y="6363372"/>
            <a:ext cx="2400945" cy="365125"/>
          </a:xfrm>
          <a:prstGeom prst="rect">
            <a:avLst/>
          </a:prstGeom>
        </p:spPr>
        <p:txBody>
          <a:bodyPr/>
          <a:lstStyle/>
          <a:p>
            <a:r>
              <a:rPr lang="en-US"/>
              <a:t>ecs.org    |    @EdCommission</a:t>
            </a:r>
          </a:p>
        </p:txBody>
      </p:sp>
    </p:spTree>
    <p:extLst>
      <p:ext uri="{BB962C8B-B14F-4D97-AF65-F5344CB8AC3E}">
        <p14:creationId xmlns:p14="http://schemas.microsoft.com/office/powerpoint/2010/main" val="144732349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FCE011D-4370-8D4A-A1EB-DC5D2A62F6B0}"/>
              </a:ext>
            </a:extLst>
          </p:cNvPr>
          <p:cNvSpPr>
            <a:spLocks noGrp="1"/>
          </p:cNvSpPr>
          <p:nvPr>
            <p:ph type="subTitle" idx="1" hasCustomPrompt="1"/>
          </p:nvPr>
        </p:nvSpPr>
        <p:spPr>
          <a:xfrm>
            <a:off x="4425696" y="4041648"/>
            <a:ext cx="6242304" cy="121615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Additional context, or a definition fits well here.</a:t>
            </a:r>
          </a:p>
        </p:txBody>
      </p:sp>
      <p:cxnSp>
        <p:nvCxnSpPr>
          <p:cNvPr id="6" name="Straight Connector 5">
            <a:extLst>
              <a:ext uri="{FF2B5EF4-FFF2-40B4-BE49-F238E27FC236}">
                <a16:creationId xmlns:a16="http://schemas.microsoft.com/office/drawing/2014/main" id="{414B0E05-51AA-0045-BEAA-58E806011370}"/>
              </a:ext>
            </a:extLst>
          </p:cNvPr>
          <p:cNvCxnSpPr/>
          <p:nvPr userDrawn="1"/>
        </p:nvCxnSpPr>
        <p:spPr>
          <a:xfrm>
            <a:off x="4425696" y="3758184"/>
            <a:ext cx="6784848" cy="0"/>
          </a:xfrm>
          <a:prstGeom prst="line">
            <a:avLst/>
          </a:prstGeom>
          <a:ln w="28575"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10DD8763-B1E4-DB4F-81A1-30C0158593B3}"/>
              </a:ext>
            </a:extLst>
          </p:cNvPr>
          <p:cNvSpPr>
            <a:spLocks noGrp="1"/>
          </p:cNvSpPr>
          <p:nvPr>
            <p:ph type="title"/>
          </p:nvPr>
        </p:nvSpPr>
        <p:spPr>
          <a:xfrm>
            <a:off x="4425696" y="365125"/>
            <a:ext cx="6928104" cy="3063870"/>
          </a:xfrm>
        </p:spPr>
        <p:txBody>
          <a:bodyPr anchor="b" anchorCtr="0"/>
          <a:lstStyle/>
          <a:p>
            <a:r>
              <a:rPr lang="en-US"/>
              <a:t>Click to edit Master title style</a:t>
            </a:r>
          </a:p>
        </p:txBody>
      </p:sp>
      <p:sp>
        <p:nvSpPr>
          <p:cNvPr id="2" name="Footer Placeholder 1">
            <a:extLst>
              <a:ext uri="{FF2B5EF4-FFF2-40B4-BE49-F238E27FC236}">
                <a16:creationId xmlns:a16="http://schemas.microsoft.com/office/drawing/2014/main" id="{2CCAA78C-D10C-984E-8189-219A822D2B2A}"/>
              </a:ext>
            </a:extLst>
          </p:cNvPr>
          <p:cNvSpPr>
            <a:spLocks noGrp="1"/>
          </p:cNvSpPr>
          <p:nvPr>
            <p:ph type="ftr" sz="quarter" idx="10"/>
          </p:nvPr>
        </p:nvSpPr>
        <p:spPr>
          <a:xfrm>
            <a:off x="106680" y="6363372"/>
            <a:ext cx="2400945" cy="365125"/>
          </a:xfrm>
          <a:prstGeom prst="rect">
            <a:avLst/>
          </a:prstGeom>
        </p:spPr>
        <p:txBody>
          <a:bodyPr/>
          <a:lstStyle/>
          <a:p>
            <a:r>
              <a:rPr lang="en-US"/>
              <a:t>ecs.org    |    @EdCommission</a:t>
            </a:r>
          </a:p>
        </p:txBody>
      </p:sp>
    </p:spTree>
    <p:extLst>
      <p:ext uri="{BB962C8B-B14F-4D97-AF65-F5344CB8AC3E}">
        <p14:creationId xmlns:p14="http://schemas.microsoft.com/office/powerpoint/2010/main" val="3616253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4EB5F-F77A-ED4D-9D45-B2DA141F647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047555F-BD59-C847-8EB9-29BA5772660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AEA72B78-CEA7-4844-A81F-0F83E61D9E91}"/>
              </a:ext>
            </a:extLst>
          </p:cNvPr>
          <p:cNvSpPr>
            <a:spLocks noGrp="1"/>
          </p:cNvSpPr>
          <p:nvPr>
            <p:ph type="ftr" sz="quarter" idx="10"/>
          </p:nvPr>
        </p:nvSpPr>
        <p:spPr>
          <a:xfrm>
            <a:off x="106680" y="6363372"/>
            <a:ext cx="2400945" cy="365125"/>
          </a:xfrm>
          <a:prstGeom prst="rect">
            <a:avLst/>
          </a:prstGeom>
        </p:spPr>
        <p:txBody>
          <a:bodyPr/>
          <a:lstStyle/>
          <a:p>
            <a:r>
              <a:rPr lang="en-US"/>
              <a:t>ecs.org    |    @EdCommission</a:t>
            </a:r>
          </a:p>
        </p:txBody>
      </p:sp>
    </p:spTree>
    <p:extLst>
      <p:ext uri="{BB962C8B-B14F-4D97-AF65-F5344CB8AC3E}">
        <p14:creationId xmlns:p14="http://schemas.microsoft.com/office/powerpoint/2010/main" val="374913399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326CB-A565-9B41-BD7A-F1FBAF973173}"/>
              </a:ext>
            </a:extLst>
          </p:cNvPr>
          <p:cNvSpPr>
            <a:spLocks noGrp="1"/>
          </p:cNvSpPr>
          <p:nvPr>
            <p:ph type="title" hasCustomPrompt="1"/>
          </p:nvPr>
        </p:nvSpPr>
        <p:spPr>
          <a:xfrm>
            <a:off x="887691" y="1161287"/>
            <a:ext cx="4273296" cy="1463040"/>
          </a:xfrm>
        </p:spPr>
        <p:txBody>
          <a:bodyPr anchor="ctr" anchorCtr="0">
            <a:noAutofit/>
          </a:bodyPr>
          <a:lstStyle>
            <a:lvl1pPr>
              <a:defRPr sz="13800"/>
            </a:lvl1pPr>
          </a:lstStyle>
          <a:p>
            <a:r>
              <a:rPr lang="en-US"/>
              <a:t>X%</a:t>
            </a:r>
          </a:p>
        </p:txBody>
      </p:sp>
      <p:sp>
        <p:nvSpPr>
          <p:cNvPr id="11" name="Text Placeholder 10">
            <a:extLst>
              <a:ext uri="{FF2B5EF4-FFF2-40B4-BE49-F238E27FC236}">
                <a16:creationId xmlns:a16="http://schemas.microsoft.com/office/drawing/2014/main" id="{1CA7E6F0-A3DB-464F-A3EC-3651643D9ED2}"/>
              </a:ext>
            </a:extLst>
          </p:cNvPr>
          <p:cNvSpPr>
            <a:spLocks noGrp="1"/>
          </p:cNvSpPr>
          <p:nvPr>
            <p:ph type="body" sz="quarter" idx="11" hasCustomPrompt="1"/>
          </p:nvPr>
        </p:nvSpPr>
        <p:spPr>
          <a:xfrm>
            <a:off x="887413" y="2816225"/>
            <a:ext cx="4273550" cy="960120"/>
          </a:xfrm>
        </p:spPr>
        <p:txBody>
          <a:bodyPr anchor="ctr" anchorCtr="0"/>
          <a:lstStyle>
            <a:lvl1pPr marL="0" indent="0">
              <a:buNone/>
              <a:defRPr sz="7200" b="1"/>
            </a:lvl1pPr>
          </a:lstStyle>
          <a:p>
            <a:pPr lvl="0"/>
            <a:r>
              <a:rPr lang="en-US"/>
              <a:t>States</a:t>
            </a:r>
          </a:p>
        </p:txBody>
      </p:sp>
      <p:sp>
        <p:nvSpPr>
          <p:cNvPr id="13" name="Text Placeholder 12">
            <a:extLst>
              <a:ext uri="{FF2B5EF4-FFF2-40B4-BE49-F238E27FC236}">
                <a16:creationId xmlns:a16="http://schemas.microsoft.com/office/drawing/2014/main" id="{7DE9194C-63D1-3E4B-8B34-C8A02792BA31}"/>
              </a:ext>
            </a:extLst>
          </p:cNvPr>
          <p:cNvSpPr>
            <a:spLocks noGrp="1"/>
          </p:cNvSpPr>
          <p:nvPr>
            <p:ph type="body" sz="quarter" idx="12" hasCustomPrompt="1"/>
          </p:nvPr>
        </p:nvSpPr>
        <p:spPr>
          <a:xfrm>
            <a:off x="887413" y="3968750"/>
            <a:ext cx="4273550" cy="1033463"/>
          </a:xfrm>
        </p:spPr>
        <p:txBody>
          <a:bodyPr anchor="ctr" anchorCtr="0"/>
          <a:lstStyle>
            <a:lvl1pPr marL="0" indent="0">
              <a:buNone/>
              <a:defRPr/>
            </a:lvl1pPr>
          </a:lstStyle>
          <a:p>
            <a:r>
              <a:rPr lang="en-US" sz="2800" b="0"/>
              <a:t>This is what they do or what the % means.</a:t>
            </a:r>
          </a:p>
        </p:txBody>
      </p:sp>
      <p:sp>
        <p:nvSpPr>
          <p:cNvPr id="3" name="Footer Placeholder 2">
            <a:extLst>
              <a:ext uri="{FF2B5EF4-FFF2-40B4-BE49-F238E27FC236}">
                <a16:creationId xmlns:a16="http://schemas.microsoft.com/office/drawing/2014/main" id="{EFAC0F2C-CB19-A844-8130-745FF58FBC79}"/>
              </a:ext>
            </a:extLst>
          </p:cNvPr>
          <p:cNvSpPr>
            <a:spLocks noGrp="1"/>
          </p:cNvSpPr>
          <p:nvPr>
            <p:ph type="ftr" sz="quarter" idx="13"/>
          </p:nvPr>
        </p:nvSpPr>
        <p:spPr>
          <a:xfrm>
            <a:off x="106680" y="6363372"/>
            <a:ext cx="2400945" cy="365125"/>
          </a:xfrm>
          <a:prstGeom prst="rect">
            <a:avLst/>
          </a:prstGeom>
        </p:spPr>
        <p:txBody>
          <a:bodyPr/>
          <a:lstStyle/>
          <a:p>
            <a:r>
              <a:rPr lang="en-US"/>
              <a:t>ecs.org    |    @EdCommission</a:t>
            </a:r>
          </a:p>
        </p:txBody>
      </p:sp>
    </p:spTree>
    <p:extLst>
      <p:ext uri="{BB962C8B-B14F-4D97-AF65-F5344CB8AC3E}">
        <p14:creationId xmlns:p14="http://schemas.microsoft.com/office/powerpoint/2010/main" val="1309941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_Custom Layout">
    <p:bg>
      <p:bgPr>
        <a:gradFill>
          <a:gsLst>
            <a:gs pos="0">
              <a:srgbClr val="E48123"/>
            </a:gs>
            <a:gs pos="100000">
              <a:srgbClr val="CA5622"/>
            </a:gs>
          </a:gsLst>
          <a:lin ang="2700000" scaled="0"/>
        </a:gra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a:xfrm>
            <a:off x="711200" y="1092200"/>
            <a:ext cx="10972800" cy="3962400"/>
          </a:xfrm>
        </p:spPr>
        <p:txBody>
          <a:bodyPr/>
          <a:lstStyle>
            <a:lvl1pPr algn="ctr">
              <a:defRPr/>
            </a:lvl1pPr>
          </a:lstStyle>
          <a:p>
            <a:r>
              <a:rPr lang="en-US"/>
              <a:t>Click to edit Master title style</a:t>
            </a:r>
          </a:p>
        </p:txBody>
      </p:sp>
      <p:sp>
        <p:nvSpPr>
          <p:cNvPr id="3" name="Footer Placeholder 2">
            <a:extLst>
              <a:ext uri="{FF2B5EF4-FFF2-40B4-BE49-F238E27FC236}">
                <a16:creationId xmlns:a16="http://schemas.microsoft.com/office/drawing/2014/main" id="{526D5842-B53A-7A43-9BC6-BDA959E3545C}"/>
              </a:ext>
            </a:extLst>
          </p:cNvPr>
          <p:cNvSpPr>
            <a:spLocks noGrp="1"/>
          </p:cNvSpPr>
          <p:nvPr>
            <p:ph type="ftr" sz="quarter" idx="10"/>
          </p:nvPr>
        </p:nvSpPr>
        <p:spPr>
          <a:xfrm>
            <a:off x="106680" y="6363372"/>
            <a:ext cx="2400945" cy="365125"/>
          </a:xfrm>
          <a:prstGeom prst="rect">
            <a:avLst/>
          </a:prstGeom>
        </p:spPr>
        <p:txBody>
          <a:bodyPr/>
          <a:lstStyle/>
          <a:p>
            <a:r>
              <a:rPr lang="en-US"/>
              <a:t>ecs.org    |    @EdCommission</a:t>
            </a:r>
          </a:p>
        </p:txBody>
      </p:sp>
    </p:spTree>
    <p:extLst>
      <p:ext uri="{BB962C8B-B14F-4D97-AF65-F5344CB8AC3E}">
        <p14:creationId xmlns:p14="http://schemas.microsoft.com/office/powerpoint/2010/main" val="168789492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B5D72-4AD5-D349-B363-064DABDF677F}"/>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46E79DE0-2F39-CE45-82CF-9B447E75673B}"/>
              </a:ext>
            </a:extLst>
          </p:cNvPr>
          <p:cNvSpPr>
            <a:spLocks noGrp="1"/>
          </p:cNvSpPr>
          <p:nvPr>
            <p:ph type="ftr" sz="quarter" idx="10"/>
          </p:nvPr>
        </p:nvSpPr>
        <p:spPr>
          <a:xfrm>
            <a:off x="106680" y="6363372"/>
            <a:ext cx="2400945" cy="365125"/>
          </a:xfrm>
          <a:prstGeom prst="rect">
            <a:avLst/>
          </a:prstGeom>
        </p:spPr>
        <p:txBody>
          <a:bodyPr/>
          <a:lstStyle/>
          <a:p>
            <a:r>
              <a:rPr lang="en-US"/>
              <a:t>ecs.org    |    @EdCommission</a:t>
            </a:r>
          </a:p>
        </p:txBody>
      </p:sp>
    </p:spTree>
    <p:extLst>
      <p:ext uri="{BB962C8B-B14F-4D97-AF65-F5344CB8AC3E}">
        <p14:creationId xmlns:p14="http://schemas.microsoft.com/office/powerpoint/2010/main" val="149687562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3_Custom Layou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D6AB69-E353-C749-8464-C59DA123B293}"/>
              </a:ext>
            </a:extLst>
          </p:cNvPr>
          <p:cNvSpPr/>
          <p:nvPr userDrawn="1"/>
        </p:nvSpPr>
        <p:spPr>
          <a:xfrm>
            <a:off x="0" y="0"/>
            <a:ext cx="3990753" cy="6858000"/>
          </a:xfrm>
          <a:prstGeom prst="rect">
            <a:avLst/>
          </a:prstGeom>
          <a:gradFill>
            <a:gsLst>
              <a:gs pos="0">
                <a:srgbClr val="ED8B00"/>
              </a:gs>
              <a:gs pos="100000">
                <a:srgbClr val="CA5623"/>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5"/>
          <p:cNvSpPr>
            <a:spLocks noGrp="1"/>
          </p:cNvSpPr>
          <p:nvPr>
            <p:ph type="title"/>
          </p:nvPr>
        </p:nvSpPr>
        <p:spPr>
          <a:xfrm>
            <a:off x="508000" y="685800"/>
            <a:ext cx="2946400" cy="4876800"/>
          </a:xfrm>
          <a:prstGeom prst="rect">
            <a:avLst/>
          </a:prstGeom>
        </p:spPr>
        <p:txBody>
          <a:bodyPr/>
          <a:lstStyle>
            <a:lvl1pPr algn="ctr">
              <a:defRPr>
                <a:solidFill>
                  <a:schemeClr val="bg1"/>
                </a:solidFill>
              </a:defRPr>
            </a:lvl1pPr>
          </a:lstStyle>
          <a:p>
            <a:r>
              <a:rPr lang="en-US"/>
              <a:t>Click to edit Master title style</a:t>
            </a:r>
          </a:p>
        </p:txBody>
      </p:sp>
      <p:sp>
        <p:nvSpPr>
          <p:cNvPr id="3" name="Text Placeholder 9">
            <a:extLst>
              <a:ext uri="{FF2B5EF4-FFF2-40B4-BE49-F238E27FC236}">
                <a16:creationId xmlns:a16="http://schemas.microsoft.com/office/drawing/2014/main" id="{10A18A1D-2AAD-5740-89F3-E79B4D74220E}"/>
              </a:ext>
            </a:extLst>
          </p:cNvPr>
          <p:cNvSpPr>
            <a:spLocks noGrp="1"/>
          </p:cNvSpPr>
          <p:nvPr>
            <p:ph type="body" sz="quarter" idx="10" hasCustomPrompt="1"/>
          </p:nvPr>
        </p:nvSpPr>
        <p:spPr>
          <a:xfrm>
            <a:off x="4572000" y="685800"/>
            <a:ext cx="7010400" cy="5080000"/>
          </a:xfrm>
          <a:prstGeom prst="rect">
            <a:avLst/>
          </a:prstGeom>
        </p:spPr>
        <p:txBody>
          <a:bodyPr/>
          <a:lstStyle>
            <a:lvl1pPr marL="0" indent="0">
              <a:lnSpc>
                <a:spcPct val="130000"/>
              </a:lnSpc>
              <a:buNone/>
              <a:defRPr baseline="0">
                <a:latin typeface="Century Gothic" panose="020B0502020202020204" pitchFamily="34" charset="0"/>
              </a:defRPr>
            </a:lvl1pPr>
          </a:lstStyle>
          <a:p>
            <a:pPr lvl="0"/>
            <a:r>
              <a:rPr lang="en-US"/>
              <a:t>Standard text </a:t>
            </a:r>
          </a:p>
        </p:txBody>
      </p:sp>
      <p:sp>
        <p:nvSpPr>
          <p:cNvPr id="6" name="TextBox 5">
            <a:extLst>
              <a:ext uri="{FF2B5EF4-FFF2-40B4-BE49-F238E27FC236}">
                <a16:creationId xmlns:a16="http://schemas.microsoft.com/office/drawing/2014/main" id="{417ABFAC-D835-BE41-BBFB-91088FAB6E28}"/>
              </a:ext>
            </a:extLst>
          </p:cNvPr>
          <p:cNvSpPr txBox="1"/>
          <p:nvPr userDrawn="1"/>
        </p:nvSpPr>
        <p:spPr>
          <a:xfrm>
            <a:off x="106680" y="6423917"/>
            <a:ext cx="2421924"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solidFill>
                <a:effectLst/>
                <a:uLnTx/>
                <a:uFillTx/>
                <a:latin typeface="Century Gothic" panose="020B0502020202020204" pitchFamily="34" charset="0"/>
                <a:ea typeface="+mn-ea"/>
                <a:cs typeface="+mn-cs"/>
              </a:rPr>
              <a:t>ecs.org    |    @EdCommission</a:t>
            </a:r>
          </a:p>
        </p:txBody>
      </p:sp>
    </p:spTree>
    <p:extLst>
      <p:ext uri="{BB962C8B-B14F-4D97-AF65-F5344CB8AC3E}">
        <p14:creationId xmlns:p14="http://schemas.microsoft.com/office/powerpoint/2010/main" val="77455726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D7DFE4E-D059-8847-A183-60ED301BBD99}"/>
              </a:ext>
            </a:extLst>
          </p:cNvPr>
          <p:cNvSpPr>
            <a:spLocks noGrp="1"/>
          </p:cNvSpPr>
          <p:nvPr>
            <p:ph type="title" hasCustomPrompt="1"/>
          </p:nvPr>
        </p:nvSpPr>
        <p:spPr>
          <a:xfrm>
            <a:off x="831850" y="663602"/>
            <a:ext cx="7909194" cy="2852737"/>
          </a:xfrm>
        </p:spPr>
        <p:txBody>
          <a:bodyPr anchor="b"/>
          <a:lstStyle>
            <a:lvl1pPr>
              <a:defRPr sz="6000">
                <a:solidFill>
                  <a:schemeClr val="bg1"/>
                </a:solidFill>
              </a:defRPr>
            </a:lvl1pPr>
          </a:lstStyle>
          <a:p>
            <a:r>
              <a:rPr lang="en-US"/>
              <a:t>Introduce a main concept here.</a:t>
            </a:r>
          </a:p>
        </p:txBody>
      </p:sp>
      <p:sp>
        <p:nvSpPr>
          <p:cNvPr id="10" name="Text Placeholder 2">
            <a:extLst>
              <a:ext uri="{FF2B5EF4-FFF2-40B4-BE49-F238E27FC236}">
                <a16:creationId xmlns:a16="http://schemas.microsoft.com/office/drawing/2014/main" id="{AA1AADCA-9991-2041-B7F8-94FAFF152282}"/>
              </a:ext>
            </a:extLst>
          </p:cNvPr>
          <p:cNvSpPr>
            <a:spLocks noGrp="1"/>
          </p:cNvSpPr>
          <p:nvPr>
            <p:ph type="body" idx="1" hasCustomPrompt="1"/>
          </p:nvPr>
        </p:nvSpPr>
        <p:spPr>
          <a:xfrm>
            <a:off x="831850" y="4263998"/>
            <a:ext cx="10515600" cy="1500187"/>
          </a:xfrm>
        </p:spPr>
        <p:txBody>
          <a:bodyPr>
            <a:normAutofit/>
          </a:bodyPr>
          <a:lstStyle>
            <a:lvl1pPr marL="0" indent="0">
              <a:buNone/>
              <a:defRPr sz="2800">
                <a:solidFill>
                  <a:schemeClr val="bg1">
                    <a:alpha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Give some brief additional context or delete this box if unnecessary.</a:t>
            </a:r>
          </a:p>
        </p:txBody>
      </p:sp>
      <p:cxnSp>
        <p:nvCxnSpPr>
          <p:cNvPr id="11" name="Straight Connector 10">
            <a:extLst>
              <a:ext uri="{FF2B5EF4-FFF2-40B4-BE49-F238E27FC236}">
                <a16:creationId xmlns:a16="http://schemas.microsoft.com/office/drawing/2014/main" id="{5E141E47-09AC-A247-9868-DE2106336F07}"/>
              </a:ext>
            </a:extLst>
          </p:cNvPr>
          <p:cNvCxnSpPr>
            <a:cxnSpLocks/>
          </p:cNvCxnSpPr>
          <p:nvPr userDrawn="1"/>
        </p:nvCxnSpPr>
        <p:spPr>
          <a:xfrm>
            <a:off x="831850" y="3890075"/>
            <a:ext cx="6711950" cy="0"/>
          </a:xfrm>
          <a:prstGeom prst="line">
            <a:avLst/>
          </a:prstGeom>
          <a:ln w="28575"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4B5FFF8D-6FB6-7E40-82B2-81884D0BE5A8}"/>
              </a:ext>
            </a:extLst>
          </p:cNvPr>
          <p:cNvSpPr>
            <a:spLocks noGrp="1"/>
          </p:cNvSpPr>
          <p:nvPr>
            <p:ph type="ftr" sz="quarter" idx="10"/>
          </p:nvPr>
        </p:nvSpPr>
        <p:spPr>
          <a:xfrm>
            <a:off x="106680" y="6363372"/>
            <a:ext cx="2400945" cy="365125"/>
          </a:xfrm>
          <a:prstGeom prst="rect">
            <a:avLst/>
          </a:prstGeom>
        </p:spPr>
        <p:txBody>
          <a:bodyPr/>
          <a:lstStyle/>
          <a:p>
            <a:r>
              <a:rPr lang="en-US"/>
              <a:t>ecs.org    |    @EdCommission</a:t>
            </a:r>
          </a:p>
        </p:txBody>
      </p:sp>
    </p:spTree>
    <p:extLst>
      <p:ext uri="{BB962C8B-B14F-4D97-AF65-F5344CB8AC3E}">
        <p14:creationId xmlns:p14="http://schemas.microsoft.com/office/powerpoint/2010/main" val="272621810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FCE011D-4370-8D4A-A1EB-DC5D2A62F6B0}"/>
              </a:ext>
            </a:extLst>
          </p:cNvPr>
          <p:cNvSpPr>
            <a:spLocks noGrp="1"/>
          </p:cNvSpPr>
          <p:nvPr>
            <p:ph type="subTitle" idx="1" hasCustomPrompt="1"/>
          </p:nvPr>
        </p:nvSpPr>
        <p:spPr>
          <a:xfrm>
            <a:off x="4425696" y="4041648"/>
            <a:ext cx="6242304" cy="121615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Additional context, or a definition fits well here.</a:t>
            </a:r>
          </a:p>
        </p:txBody>
      </p:sp>
      <p:cxnSp>
        <p:nvCxnSpPr>
          <p:cNvPr id="6" name="Straight Connector 5">
            <a:extLst>
              <a:ext uri="{FF2B5EF4-FFF2-40B4-BE49-F238E27FC236}">
                <a16:creationId xmlns:a16="http://schemas.microsoft.com/office/drawing/2014/main" id="{414B0E05-51AA-0045-BEAA-58E806011370}"/>
              </a:ext>
            </a:extLst>
          </p:cNvPr>
          <p:cNvCxnSpPr/>
          <p:nvPr userDrawn="1"/>
        </p:nvCxnSpPr>
        <p:spPr>
          <a:xfrm>
            <a:off x="4425696" y="3758184"/>
            <a:ext cx="6784848" cy="0"/>
          </a:xfrm>
          <a:prstGeom prst="line">
            <a:avLst/>
          </a:prstGeom>
          <a:ln w="28575"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10DD8763-B1E4-DB4F-81A1-30C0158593B3}"/>
              </a:ext>
            </a:extLst>
          </p:cNvPr>
          <p:cNvSpPr>
            <a:spLocks noGrp="1"/>
          </p:cNvSpPr>
          <p:nvPr>
            <p:ph type="title"/>
          </p:nvPr>
        </p:nvSpPr>
        <p:spPr>
          <a:xfrm>
            <a:off x="4425696" y="365125"/>
            <a:ext cx="6928104" cy="3063870"/>
          </a:xfrm>
        </p:spPr>
        <p:txBody>
          <a:bodyPr anchor="b" anchorCtr="0"/>
          <a:lstStyle/>
          <a:p>
            <a:r>
              <a:rPr lang="en-US"/>
              <a:t>Click to edit Master title style</a:t>
            </a:r>
          </a:p>
        </p:txBody>
      </p:sp>
    </p:spTree>
    <p:extLst>
      <p:ext uri="{BB962C8B-B14F-4D97-AF65-F5344CB8AC3E}">
        <p14:creationId xmlns:p14="http://schemas.microsoft.com/office/powerpoint/2010/main" val="14854908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72A68-E57D-35B2-D035-47A9A2790F6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4C190A-8B4D-3CE1-DF85-E0830F8B6F5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817332C-F432-A5C3-3C0F-428A89E9363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BA8E7F2-0B1A-AD31-5F5D-C6EE76CCE06E}"/>
              </a:ext>
            </a:extLst>
          </p:cNvPr>
          <p:cNvSpPr>
            <a:spLocks noGrp="1"/>
          </p:cNvSpPr>
          <p:nvPr>
            <p:ph type="dt" sz="half" idx="10"/>
          </p:nvPr>
        </p:nvSpPr>
        <p:spPr/>
        <p:txBody>
          <a:bodyPr/>
          <a:lstStyle/>
          <a:p>
            <a:fld id="{616C0621-912C-4EFB-A882-C54A5130C676}" type="datetimeFigureOut">
              <a:rPr lang="en-US" smtClean="0"/>
              <a:t>10/21/2024</a:t>
            </a:fld>
            <a:endParaRPr lang="en-US"/>
          </a:p>
        </p:txBody>
      </p:sp>
      <p:sp>
        <p:nvSpPr>
          <p:cNvPr id="6" name="Footer Placeholder 5">
            <a:extLst>
              <a:ext uri="{FF2B5EF4-FFF2-40B4-BE49-F238E27FC236}">
                <a16:creationId xmlns:a16="http://schemas.microsoft.com/office/drawing/2014/main" id="{E4FCAB25-83B6-F40E-2618-012DA55CA9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29B17C-304F-8E8C-F18E-296898E26A40}"/>
              </a:ext>
            </a:extLst>
          </p:cNvPr>
          <p:cNvSpPr>
            <a:spLocks noGrp="1"/>
          </p:cNvSpPr>
          <p:nvPr>
            <p:ph type="sldNum" sz="quarter" idx="12"/>
          </p:nvPr>
        </p:nvSpPr>
        <p:spPr/>
        <p:txBody>
          <a:bodyPr/>
          <a:lstStyle/>
          <a:p>
            <a:fld id="{ABC3BA32-75F2-45BF-88E7-CFB29A979740}" type="slidenum">
              <a:rPr lang="en-US" smtClean="0"/>
              <a:t>‹#›</a:t>
            </a:fld>
            <a:endParaRPr lang="en-US"/>
          </a:p>
        </p:txBody>
      </p:sp>
    </p:spTree>
    <p:extLst>
      <p:ext uri="{BB962C8B-B14F-4D97-AF65-F5344CB8AC3E}">
        <p14:creationId xmlns:p14="http://schemas.microsoft.com/office/powerpoint/2010/main" val="40189067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4EB5F-F77A-ED4D-9D45-B2DA141F647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047555F-BD59-C847-8EB9-29BA5772660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AEA72B78-CEA7-4844-A81F-0F83E61D9E91}"/>
              </a:ext>
            </a:extLst>
          </p:cNvPr>
          <p:cNvSpPr>
            <a:spLocks noGrp="1"/>
          </p:cNvSpPr>
          <p:nvPr>
            <p:ph type="ftr" sz="quarter" idx="10"/>
          </p:nvPr>
        </p:nvSpPr>
        <p:spPr>
          <a:xfrm>
            <a:off x="106680" y="6363372"/>
            <a:ext cx="2400945" cy="365125"/>
          </a:xfrm>
          <a:prstGeom prst="rect">
            <a:avLst/>
          </a:prstGeom>
        </p:spPr>
        <p:txBody>
          <a:bodyPr/>
          <a:lstStyle/>
          <a:p>
            <a:r>
              <a:rPr lang="en-US"/>
              <a:t>ecs.org    |    @EdCommission</a:t>
            </a:r>
          </a:p>
        </p:txBody>
      </p:sp>
    </p:spTree>
    <p:extLst>
      <p:ext uri="{BB962C8B-B14F-4D97-AF65-F5344CB8AC3E}">
        <p14:creationId xmlns:p14="http://schemas.microsoft.com/office/powerpoint/2010/main" val="268499834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326CB-A565-9B41-BD7A-F1FBAF973173}"/>
              </a:ext>
            </a:extLst>
          </p:cNvPr>
          <p:cNvSpPr>
            <a:spLocks noGrp="1"/>
          </p:cNvSpPr>
          <p:nvPr>
            <p:ph type="title" hasCustomPrompt="1"/>
          </p:nvPr>
        </p:nvSpPr>
        <p:spPr>
          <a:xfrm>
            <a:off x="887691" y="1161287"/>
            <a:ext cx="4273296" cy="1463040"/>
          </a:xfrm>
        </p:spPr>
        <p:txBody>
          <a:bodyPr anchor="ctr" anchorCtr="0">
            <a:noAutofit/>
          </a:bodyPr>
          <a:lstStyle>
            <a:lvl1pPr>
              <a:defRPr sz="13800"/>
            </a:lvl1pPr>
          </a:lstStyle>
          <a:p>
            <a:r>
              <a:rPr lang="en-US"/>
              <a:t>X%</a:t>
            </a:r>
          </a:p>
        </p:txBody>
      </p:sp>
      <p:sp>
        <p:nvSpPr>
          <p:cNvPr id="11" name="Text Placeholder 10">
            <a:extLst>
              <a:ext uri="{FF2B5EF4-FFF2-40B4-BE49-F238E27FC236}">
                <a16:creationId xmlns:a16="http://schemas.microsoft.com/office/drawing/2014/main" id="{1CA7E6F0-A3DB-464F-A3EC-3651643D9ED2}"/>
              </a:ext>
            </a:extLst>
          </p:cNvPr>
          <p:cNvSpPr>
            <a:spLocks noGrp="1"/>
          </p:cNvSpPr>
          <p:nvPr>
            <p:ph type="body" sz="quarter" idx="11" hasCustomPrompt="1"/>
          </p:nvPr>
        </p:nvSpPr>
        <p:spPr>
          <a:xfrm>
            <a:off x="887413" y="2816225"/>
            <a:ext cx="4273550" cy="960120"/>
          </a:xfrm>
        </p:spPr>
        <p:txBody>
          <a:bodyPr anchor="ctr" anchorCtr="0"/>
          <a:lstStyle>
            <a:lvl1pPr marL="0" indent="0">
              <a:buNone/>
              <a:defRPr sz="7200" b="1"/>
            </a:lvl1pPr>
          </a:lstStyle>
          <a:p>
            <a:pPr lvl="0"/>
            <a:r>
              <a:rPr lang="en-US"/>
              <a:t>States</a:t>
            </a:r>
          </a:p>
        </p:txBody>
      </p:sp>
      <p:sp>
        <p:nvSpPr>
          <p:cNvPr id="13" name="Text Placeholder 12">
            <a:extLst>
              <a:ext uri="{FF2B5EF4-FFF2-40B4-BE49-F238E27FC236}">
                <a16:creationId xmlns:a16="http://schemas.microsoft.com/office/drawing/2014/main" id="{7DE9194C-63D1-3E4B-8B34-C8A02792BA31}"/>
              </a:ext>
            </a:extLst>
          </p:cNvPr>
          <p:cNvSpPr>
            <a:spLocks noGrp="1"/>
          </p:cNvSpPr>
          <p:nvPr>
            <p:ph type="body" sz="quarter" idx="12" hasCustomPrompt="1"/>
          </p:nvPr>
        </p:nvSpPr>
        <p:spPr>
          <a:xfrm>
            <a:off x="887413" y="3968750"/>
            <a:ext cx="4273550" cy="1033463"/>
          </a:xfrm>
        </p:spPr>
        <p:txBody>
          <a:bodyPr anchor="ctr" anchorCtr="0"/>
          <a:lstStyle>
            <a:lvl1pPr marL="0" indent="0">
              <a:buNone/>
              <a:defRPr/>
            </a:lvl1pPr>
          </a:lstStyle>
          <a:p>
            <a:r>
              <a:rPr lang="en-US" sz="2800" b="0"/>
              <a:t>This is what they do or what the % means.</a:t>
            </a:r>
          </a:p>
        </p:txBody>
      </p:sp>
      <p:sp>
        <p:nvSpPr>
          <p:cNvPr id="3" name="Footer Placeholder 2">
            <a:extLst>
              <a:ext uri="{FF2B5EF4-FFF2-40B4-BE49-F238E27FC236}">
                <a16:creationId xmlns:a16="http://schemas.microsoft.com/office/drawing/2014/main" id="{EFAC0F2C-CB19-A844-8130-745FF58FBC79}"/>
              </a:ext>
            </a:extLst>
          </p:cNvPr>
          <p:cNvSpPr>
            <a:spLocks noGrp="1"/>
          </p:cNvSpPr>
          <p:nvPr>
            <p:ph type="ftr" sz="quarter" idx="13"/>
          </p:nvPr>
        </p:nvSpPr>
        <p:spPr>
          <a:xfrm>
            <a:off x="106680" y="6363372"/>
            <a:ext cx="2400945" cy="365125"/>
          </a:xfrm>
          <a:prstGeom prst="rect">
            <a:avLst/>
          </a:prstGeom>
        </p:spPr>
        <p:txBody>
          <a:bodyPr/>
          <a:lstStyle/>
          <a:p>
            <a:r>
              <a:rPr lang="en-US"/>
              <a:t>ecs.org    |    @EdCommission</a:t>
            </a:r>
          </a:p>
        </p:txBody>
      </p:sp>
    </p:spTree>
    <p:extLst>
      <p:ext uri="{BB962C8B-B14F-4D97-AF65-F5344CB8AC3E}">
        <p14:creationId xmlns:p14="http://schemas.microsoft.com/office/powerpoint/2010/main" val="249336519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_Custom Layout">
    <p:bg>
      <p:bgPr>
        <a:gradFill>
          <a:gsLst>
            <a:gs pos="0">
              <a:srgbClr val="E48123"/>
            </a:gs>
            <a:gs pos="100000">
              <a:srgbClr val="CA5622"/>
            </a:gs>
          </a:gsLst>
          <a:lin ang="2700000" scaled="0"/>
        </a:gra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a:xfrm>
            <a:off x="711200" y="1092200"/>
            <a:ext cx="10972800" cy="3962400"/>
          </a:xfrm>
        </p:spPr>
        <p:txBody>
          <a:bodyPr/>
          <a:lstStyle>
            <a:lvl1pPr algn="ctr">
              <a:defRPr/>
            </a:lvl1pPr>
          </a:lstStyle>
          <a:p>
            <a:r>
              <a:rPr lang="en-US"/>
              <a:t>Click to edit Master title style</a:t>
            </a:r>
          </a:p>
        </p:txBody>
      </p:sp>
      <p:sp>
        <p:nvSpPr>
          <p:cNvPr id="3" name="Footer Placeholder 2">
            <a:extLst>
              <a:ext uri="{FF2B5EF4-FFF2-40B4-BE49-F238E27FC236}">
                <a16:creationId xmlns:a16="http://schemas.microsoft.com/office/drawing/2014/main" id="{526D5842-B53A-7A43-9BC6-BDA959E3545C}"/>
              </a:ext>
            </a:extLst>
          </p:cNvPr>
          <p:cNvSpPr>
            <a:spLocks noGrp="1"/>
          </p:cNvSpPr>
          <p:nvPr>
            <p:ph type="ftr" sz="quarter" idx="10"/>
          </p:nvPr>
        </p:nvSpPr>
        <p:spPr>
          <a:xfrm>
            <a:off x="106680" y="6363372"/>
            <a:ext cx="2400945" cy="365125"/>
          </a:xfrm>
          <a:prstGeom prst="rect">
            <a:avLst/>
          </a:prstGeom>
        </p:spPr>
        <p:txBody>
          <a:bodyPr/>
          <a:lstStyle/>
          <a:p>
            <a:r>
              <a:rPr lang="en-US"/>
              <a:t>ecs.org    |    @EdCommission</a:t>
            </a:r>
          </a:p>
        </p:txBody>
      </p:sp>
    </p:spTree>
    <p:extLst>
      <p:ext uri="{BB962C8B-B14F-4D97-AF65-F5344CB8AC3E}">
        <p14:creationId xmlns:p14="http://schemas.microsoft.com/office/powerpoint/2010/main" val="195282675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B5D72-4AD5-D349-B363-064DABDF677F}"/>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46E79DE0-2F39-CE45-82CF-9B447E75673B}"/>
              </a:ext>
            </a:extLst>
          </p:cNvPr>
          <p:cNvSpPr>
            <a:spLocks noGrp="1"/>
          </p:cNvSpPr>
          <p:nvPr>
            <p:ph type="ftr" sz="quarter" idx="10"/>
          </p:nvPr>
        </p:nvSpPr>
        <p:spPr>
          <a:xfrm>
            <a:off x="106680" y="6363372"/>
            <a:ext cx="2400945" cy="365125"/>
          </a:xfrm>
          <a:prstGeom prst="rect">
            <a:avLst/>
          </a:prstGeom>
        </p:spPr>
        <p:txBody>
          <a:bodyPr/>
          <a:lstStyle/>
          <a:p>
            <a:r>
              <a:rPr lang="en-US"/>
              <a:t>ecs.org    |    @EdCommission</a:t>
            </a:r>
          </a:p>
        </p:txBody>
      </p:sp>
    </p:spTree>
    <p:extLst>
      <p:ext uri="{BB962C8B-B14F-4D97-AF65-F5344CB8AC3E}">
        <p14:creationId xmlns:p14="http://schemas.microsoft.com/office/powerpoint/2010/main" val="384521648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923D88B-BB2F-D44A-9355-56012A900ED6}"/>
              </a:ext>
            </a:extLst>
          </p:cNvPr>
          <p:cNvPicPr>
            <a:picLocks noChangeAspect="1"/>
          </p:cNvPicPr>
          <p:nvPr userDrawn="1"/>
        </p:nvPicPr>
        <p:blipFill rotWithShape="1">
          <a:blip r:embed="rId2">
            <a:alphaModFix amt="75000"/>
            <a:extLst>
              <a:ext uri="{28A0092B-C50C-407E-A947-70E740481C1C}">
                <a14:useLocalDpi xmlns:a14="http://schemas.microsoft.com/office/drawing/2010/main" val="0"/>
              </a:ext>
            </a:extLst>
          </a:blip>
          <a:srcRect/>
          <a:stretch/>
        </p:blipFill>
        <p:spPr>
          <a:xfrm>
            <a:off x="-1" y="0"/>
            <a:ext cx="12214577" cy="6857999"/>
          </a:xfrm>
          <a:prstGeom prst="rect">
            <a:avLst/>
          </a:prstGeom>
        </p:spPr>
      </p:pic>
      <p:sp>
        <p:nvSpPr>
          <p:cNvPr id="7" name="Rectangle 6">
            <a:extLst>
              <a:ext uri="{FF2B5EF4-FFF2-40B4-BE49-F238E27FC236}">
                <a16:creationId xmlns:a16="http://schemas.microsoft.com/office/drawing/2014/main" id="{1348A357-C8E3-524D-AB1C-181714918370}"/>
              </a:ext>
            </a:extLst>
          </p:cNvPr>
          <p:cNvSpPr/>
          <p:nvPr userDrawn="1"/>
        </p:nvSpPr>
        <p:spPr>
          <a:xfrm>
            <a:off x="0" y="2003000"/>
            <a:ext cx="12214576" cy="2438400"/>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Education Commission of the States logo. ">
            <a:extLst>
              <a:ext uri="{FF2B5EF4-FFF2-40B4-BE49-F238E27FC236}">
                <a16:creationId xmlns:a16="http://schemas.microsoft.com/office/drawing/2014/main" id="{F57EDAEA-7FA8-3743-BE92-04B674635186}"/>
              </a:ext>
            </a:extLst>
          </p:cNvPr>
          <p:cNvPicPr>
            <a:picLocks noChangeAspect="1"/>
          </p:cNvPicPr>
          <p:nvPr userDrawn="1"/>
        </p:nvPicPr>
        <p:blipFill>
          <a:blip r:embed="rId3">
            <a:biLevel thresh="25000"/>
            <a:extLst>
              <a:ext uri="{28A0092B-C50C-407E-A947-70E740481C1C}">
                <a14:useLocalDpi xmlns:a14="http://schemas.microsoft.com/office/drawing/2010/main" val="0"/>
              </a:ext>
            </a:extLst>
          </a:blip>
          <a:stretch>
            <a:fillRect/>
          </a:stretch>
        </p:blipFill>
        <p:spPr>
          <a:xfrm>
            <a:off x="9489482" y="6185515"/>
            <a:ext cx="2512016" cy="542982"/>
          </a:xfrm>
          <a:prstGeom prst="rect">
            <a:avLst/>
          </a:prstGeom>
        </p:spPr>
      </p:pic>
      <p:sp>
        <p:nvSpPr>
          <p:cNvPr id="11" name="TextBox 10">
            <a:extLst>
              <a:ext uri="{FF2B5EF4-FFF2-40B4-BE49-F238E27FC236}">
                <a16:creationId xmlns:a16="http://schemas.microsoft.com/office/drawing/2014/main" id="{4073B3D7-3209-114A-B094-1685075C8DE5}"/>
              </a:ext>
            </a:extLst>
          </p:cNvPr>
          <p:cNvSpPr txBox="1"/>
          <p:nvPr userDrawn="1"/>
        </p:nvSpPr>
        <p:spPr>
          <a:xfrm>
            <a:off x="106680" y="6423917"/>
            <a:ext cx="2421924"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solidFill>
                <a:effectLst/>
                <a:uLnTx/>
                <a:uFillTx/>
                <a:latin typeface="Century Gothic" panose="020B0502020202020204" pitchFamily="34" charset="0"/>
                <a:ea typeface="+mn-ea"/>
                <a:cs typeface="+mn-cs"/>
              </a:rPr>
              <a:t>ecs.org    |    @EdCommission</a:t>
            </a:r>
          </a:p>
        </p:txBody>
      </p:sp>
      <p:sp>
        <p:nvSpPr>
          <p:cNvPr id="2" name="TextBox 1">
            <a:extLst>
              <a:ext uri="{FF2B5EF4-FFF2-40B4-BE49-F238E27FC236}">
                <a16:creationId xmlns:a16="http://schemas.microsoft.com/office/drawing/2014/main" id="{C468209F-6471-0FC3-5C61-8C8A22EFF5E8}"/>
              </a:ext>
            </a:extLst>
          </p:cNvPr>
          <p:cNvSpPr txBox="1"/>
          <p:nvPr userDrawn="1"/>
        </p:nvSpPr>
        <p:spPr>
          <a:xfrm>
            <a:off x="2988812" y="2234078"/>
            <a:ext cx="4165599" cy="923330"/>
          </a:xfrm>
          <a:prstGeom prst="rect">
            <a:avLst/>
          </a:prstGeom>
          <a:noFill/>
          <a:effectLst>
            <a:outerShdw blurRad="127000" dist="38100" dir="5400000" algn="ctr" rotWithShape="0">
              <a:srgbClr val="000000">
                <a:alpha val="0"/>
              </a:srgbClr>
            </a:outerShdw>
          </a:effectLst>
        </p:spPr>
        <p:txBody>
          <a:bodyPr wrap="square" rtlCol="0">
            <a:spAutoFit/>
          </a:bodyPr>
          <a:lstStyle/>
          <a:p>
            <a:pPr algn="l"/>
            <a:r>
              <a:rPr lang="en-US" sz="5400" b="1" i="0">
                <a:solidFill>
                  <a:srgbClr val="796E65"/>
                </a:solidFill>
                <a:latin typeface="Gotham Bold" pitchFamily="2" charset="0"/>
              </a:rPr>
              <a:t>COUNSEL</a:t>
            </a:r>
          </a:p>
        </p:txBody>
      </p:sp>
      <p:sp>
        <p:nvSpPr>
          <p:cNvPr id="3" name="TextBox 2">
            <a:extLst>
              <a:ext uri="{FF2B5EF4-FFF2-40B4-BE49-F238E27FC236}">
                <a16:creationId xmlns:a16="http://schemas.microsoft.com/office/drawing/2014/main" id="{7ABCEBB1-759D-A3EC-F150-3414ABA7AE07}"/>
              </a:ext>
            </a:extLst>
          </p:cNvPr>
          <p:cNvSpPr txBox="1"/>
          <p:nvPr userDrawn="1"/>
        </p:nvSpPr>
        <p:spPr>
          <a:xfrm>
            <a:off x="2988812" y="3061789"/>
            <a:ext cx="9012686" cy="1200329"/>
          </a:xfrm>
          <a:prstGeom prst="rect">
            <a:avLst/>
          </a:prstGeom>
          <a:noFill/>
        </p:spPr>
        <p:txBody>
          <a:bodyPr wrap="square" rtlCol="0">
            <a:spAutoFit/>
          </a:bodyPr>
          <a:lstStyle/>
          <a:p>
            <a:pPr algn="l"/>
            <a:r>
              <a:rPr lang="en-US" sz="2400" b="0" i="0">
                <a:solidFill>
                  <a:srgbClr val="615550"/>
                </a:solidFill>
                <a:latin typeface="Gotham Book" pitchFamily="2" charset="0"/>
                <a:ea typeface="Gotham Medium" charset="0"/>
                <a:cs typeface="Gotham Medium" charset="0"/>
              </a:rPr>
              <a:t>We provide unbiased advice on policy plans, review and consult on proposed legislation, and testify at legislative hearings as third-party experts.</a:t>
            </a:r>
          </a:p>
        </p:txBody>
      </p:sp>
      <p:pic>
        <p:nvPicPr>
          <p:cNvPr id="14" name="Picture 13">
            <a:extLst>
              <a:ext uri="{FF2B5EF4-FFF2-40B4-BE49-F238E27FC236}">
                <a16:creationId xmlns:a16="http://schemas.microsoft.com/office/drawing/2014/main" id="{3004126E-BAE9-A24D-83A2-E98A2438EE75}"/>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56716" y="2199273"/>
            <a:ext cx="2045853" cy="2045853"/>
          </a:xfrm>
          <a:prstGeom prst="rect">
            <a:avLst/>
          </a:prstGeom>
        </p:spPr>
      </p:pic>
    </p:spTree>
    <p:extLst>
      <p:ext uri="{BB962C8B-B14F-4D97-AF65-F5344CB8AC3E}">
        <p14:creationId xmlns:p14="http://schemas.microsoft.com/office/powerpoint/2010/main" val="262845949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3036040-5725-3D47-8ED2-CB8A7FF85C50}"/>
              </a:ext>
            </a:extLst>
          </p:cNvPr>
          <p:cNvPicPr>
            <a:picLocks noChangeAspect="1"/>
          </p:cNvPicPr>
          <p:nvPr userDrawn="1"/>
        </p:nvPicPr>
        <p:blipFill rotWithShape="1">
          <a:blip r:embed="rId2">
            <a:alphaModFix amt="75000"/>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0" name="Rectangle 9">
            <a:extLst>
              <a:ext uri="{FF2B5EF4-FFF2-40B4-BE49-F238E27FC236}">
                <a16:creationId xmlns:a16="http://schemas.microsoft.com/office/drawing/2014/main" id="{2F3E4D17-8284-1E4F-9D72-2144B99FCEEE}"/>
              </a:ext>
            </a:extLst>
          </p:cNvPr>
          <p:cNvSpPr/>
          <p:nvPr userDrawn="1"/>
        </p:nvSpPr>
        <p:spPr>
          <a:xfrm>
            <a:off x="-8053" y="2019992"/>
            <a:ext cx="12208106" cy="2438400"/>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Education Commission of the States logo. ">
            <a:extLst>
              <a:ext uri="{FF2B5EF4-FFF2-40B4-BE49-F238E27FC236}">
                <a16:creationId xmlns:a16="http://schemas.microsoft.com/office/drawing/2014/main" id="{9F19E3A7-7060-8546-85CB-65A84771222C}"/>
              </a:ext>
            </a:extLst>
          </p:cNvPr>
          <p:cNvPicPr>
            <a:picLocks noChangeAspect="1"/>
          </p:cNvPicPr>
          <p:nvPr userDrawn="1"/>
        </p:nvPicPr>
        <p:blipFill>
          <a:blip r:embed="rId3">
            <a:biLevel thresh="25000"/>
            <a:extLst>
              <a:ext uri="{28A0092B-C50C-407E-A947-70E740481C1C}">
                <a14:useLocalDpi xmlns:a14="http://schemas.microsoft.com/office/drawing/2010/main" val="0"/>
              </a:ext>
            </a:extLst>
          </a:blip>
          <a:stretch>
            <a:fillRect/>
          </a:stretch>
        </p:blipFill>
        <p:spPr>
          <a:xfrm>
            <a:off x="9489482" y="6185515"/>
            <a:ext cx="2512016" cy="542982"/>
          </a:xfrm>
          <a:prstGeom prst="rect">
            <a:avLst/>
          </a:prstGeom>
        </p:spPr>
      </p:pic>
      <p:sp>
        <p:nvSpPr>
          <p:cNvPr id="13" name="TextBox 12">
            <a:extLst>
              <a:ext uri="{FF2B5EF4-FFF2-40B4-BE49-F238E27FC236}">
                <a16:creationId xmlns:a16="http://schemas.microsoft.com/office/drawing/2014/main" id="{37A67E75-7857-4F46-A2BE-7DD339795741}"/>
              </a:ext>
            </a:extLst>
          </p:cNvPr>
          <p:cNvSpPr txBox="1"/>
          <p:nvPr userDrawn="1"/>
        </p:nvSpPr>
        <p:spPr>
          <a:xfrm>
            <a:off x="106680" y="6423917"/>
            <a:ext cx="2421924"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solidFill>
                <a:effectLst/>
                <a:uLnTx/>
                <a:uFillTx/>
                <a:latin typeface="Century Gothic" panose="020B0502020202020204" pitchFamily="34" charset="0"/>
                <a:ea typeface="+mn-ea"/>
                <a:cs typeface="+mn-cs"/>
              </a:rPr>
              <a:t>ecs.org    |    @EdCommission</a:t>
            </a:r>
          </a:p>
        </p:txBody>
      </p:sp>
      <p:pic>
        <p:nvPicPr>
          <p:cNvPr id="17" name="Picture 16">
            <a:extLst>
              <a:ext uri="{FF2B5EF4-FFF2-40B4-BE49-F238E27FC236}">
                <a16:creationId xmlns:a16="http://schemas.microsoft.com/office/drawing/2014/main" id="{2D477814-BE3A-ED45-A67A-4B9D23B59AF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537797" y="2216265"/>
            <a:ext cx="2045853" cy="2045853"/>
          </a:xfrm>
          <a:prstGeom prst="rect">
            <a:avLst/>
          </a:prstGeom>
        </p:spPr>
      </p:pic>
      <p:sp>
        <p:nvSpPr>
          <p:cNvPr id="2" name="TextBox 1">
            <a:extLst>
              <a:ext uri="{FF2B5EF4-FFF2-40B4-BE49-F238E27FC236}">
                <a16:creationId xmlns:a16="http://schemas.microsoft.com/office/drawing/2014/main" id="{B39AA533-A1B3-55FE-B0B5-333EBF6EA60D}"/>
              </a:ext>
            </a:extLst>
          </p:cNvPr>
          <p:cNvSpPr txBox="1"/>
          <p:nvPr userDrawn="1"/>
        </p:nvSpPr>
        <p:spPr>
          <a:xfrm>
            <a:off x="2839641" y="2399368"/>
            <a:ext cx="3454399" cy="923330"/>
          </a:xfrm>
          <a:prstGeom prst="rect">
            <a:avLst/>
          </a:prstGeom>
          <a:noFill/>
          <a:effectLst>
            <a:outerShdw blurRad="127000" dist="38100" dir="5400000" algn="ctr" rotWithShape="0">
              <a:srgbClr val="000000">
                <a:alpha val="0"/>
              </a:srgbClr>
            </a:outerShdw>
          </a:effectLst>
        </p:spPr>
        <p:txBody>
          <a:bodyPr wrap="square" rtlCol="0">
            <a:spAutoFit/>
          </a:bodyPr>
          <a:lstStyle/>
          <a:p>
            <a:pPr algn="l"/>
            <a:r>
              <a:rPr lang="en-US" sz="5400" b="1" i="0">
                <a:solidFill>
                  <a:srgbClr val="796E65"/>
                </a:solidFill>
                <a:latin typeface="Gotham Bold" pitchFamily="2" charset="0"/>
              </a:rPr>
              <a:t>REPORT</a:t>
            </a:r>
          </a:p>
        </p:txBody>
      </p:sp>
      <p:sp>
        <p:nvSpPr>
          <p:cNvPr id="3" name="TextBox 2">
            <a:extLst>
              <a:ext uri="{FF2B5EF4-FFF2-40B4-BE49-F238E27FC236}">
                <a16:creationId xmlns:a16="http://schemas.microsoft.com/office/drawing/2014/main" id="{6CE22A31-3001-2BFA-EBB9-3A98D71D9F1F}"/>
              </a:ext>
            </a:extLst>
          </p:cNvPr>
          <p:cNvSpPr txBox="1"/>
          <p:nvPr userDrawn="1"/>
        </p:nvSpPr>
        <p:spPr>
          <a:xfrm>
            <a:off x="2848132" y="3322698"/>
            <a:ext cx="6891817" cy="830997"/>
          </a:xfrm>
          <a:prstGeom prst="rect">
            <a:avLst/>
          </a:prstGeom>
          <a:noFill/>
        </p:spPr>
        <p:txBody>
          <a:bodyPr wrap="square" rtlCol="0">
            <a:spAutoFit/>
          </a:bodyPr>
          <a:lstStyle/>
          <a:p>
            <a:pPr algn="l"/>
            <a:r>
              <a:rPr lang="en-US" sz="2400" b="0" i="0">
                <a:solidFill>
                  <a:srgbClr val="615550"/>
                </a:solidFill>
                <a:latin typeface="Gotham Book" pitchFamily="2" charset="0"/>
                <a:ea typeface="Gotham Medium" charset="0"/>
                <a:cs typeface="Gotham Medium" charset="0"/>
              </a:rPr>
              <a:t>We issue concise, factual reports on a wide</a:t>
            </a:r>
            <a:br>
              <a:rPr lang="en-US" sz="2400" b="0" i="0">
                <a:solidFill>
                  <a:srgbClr val="615550"/>
                </a:solidFill>
                <a:latin typeface="Gotham Book" pitchFamily="2" charset="0"/>
                <a:ea typeface="Gotham Medium" charset="0"/>
                <a:cs typeface="Gotham Medium" charset="0"/>
              </a:rPr>
            </a:br>
            <a:r>
              <a:rPr lang="en-US" sz="2400" b="0" i="0">
                <a:solidFill>
                  <a:srgbClr val="615550"/>
                </a:solidFill>
                <a:latin typeface="Gotham Book" pitchFamily="2" charset="0"/>
                <a:ea typeface="Gotham Medium" charset="0"/>
                <a:cs typeface="Gotham Medium" charset="0"/>
              </a:rPr>
              <a:t>variety of education topics.</a:t>
            </a:r>
          </a:p>
        </p:txBody>
      </p:sp>
    </p:spTree>
    <p:extLst>
      <p:ext uri="{BB962C8B-B14F-4D97-AF65-F5344CB8AC3E}">
        <p14:creationId xmlns:p14="http://schemas.microsoft.com/office/powerpoint/2010/main" val="216849422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D7DFE4E-D059-8847-A183-60ED301BBD99}"/>
              </a:ext>
            </a:extLst>
          </p:cNvPr>
          <p:cNvSpPr>
            <a:spLocks noGrp="1"/>
          </p:cNvSpPr>
          <p:nvPr>
            <p:ph type="title" hasCustomPrompt="1"/>
          </p:nvPr>
        </p:nvSpPr>
        <p:spPr>
          <a:xfrm>
            <a:off x="831850" y="663602"/>
            <a:ext cx="7909194" cy="2852737"/>
          </a:xfrm>
          <a:prstGeom prst="rect">
            <a:avLst/>
          </a:prstGeom>
        </p:spPr>
        <p:txBody>
          <a:bodyPr anchor="b"/>
          <a:lstStyle>
            <a:lvl1pPr>
              <a:defRPr sz="6000">
                <a:solidFill>
                  <a:schemeClr val="tx1"/>
                </a:solidFill>
              </a:defRPr>
            </a:lvl1pPr>
          </a:lstStyle>
          <a:p>
            <a:r>
              <a:rPr lang="en-US"/>
              <a:t>Introduce a main concept here.</a:t>
            </a:r>
          </a:p>
        </p:txBody>
      </p:sp>
      <p:sp>
        <p:nvSpPr>
          <p:cNvPr id="10" name="Text Placeholder 2">
            <a:extLst>
              <a:ext uri="{FF2B5EF4-FFF2-40B4-BE49-F238E27FC236}">
                <a16:creationId xmlns:a16="http://schemas.microsoft.com/office/drawing/2014/main" id="{AA1AADCA-9991-2041-B7F8-94FAFF152282}"/>
              </a:ext>
            </a:extLst>
          </p:cNvPr>
          <p:cNvSpPr>
            <a:spLocks noGrp="1"/>
          </p:cNvSpPr>
          <p:nvPr>
            <p:ph type="body" idx="1" hasCustomPrompt="1"/>
          </p:nvPr>
        </p:nvSpPr>
        <p:spPr>
          <a:xfrm>
            <a:off x="831850" y="4263998"/>
            <a:ext cx="10515600" cy="1500187"/>
          </a:xfrm>
          <a:prstGeom prst="rect">
            <a:avLst/>
          </a:prstGeom>
        </p:spPr>
        <p:txBody>
          <a:bodyPr>
            <a:normAutofit/>
          </a:bodyPr>
          <a:lstStyle>
            <a:lvl1pPr marL="0" indent="0">
              <a:buNone/>
              <a:defRPr sz="2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Give some brief additional context or delete this box if unnecessary.</a:t>
            </a:r>
          </a:p>
        </p:txBody>
      </p:sp>
      <p:cxnSp>
        <p:nvCxnSpPr>
          <p:cNvPr id="11" name="Straight Connector 10">
            <a:extLst>
              <a:ext uri="{FF2B5EF4-FFF2-40B4-BE49-F238E27FC236}">
                <a16:creationId xmlns:a16="http://schemas.microsoft.com/office/drawing/2014/main" id="{5E141E47-09AC-A247-9868-DE2106336F07}"/>
              </a:ext>
            </a:extLst>
          </p:cNvPr>
          <p:cNvCxnSpPr>
            <a:cxnSpLocks/>
          </p:cNvCxnSpPr>
          <p:nvPr userDrawn="1"/>
        </p:nvCxnSpPr>
        <p:spPr>
          <a:xfrm>
            <a:off x="831850" y="3890075"/>
            <a:ext cx="6711950" cy="0"/>
          </a:xfrm>
          <a:prstGeom prst="line">
            <a:avLst/>
          </a:prstGeom>
          <a:ln w="28575"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9CBEC32D-2F2C-4344-82E9-52F67CD8A495}"/>
              </a:ext>
            </a:extLst>
          </p:cNvPr>
          <p:cNvSpPr>
            <a:spLocks noGrp="1"/>
          </p:cNvSpPr>
          <p:nvPr>
            <p:ph type="ftr" sz="quarter" idx="10"/>
          </p:nvPr>
        </p:nvSpPr>
        <p:spPr>
          <a:xfrm>
            <a:off x="106680" y="6363372"/>
            <a:ext cx="2400945" cy="365125"/>
          </a:xfrm>
          <a:prstGeom prst="rect">
            <a:avLst/>
          </a:prstGeom>
        </p:spPr>
        <p:txBody>
          <a:bodyPr/>
          <a:lstStyle/>
          <a:p>
            <a:r>
              <a:rPr lang="en-US"/>
              <a:t>ecs.org    |    @EdCommission</a:t>
            </a:r>
          </a:p>
        </p:txBody>
      </p:sp>
    </p:spTree>
    <p:extLst>
      <p:ext uri="{BB962C8B-B14F-4D97-AF65-F5344CB8AC3E}">
        <p14:creationId xmlns:p14="http://schemas.microsoft.com/office/powerpoint/2010/main" val="152315307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25C8D-3F87-424F-BBC3-FD3E06E583A9}"/>
              </a:ext>
            </a:extLst>
          </p:cNvPr>
          <p:cNvSpPr>
            <a:spLocks noGrp="1"/>
          </p:cNvSpPr>
          <p:nvPr>
            <p:ph type="ctrTitle" hasCustomPrompt="1"/>
          </p:nvPr>
        </p:nvSpPr>
        <p:spPr>
          <a:xfrm>
            <a:off x="4425696" y="1122363"/>
            <a:ext cx="6784848" cy="2387600"/>
          </a:xfrm>
          <a:prstGeom prst="rect">
            <a:avLst/>
          </a:prstGeom>
        </p:spPr>
        <p:txBody>
          <a:bodyPr anchor="b"/>
          <a:lstStyle>
            <a:lvl1pPr algn="l">
              <a:defRPr sz="6000"/>
            </a:lvl1pPr>
          </a:lstStyle>
          <a:p>
            <a:r>
              <a:rPr lang="en-US"/>
              <a:t>Pair this template with a symbol to the left. </a:t>
            </a:r>
          </a:p>
        </p:txBody>
      </p:sp>
      <p:sp>
        <p:nvSpPr>
          <p:cNvPr id="3" name="Subtitle 2">
            <a:extLst>
              <a:ext uri="{FF2B5EF4-FFF2-40B4-BE49-F238E27FC236}">
                <a16:creationId xmlns:a16="http://schemas.microsoft.com/office/drawing/2014/main" id="{6FCE011D-4370-8D4A-A1EB-DC5D2A62F6B0}"/>
              </a:ext>
            </a:extLst>
          </p:cNvPr>
          <p:cNvSpPr>
            <a:spLocks noGrp="1"/>
          </p:cNvSpPr>
          <p:nvPr>
            <p:ph type="subTitle" idx="1" hasCustomPrompt="1"/>
          </p:nvPr>
        </p:nvSpPr>
        <p:spPr>
          <a:xfrm>
            <a:off x="4425696" y="4041648"/>
            <a:ext cx="6242304" cy="1216152"/>
          </a:xfrm>
          <a:prstGeom prst="rect">
            <a:avLst/>
          </a:prstGeo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Additional context, or a definition fits well here.</a:t>
            </a:r>
          </a:p>
        </p:txBody>
      </p:sp>
      <p:cxnSp>
        <p:nvCxnSpPr>
          <p:cNvPr id="6" name="Straight Connector 5">
            <a:extLst>
              <a:ext uri="{FF2B5EF4-FFF2-40B4-BE49-F238E27FC236}">
                <a16:creationId xmlns:a16="http://schemas.microsoft.com/office/drawing/2014/main" id="{414B0E05-51AA-0045-BEAA-58E806011370}"/>
              </a:ext>
            </a:extLst>
          </p:cNvPr>
          <p:cNvCxnSpPr/>
          <p:nvPr userDrawn="1"/>
        </p:nvCxnSpPr>
        <p:spPr>
          <a:xfrm>
            <a:off x="4425696" y="3758184"/>
            <a:ext cx="6784848" cy="0"/>
          </a:xfrm>
          <a:prstGeom prst="line">
            <a:avLst/>
          </a:prstGeom>
          <a:ln w="28575"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DCB679BA-FBF2-6E4E-B06F-2922C9C02889}"/>
              </a:ext>
            </a:extLst>
          </p:cNvPr>
          <p:cNvSpPr>
            <a:spLocks noGrp="1"/>
          </p:cNvSpPr>
          <p:nvPr>
            <p:ph type="ftr" sz="quarter" idx="10"/>
          </p:nvPr>
        </p:nvSpPr>
        <p:spPr>
          <a:xfrm>
            <a:off x="106680" y="6363372"/>
            <a:ext cx="2400945" cy="365125"/>
          </a:xfrm>
          <a:prstGeom prst="rect">
            <a:avLst/>
          </a:prstGeom>
        </p:spPr>
        <p:txBody>
          <a:bodyPr/>
          <a:lstStyle/>
          <a:p>
            <a:r>
              <a:rPr lang="en-US"/>
              <a:t>ecs.org    |    @EdCommission</a:t>
            </a:r>
          </a:p>
        </p:txBody>
      </p:sp>
    </p:spTree>
    <p:extLst>
      <p:ext uri="{BB962C8B-B14F-4D97-AF65-F5344CB8AC3E}">
        <p14:creationId xmlns:p14="http://schemas.microsoft.com/office/powerpoint/2010/main" val="382941950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4EB5F-F77A-ED4D-9D45-B2DA141F6470}"/>
              </a:ext>
            </a:extLst>
          </p:cNvPr>
          <p:cNvSpPr>
            <a:spLocks noGrp="1"/>
          </p:cNvSpPr>
          <p:nvPr>
            <p:ph type="title"/>
          </p:nvPr>
        </p:nvSpPr>
        <p:spPr>
          <a:xfrm>
            <a:off x="838200" y="365125"/>
            <a:ext cx="10515600" cy="1460500"/>
          </a:xfrm>
          <a:prstGeom prst="rect">
            <a:avLst/>
          </a:prstGeom>
        </p:spPr>
        <p:txBody>
          <a:bodyPr>
            <a:normAutofit/>
          </a:bodyPr>
          <a:lstStyle>
            <a:lvl1pPr>
              <a:defRPr sz="4500"/>
            </a:lvl1pPr>
          </a:lstStyle>
          <a:p>
            <a:r>
              <a:rPr lang="en-US"/>
              <a:t>Click to edit Master title style</a:t>
            </a:r>
          </a:p>
        </p:txBody>
      </p:sp>
      <p:sp>
        <p:nvSpPr>
          <p:cNvPr id="3" name="Content Placeholder 2">
            <a:extLst>
              <a:ext uri="{FF2B5EF4-FFF2-40B4-BE49-F238E27FC236}">
                <a16:creationId xmlns:a16="http://schemas.microsoft.com/office/drawing/2014/main" id="{D047555F-BD59-C847-8EB9-29BA57726601}"/>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628D47EC-124A-3848-9E06-94775F0A75F0}"/>
              </a:ext>
            </a:extLst>
          </p:cNvPr>
          <p:cNvSpPr>
            <a:spLocks noGrp="1"/>
          </p:cNvSpPr>
          <p:nvPr>
            <p:ph type="ftr" sz="quarter" idx="10"/>
          </p:nvPr>
        </p:nvSpPr>
        <p:spPr>
          <a:xfrm>
            <a:off x="106680" y="6363372"/>
            <a:ext cx="2400945" cy="365125"/>
          </a:xfrm>
          <a:prstGeom prst="rect">
            <a:avLst/>
          </a:prstGeom>
        </p:spPr>
        <p:txBody>
          <a:bodyPr/>
          <a:lstStyle/>
          <a:p>
            <a:r>
              <a:rPr lang="en-US"/>
              <a:t>ecs.org    |    @EdCommission</a:t>
            </a:r>
          </a:p>
        </p:txBody>
      </p:sp>
    </p:spTree>
    <p:extLst>
      <p:ext uri="{BB962C8B-B14F-4D97-AF65-F5344CB8AC3E}">
        <p14:creationId xmlns:p14="http://schemas.microsoft.com/office/powerpoint/2010/main" val="350006598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326CB-A565-9B41-BD7A-F1FBAF973173}"/>
              </a:ext>
            </a:extLst>
          </p:cNvPr>
          <p:cNvSpPr>
            <a:spLocks noGrp="1"/>
          </p:cNvSpPr>
          <p:nvPr>
            <p:ph type="title" hasCustomPrompt="1"/>
          </p:nvPr>
        </p:nvSpPr>
        <p:spPr>
          <a:xfrm>
            <a:off x="887691" y="1161287"/>
            <a:ext cx="4273296" cy="1463040"/>
          </a:xfrm>
          <a:prstGeom prst="rect">
            <a:avLst/>
          </a:prstGeom>
        </p:spPr>
        <p:txBody>
          <a:bodyPr anchor="ctr" anchorCtr="0">
            <a:noAutofit/>
          </a:bodyPr>
          <a:lstStyle>
            <a:lvl1pPr>
              <a:defRPr sz="13800"/>
            </a:lvl1pPr>
          </a:lstStyle>
          <a:p>
            <a:r>
              <a:rPr lang="en-US"/>
              <a:t>X%</a:t>
            </a:r>
          </a:p>
        </p:txBody>
      </p:sp>
      <p:sp>
        <p:nvSpPr>
          <p:cNvPr id="11" name="Text Placeholder 10">
            <a:extLst>
              <a:ext uri="{FF2B5EF4-FFF2-40B4-BE49-F238E27FC236}">
                <a16:creationId xmlns:a16="http://schemas.microsoft.com/office/drawing/2014/main" id="{1CA7E6F0-A3DB-464F-A3EC-3651643D9ED2}"/>
              </a:ext>
            </a:extLst>
          </p:cNvPr>
          <p:cNvSpPr>
            <a:spLocks noGrp="1"/>
          </p:cNvSpPr>
          <p:nvPr>
            <p:ph type="body" sz="quarter" idx="11" hasCustomPrompt="1"/>
          </p:nvPr>
        </p:nvSpPr>
        <p:spPr>
          <a:xfrm>
            <a:off x="887413" y="2816225"/>
            <a:ext cx="4273550" cy="960120"/>
          </a:xfrm>
          <a:prstGeom prst="rect">
            <a:avLst/>
          </a:prstGeom>
        </p:spPr>
        <p:txBody>
          <a:bodyPr anchor="ctr" anchorCtr="0"/>
          <a:lstStyle>
            <a:lvl1pPr marL="0" indent="0">
              <a:buNone/>
              <a:defRPr sz="7200" b="1"/>
            </a:lvl1pPr>
          </a:lstStyle>
          <a:p>
            <a:pPr lvl="0"/>
            <a:r>
              <a:rPr lang="en-US"/>
              <a:t>States</a:t>
            </a:r>
          </a:p>
        </p:txBody>
      </p:sp>
      <p:sp>
        <p:nvSpPr>
          <p:cNvPr id="13" name="Text Placeholder 12">
            <a:extLst>
              <a:ext uri="{FF2B5EF4-FFF2-40B4-BE49-F238E27FC236}">
                <a16:creationId xmlns:a16="http://schemas.microsoft.com/office/drawing/2014/main" id="{7DE9194C-63D1-3E4B-8B34-C8A02792BA31}"/>
              </a:ext>
            </a:extLst>
          </p:cNvPr>
          <p:cNvSpPr>
            <a:spLocks noGrp="1"/>
          </p:cNvSpPr>
          <p:nvPr>
            <p:ph type="body" sz="quarter" idx="12" hasCustomPrompt="1"/>
          </p:nvPr>
        </p:nvSpPr>
        <p:spPr>
          <a:xfrm>
            <a:off x="887413" y="3968750"/>
            <a:ext cx="4273550" cy="1033463"/>
          </a:xfrm>
          <a:prstGeom prst="rect">
            <a:avLst/>
          </a:prstGeom>
        </p:spPr>
        <p:txBody>
          <a:bodyPr anchor="ctr" anchorCtr="0"/>
          <a:lstStyle>
            <a:lvl1pPr marL="0" indent="0">
              <a:buNone/>
              <a:defRPr/>
            </a:lvl1pPr>
          </a:lstStyle>
          <a:p>
            <a:r>
              <a:rPr lang="en-US" sz="2800" b="0"/>
              <a:t>This is what they do or what the % means.</a:t>
            </a:r>
          </a:p>
        </p:txBody>
      </p:sp>
      <p:pic>
        <p:nvPicPr>
          <p:cNvPr id="6" name="Picture 5">
            <a:extLst>
              <a:ext uri="{FF2B5EF4-FFF2-40B4-BE49-F238E27FC236}">
                <a16:creationId xmlns:a16="http://schemas.microsoft.com/office/drawing/2014/main" id="{626320F5-A63C-3D41-8574-4737044AE4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89482" y="6185515"/>
            <a:ext cx="2512016" cy="542981"/>
          </a:xfrm>
          <a:prstGeom prst="rect">
            <a:avLst/>
          </a:prstGeom>
        </p:spPr>
      </p:pic>
      <p:sp>
        <p:nvSpPr>
          <p:cNvPr id="3" name="Footer Placeholder 2">
            <a:extLst>
              <a:ext uri="{FF2B5EF4-FFF2-40B4-BE49-F238E27FC236}">
                <a16:creationId xmlns:a16="http://schemas.microsoft.com/office/drawing/2014/main" id="{EBA864FD-0B73-E441-A089-085E829C9EE0}"/>
              </a:ext>
            </a:extLst>
          </p:cNvPr>
          <p:cNvSpPr>
            <a:spLocks noGrp="1"/>
          </p:cNvSpPr>
          <p:nvPr>
            <p:ph type="ftr" sz="quarter" idx="13"/>
          </p:nvPr>
        </p:nvSpPr>
        <p:spPr>
          <a:xfrm>
            <a:off x="106680" y="6363372"/>
            <a:ext cx="2400945" cy="365125"/>
          </a:xfrm>
          <a:prstGeom prst="rect">
            <a:avLst/>
          </a:prstGeom>
        </p:spPr>
        <p:txBody>
          <a:bodyPr/>
          <a:lstStyle/>
          <a:p>
            <a:r>
              <a:rPr lang="en-US"/>
              <a:t>ecs.org    |    @EdCommission</a:t>
            </a:r>
          </a:p>
        </p:txBody>
      </p:sp>
    </p:spTree>
    <p:extLst>
      <p:ext uri="{BB962C8B-B14F-4D97-AF65-F5344CB8AC3E}">
        <p14:creationId xmlns:p14="http://schemas.microsoft.com/office/powerpoint/2010/main" val="2582909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333B6-23F7-30F4-20F3-EA2C72C7FF6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DACF15C-DF5D-0E10-90C3-A69DB468DEC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C9201DF-10E8-F75A-05F4-AEC8ABE41CD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88AF723-D31C-7640-F568-306EA97B5E2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659B94F-3DC2-823F-4A49-271D1BED3A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2AF7F4B-8711-1250-A668-F1F0414C42BE}"/>
              </a:ext>
            </a:extLst>
          </p:cNvPr>
          <p:cNvSpPr>
            <a:spLocks noGrp="1"/>
          </p:cNvSpPr>
          <p:nvPr>
            <p:ph type="dt" sz="half" idx="10"/>
          </p:nvPr>
        </p:nvSpPr>
        <p:spPr/>
        <p:txBody>
          <a:bodyPr/>
          <a:lstStyle/>
          <a:p>
            <a:fld id="{616C0621-912C-4EFB-A882-C54A5130C676}" type="datetimeFigureOut">
              <a:rPr lang="en-US" smtClean="0"/>
              <a:t>10/21/2024</a:t>
            </a:fld>
            <a:endParaRPr lang="en-US"/>
          </a:p>
        </p:txBody>
      </p:sp>
      <p:sp>
        <p:nvSpPr>
          <p:cNvPr id="8" name="Footer Placeholder 7">
            <a:extLst>
              <a:ext uri="{FF2B5EF4-FFF2-40B4-BE49-F238E27FC236}">
                <a16:creationId xmlns:a16="http://schemas.microsoft.com/office/drawing/2014/main" id="{CDCB57DC-D6ED-2F2E-D12B-B829B782EC4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BA361C5-ACED-E011-529E-C10A2A3C9D29}"/>
              </a:ext>
            </a:extLst>
          </p:cNvPr>
          <p:cNvSpPr>
            <a:spLocks noGrp="1"/>
          </p:cNvSpPr>
          <p:nvPr>
            <p:ph type="sldNum" sz="quarter" idx="12"/>
          </p:nvPr>
        </p:nvSpPr>
        <p:spPr/>
        <p:txBody>
          <a:bodyPr/>
          <a:lstStyle/>
          <a:p>
            <a:fld id="{ABC3BA32-75F2-45BF-88E7-CFB29A979740}" type="slidenum">
              <a:rPr lang="en-US" smtClean="0"/>
              <a:t>‹#›</a:t>
            </a:fld>
            <a:endParaRPr lang="en-US"/>
          </a:p>
        </p:txBody>
      </p:sp>
    </p:spTree>
    <p:extLst>
      <p:ext uri="{BB962C8B-B14F-4D97-AF65-F5344CB8AC3E}">
        <p14:creationId xmlns:p14="http://schemas.microsoft.com/office/powerpoint/2010/main" val="240886812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15_Custom Layout">
    <p:bg>
      <p:bgPr>
        <a:solidFill>
          <a:schemeClr val="bg1"/>
        </a:solidFill>
        <a:effectLst/>
      </p:bgPr>
    </p:bg>
    <p:spTree>
      <p:nvGrpSpPr>
        <p:cNvPr id="1" name=""/>
        <p:cNvGrpSpPr/>
        <p:nvPr/>
      </p:nvGrpSpPr>
      <p:grpSpPr>
        <a:xfrm>
          <a:off x="0" y="0"/>
          <a:ext cx="0" cy="0"/>
          <a:chOff x="0" y="0"/>
          <a:chExt cx="0" cy="0"/>
        </a:xfrm>
      </p:grpSpPr>
      <p:sp>
        <p:nvSpPr>
          <p:cNvPr id="4" name="Title 5"/>
          <p:cNvSpPr>
            <a:spLocks noGrp="1"/>
          </p:cNvSpPr>
          <p:nvPr>
            <p:ph type="title"/>
          </p:nvPr>
        </p:nvSpPr>
        <p:spPr>
          <a:xfrm>
            <a:off x="711200" y="1092200"/>
            <a:ext cx="10972800" cy="3962400"/>
          </a:xfrm>
          <a:prstGeom prst="rect">
            <a:avLst/>
          </a:prstGeom>
        </p:spPr>
        <p:txBody>
          <a:bodyPr/>
          <a:lstStyle>
            <a:lvl1pPr algn="ctr">
              <a:defRPr/>
            </a:lvl1pPr>
          </a:lstStyle>
          <a:p>
            <a:r>
              <a:rPr lang="en-US"/>
              <a:t>Click to edit Master title style</a:t>
            </a:r>
          </a:p>
        </p:txBody>
      </p:sp>
      <p:pic>
        <p:nvPicPr>
          <p:cNvPr id="3" name="Picture 2">
            <a:extLst>
              <a:ext uri="{FF2B5EF4-FFF2-40B4-BE49-F238E27FC236}">
                <a16:creationId xmlns:a16="http://schemas.microsoft.com/office/drawing/2014/main" id="{8CD3D558-577D-2740-93DE-757165700EC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89482" y="6185515"/>
            <a:ext cx="2512016" cy="542981"/>
          </a:xfrm>
          <a:prstGeom prst="rect">
            <a:avLst/>
          </a:prstGeom>
        </p:spPr>
      </p:pic>
      <p:sp>
        <p:nvSpPr>
          <p:cNvPr id="2" name="Footer Placeholder 1">
            <a:extLst>
              <a:ext uri="{FF2B5EF4-FFF2-40B4-BE49-F238E27FC236}">
                <a16:creationId xmlns:a16="http://schemas.microsoft.com/office/drawing/2014/main" id="{3019486A-8A91-874C-A98B-21349CA04571}"/>
              </a:ext>
            </a:extLst>
          </p:cNvPr>
          <p:cNvSpPr>
            <a:spLocks noGrp="1"/>
          </p:cNvSpPr>
          <p:nvPr>
            <p:ph type="ftr" sz="quarter" idx="10"/>
          </p:nvPr>
        </p:nvSpPr>
        <p:spPr>
          <a:xfrm>
            <a:off x="106680" y="6363372"/>
            <a:ext cx="2400945" cy="365125"/>
          </a:xfrm>
          <a:prstGeom prst="rect">
            <a:avLst/>
          </a:prstGeom>
        </p:spPr>
        <p:txBody>
          <a:bodyPr/>
          <a:lstStyle/>
          <a:p>
            <a:r>
              <a:rPr lang="en-US"/>
              <a:t>ecs.org    |    @EdCommission</a:t>
            </a:r>
          </a:p>
        </p:txBody>
      </p:sp>
    </p:spTree>
    <p:extLst>
      <p:ext uri="{BB962C8B-B14F-4D97-AF65-F5344CB8AC3E}">
        <p14:creationId xmlns:p14="http://schemas.microsoft.com/office/powerpoint/2010/main" val="201533023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1_Blank">
    <p:bg>
      <p:bgPr>
        <a:solidFill>
          <a:schemeClr val="bg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18B9174-2BE3-5949-B02D-1E483CCE0EE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Footer Placeholder 1">
            <a:extLst>
              <a:ext uri="{FF2B5EF4-FFF2-40B4-BE49-F238E27FC236}">
                <a16:creationId xmlns:a16="http://schemas.microsoft.com/office/drawing/2014/main" id="{13CB92C6-D264-92DE-F78B-F1DBB575325E}"/>
              </a:ext>
            </a:extLst>
          </p:cNvPr>
          <p:cNvSpPr txBox="1">
            <a:spLocks/>
          </p:cNvSpPr>
          <p:nvPr userDrawn="1"/>
        </p:nvSpPr>
        <p:spPr>
          <a:xfrm>
            <a:off x="11082832" y="6293922"/>
            <a:ext cx="957843" cy="365125"/>
          </a:xfrm>
          <a:prstGeom prst="rect">
            <a:avLst/>
          </a:prstGeom>
        </p:spPr>
        <p:txBody>
          <a:bodyPr vert="horz" lIns="91440" tIns="45720" rIns="91440" bIns="45720" rtlCol="0">
            <a:normAutofit/>
          </a:bodyPr>
          <a:lstStyle>
            <a:lvl1pPr marL="0" indent="0" algn="l" defTabSz="914400" rtl="0" eaLnBrk="1" latinLnBrk="0" hangingPunct="1">
              <a:lnSpc>
                <a:spcPct val="130000"/>
              </a:lnSpc>
              <a:spcBef>
                <a:spcPts val="1000"/>
              </a:spcBef>
              <a:buFont typeface="Arial" panose="020B0604020202020204" pitchFamily="34" charset="0"/>
              <a:buNone/>
              <a:defRPr sz="2800" kern="1200" baseline="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100">
                <a:solidFill>
                  <a:srgbClr val="7A6F66"/>
                </a:solidFill>
              </a:rPr>
              <a:t>|    ecs.org</a:t>
            </a:r>
          </a:p>
        </p:txBody>
      </p:sp>
      <p:pic>
        <p:nvPicPr>
          <p:cNvPr id="5" name="Picture 4">
            <a:extLst>
              <a:ext uri="{FF2B5EF4-FFF2-40B4-BE49-F238E27FC236}">
                <a16:creationId xmlns:a16="http://schemas.microsoft.com/office/drawing/2014/main" id="{634B7EEF-3EF3-8A52-FD4A-F74AF752FEE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75082" y="6185515"/>
            <a:ext cx="2512016" cy="542981"/>
          </a:xfrm>
          <a:prstGeom prst="rect">
            <a:avLst/>
          </a:prstGeom>
        </p:spPr>
      </p:pic>
    </p:spTree>
    <p:extLst>
      <p:ext uri="{BB962C8B-B14F-4D97-AF65-F5344CB8AC3E}">
        <p14:creationId xmlns:p14="http://schemas.microsoft.com/office/powerpoint/2010/main" val="203941386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8" name="Picture 7" descr="Graphic with a character reviewing books, bills, the USA map, ideas, and money that filters into an idea box. ">
            <a:extLst>
              <a:ext uri="{FF2B5EF4-FFF2-40B4-BE49-F238E27FC236}">
                <a16:creationId xmlns:a16="http://schemas.microsoft.com/office/drawing/2014/main" id="{904912F1-032D-FC4C-8FE0-1C7C9F53C5F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35888"/>
            <a:ext cx="12209943" cy="5022112"/>
          </a:xfrm>
          <a:prstGeom prst="rect">
            <a:avLst/>
          </a:prstGeom>
        </p:spPr>
      </p:pic>
      <p:sp>
        <p:nvSpPr>
          <p:cNvPr id="2" name="Title 1">
            <a:extLst>
              <a:ext uri="{FF2B5EF4-FFF2-40B4-BE49-F238E27FC236}">
                <a16:creationId xmlns:a16="http://schemas.microsoft.com/office/drawing/2014/main" id="{7CE3139F-BE8B-9040-AAE5-1EA63B31DE18}"/>
              </a:ext>
            </a:extLst>
          </p:cNvPr>
          <p:cNvSpPr>
            <a:spLocks noGrp="1"/>
          </p:cNvSpPr>
          <p:nvPr>
            <p:ph type="title" hasCustomPrompt="1"/>
          </p:nvPr>
        </p:nvSpPr>
        <p:spPr>
          <a:xfrm>
            <a:off x="838200" y="951279"/>
            <a:ext cx="5573889" cy="1322998"/>
          </a:xfrm>
          <a:prstGeom prst="rect">
            <a:avLst/>
          </a:prstGeom>
        </p:spPr>
        <p:txBody>
          <a:bodyPr/>
          <a:lstStyle/>
          <a:p>
            <a:r>
              <a:rPr lang="en-US"/>
              <a:t>Who we are.</a:t>
            </a:r>
          </a:p>
        </p:txBody>
      </p:sp>
      <p:sp>
        <p:nvSpPr>
          <p:cNvPr id="4" name="Title 1">
            <a:extLst>
              <a:ext uri="{FF2B5EF4-FFF2-40B4-BE49-F238E27FC236}">
                <a16:creationId xmlns:a16="http://schemas.microsoft.com/office/drawing/2014/main" id="{9067CF44-FD2E-BF4D-816A-19A931003A04}"/>
              </a:ext>
            </a:extLst>
          </p:cNvPr>
          <p:cNvSpPr txBox="1">
            <a:spLocks/>
          </p:cNvSpPr>
          <p:nvPr userDrawn="1"/>
        </p:nvSpPr>
        <p:spPr>
          <a:xfrm>
            <a:off x="838200" y="2960729"/>
            <a:ext cx="5573889" cy="18340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6000" b="1" i="0" kern="1200">
                <a:solidFill>
                  <a:schemeClr val="tx1"/>
                </a:solidFill>
                <a:latin typeface="Century Gothic" panose="020B0502020202020204" pitchFamily="34" charset="0"/>
                <a:ea typeface="+mj-ea"/>
                <a:cs typeface="+mj-cs"/>
              </a:defRPr>
            </a:lvl1pPr>
          </a:lstStyle>
          <a:p>
            <a:pPr>
              <a:lnSpc>
                <a:spcPct val="130000"/>
              </a:lnSpc>
            </a:pPr>
            <a:r>
              <a:rPr lang="en-US" sz="3000" b="0"/>
              <a:t>The essential, indispensable member of any team addressing education policy.</a:t>
            </a:r>
          </a:p>
        </p:txBody>
      </p:sp>
      <p:cxnSp>
        <p:nvCxnSpPr>
          <p:cNvPr id="7" name="Straight Connector 6">
            <a:extLst>
              <a:ext uri="{FF2B5EF4-FFF2-40B4-BE49-F238E27FC236}">
                <a16:creationId xmlns:a16="http://schemas.microsoft.com/office/drawing/2014/main" id="{C2607D15-E294-F840-8CDB-0BE7F439EB73}"/>
              </a:ext>
            </a:extLst>
          </p:cNvPr>
          <p:cNvCxnSpPr/>
          <p:nvPr userDrawn="1"/>
        </p:nvCxnSpPr>
        <p:spPr>
          <a:xfrm>
            <a:off x="838199" y="2890390"/>
            <a:ext cx="5573889" cy="0"/>
          </a:xfrm>
          <a:prstGeom prst="line">
            <a:avLst/>
          </a:prstGeom>
          <a:ln w="38100" cap="rnd">
            <a:solidFill>
              <a:srgbClr val="97478A"/>
            </a:solidFill>
            <a:round/>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9FC305AF-409F-3F4F-96BE-69DB6921B2F3}"/>
              </a:ext>
            </a:extLst>
          </p:cNvPr>
          <p:cNvPicPr>
            <a:picLocks noChangeAspect="1"/>
          </p:cNvPicPr>
          <p:nvPr userDrawn="1"/>
        </p:nvPicPr>
        <p:blipFill>
          <a:blip r:embed="rId3">
            <a:biLevel thresh="25000"/>
            <a:extLst>
              <a:ext uri="{28A0092B-C50C-407E-A947-70E740481C1C}">
                <a14:useLocalDpi xmlns:a14="http://schemas.microsoft.com/office/drawing/2010/main" val="0"/>
              </a:ext>
            </a:extLst>
          </a:blip>
          <a:stretch>
            <a:fillRect/>
          </a:stretch>
        </p:blipFill>
        <p:spPr>
          <a:xfrm>
            <a:off x="9489482" y="6185515"/>
            <a:ext cx="2512016" cy="542982"/>
          </a:xfrm>
          <a:prstGeom prst="rect">
            <a:avLst/>
          </a:prstGeom>
        </p:spPr>
      </p:pic>
      <p:sp>
        <p:nvSpPr>
          <p:cNvPr id="10" name="TextBox 9">
            <a:extLst>
              <a:ext uri="{FF2B5EF4-FFF2-40B4-BE49-F238E27FC236}">
                <a16:creationId xmlns:a16="http://schemas.microsoft.com/office/drawing/2014/main" id="{3313A521-0FE6-6544-8C5F-285E92F83CD5}"/>
              </a:ext>
            </a:extLst>
          </p:cNvPr>
          <p:cNvSpPr txBox="1"/>
          <p:nvPr userDrawn="1"/>
        </p:nvSpPr>
        <p:spPr>
          <a:xfrm>
            <a:off x="106680" y="6423917"/>
            <a:ext cx="2421924"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solidFill>
                <a:effectLst/>
                <a:uLnTx/>
                <a:uFillTx/>
                <a:latin typeface="Century Gothic" panose="020B0502020202020204" pitchFamily="34" charset="0"/>
                <a:ea typeface="+mn-ea"/>
                <a:cs typeface="+mn-cs"/>
              </a:rPr>
              <a:t>ecs.org    |    @EdCommission</a:t>
            </a:r>
          </a:p>
        </p:txBody>
      </p:sp>
    </p:spTree>
    <p:extLst>
      <p:ext uri="{BB962C8B-B14F-4D97-AF65-F5344CB8AC3E}">
        <p14:creationId xmlns:p14="http://schemas.microsoft.com/office/powerpoint/2010/main" val="284317918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8" name="Picture 7" descr="A picture containing object&#10;&#10;Description automatically generated">
            <a:extLst>
              <a:ext uri="{FF2B5EF4-FFF2-40B4-BE49-F238E27FC236}">
                <a16:creationId xmlns:a16="http://schemas.microsoft.com/office/drawing/2014/main" id="{DAD53F92-483B-2C42-8F7D-0272BB2E85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37205"/>
            <a:ext cx="12192000" cy="6019800"/>
          </a:xfrm>
          <a:prstGeom prst="rect">
            <a:avLst/>
          </a:prstGeom>
        </p:spPr>
      </p:pic>
      <p:sp>
        <p:nvSpPr>
          <p:cNvPr id="2" name="Title 1">
            <a:extLst>
              <a:ext uri="{FF2B5EF4-FFF2-40B4-BE49-F238E27FC236}">
                <a16:creationId xmlns:a16="http://schemas.microsoft.com/office/drawing/2014/main" id="{7CE3139F-BE8B-9040-AAE5-1EA63B31DE18}"/>
              </a:ext>
            </a:extLst>
          </p:cNvPr>
          <p:cNvSpPr>
            <a:spLocks noGrp="1"/>
          </p:cNvSpPr>
          <p:nvPr>
            <p:ph type="title" hasCustomPrompt="1"/>
          </p:nvPr>
        </p:nvSpPr>
        <p:spPr>
          <a:xfrm>
            <a:off x="838200" y="951279"/>
            <a:ext cx="5573889" cy="1322998"/>
          </a:xfrm>
          <a:prstGeom prst="rect">
            <a:avLst/>
          </a:prstGeom>
        </p:spPr>
        <p:txBody>
          <a:bodyPr/>
          <a:lstStyle/>
          <a:p>
            <a:r>
              <a:rPr lang="en-US"/>
              <a:t>What we do.</a:t>
            </a:r>
          </a:p>
        </p:txBody>
      </p:sp>
      <p:sp>
        <p:nvSpPr>
          <p:cNvPr id="4" name="Title 1">
            <a:extLst>
              <a:ext uri="{FF2B5EF4-FFF2-40B4-BE49-F238E27FC236}">
                <a16:creationId xmlns:a16="http://schemas.microsoft.com/office/drawing/2014/main" id="{9067CF44-FD2E-BF4D-816A-19A931003A04}"/>
              </a:ext>
            </a:extLst>
          </p:cNvPr>
          <p:cNvSpPr txBox="1">
            <a:spLocks/>
          </p:cNvSpPr>
          <p:nvPr userDrawn="1"/>
        </p:nvSpPr>
        <p:spPr>
          <a:xfrm>
            <a:off x="838198" y="3050604"/>
            <a:ext cx="6379725" cy="1834011"/>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6000" b="1" i="0" kern="1200">
                <a:solidFill>
                  <a:schemeClr val="tx1"/>
                </a:solidFill>
                <a:latin typeface="Century Gothic" panose="020B0502020202020204" pitchFamily="34" charset="0"/>
                <a:ea typeface="+mj-ea"/>
                <a:cs typeface="+mj-cs"/>
              </a:defRPr>
            </a:lvl1pPr>
          </a:lstStyle>
          <a:p>
            <a:pPr algn="l">
              <a:lnSpc>
                <a:spcPct val="140000"/>
              </a:lnSpc>
            </a:pPr>
            <a:r>
              <a:rPr lang="en-US" sz="2400" b="0">
                <a:solidFill>
                  <a:schemeClr val="tx1"/>
                </a:solidFill>
                <a:latin typeface="Century Gothic" charset="0"/>
                <a:ea typeface="Century Gothic" charset="0"/>
                <a:cs typeface="Century Gothic" charset="0"/>
              </a:rPr>
              <a:t>We believe in the power of learning from experience and we know informed policymakers create better education policy.</a:t>
            </a:r>
            <a:endParaRPr lang="en-US" sz="2400" b="0" baseline="30000">
              <a:solidFill>
                <a:schemeClr val="tx1"/>
              </a:solidFill>
              <a:latin typeface="Century Gothic" charset="0"/>
              <a:ea typeface="Century Gothic" charset="0"/>
              <a:cs typeface="Century Gothic" charset="0"/>
            </a:endParaRPr>
          </a:p>
        </p:txBody>
      </p:sp>
      <p:cxnSp>
        <p:nvCxnSpPr>
          <p:cNvPr id="7" name="Straight Connector 6">
            <a:extLst>
              <a:ext uri="{FF2B5EF4-FFF2-40B4-BE49-F238E27FC236}">
                <a16:creationId xmlns:a16="http://schemas.microsoft.com/office/drawing/2014/main" id="{C2607D15-E294-F840-8CDB-0BE7F439EB73}"/>
              </a:ext>
            </a:extLst>
          </p:cNvPr>
          <p:cNvCxnSpPr/>
          <p:nvPr userDrawn="1"/>
        </p:nvCxnSpPr>
        <p:spPr>
          <a:xfrm>
            <a:off x="838199" y="2890390"/>
            <a:ext cx="5573889" cy="0"/>
          </a:xfrm>
          <a:prstGeom prst="line">
            <a:avLst/>
          </a:prstGeom>
          <a:ln w="38100" cap="rnd">
            <a:solidFill>
              <a:srgbClr val="E48123"/>
            </a:solidFill>
            <a:round/>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A52FB15B-719F-7649-B87D-09470889F888}"/>
              </a:ext>
            </a:extLst>
          </p:cNvPr>
          <p:cNvSpPr>
            <a:spLocks noGrp="1"/>
          </p:cNvSpPr>
          <p:nvPr>
            <p:ph type="ftr" sz="quarter" idx="10"/>
          </p:nvPr>
        </p:nvSpPr>
        <p:spPr>
          <a:xfrm>
            <a:off x="106680" y="6363372"/>
            <a:ext cx="2400945" cy="365125"/>
          </a:xfrm>
          <a:prstGeom prst="rect">
            <a:avLst/>
          </a:prstGeom>
        </p:spPr>
        <p:txBody>
          <a:bodyPr/>
          <a:lstStyle/>
          <a:p>
            <a:r>
              <a:rPr lang="en-US"/>
              <a:t>ecs.org    |    @EdCommission</a:t>
            </a:r>
          </a:p>
        </p:txBody>
      </p:sp>
    </p:spTree>
    <p:extLst>
      <p:ext uri="{BB962C8B-B14F-4D97-AF65-F5344CB8AC3E}">
        <p14:creationId xmlns:p14="http://schemas.microsoft.com/office/powerpoint/2010/main" val="186047449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2_Custom Layout">
    <p:spTree>
      <p:nvGrpSpPr>
        <p:cNvPr id="1" name=""/>
        <p:cNvGrpSpPr/>
        <p:nvPr/>
      </p:nvGrpSpPr>
      <p:grpSpPr>
        <a:xfrm>
          <a:off x="0" y="0"/>
          <a:ext cx="0" cy="0"/>
          <a:chOff x="0" y="0"/>
          <a:chExt cx="0" cy="0"/>
        </a:xfrm>
      </p:grpSpPr>
      <p:pic>
        <p:nvPicPr>
          <p:cNvPr id="3" name="Picture 2" descr="A picture containing a man and woman reviewing a map of the USA. ">
            <a:extLst>
              <a:ext uri="{FF2B5EF4-FFF2-40B4-BE49-F238E27FC236}">
                <a16:creationId xmlns:a16="http://schemas.microsoft.com/office/drawing/2014/main" id="{5A99341A-BAF9-1847-B54F-4F05DC73BA3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6705599" y="292024"/>
            <a:ext cx="5486401" cy="6562432"/>
          </a:xfrm>
          <a:prstGeom prst="rect">
            <a:avLst/>
          </a:prstGeom>
        </p:spPr>
      </p:pic>
      <p:sp>
        <p:nvSpPr>
          <p:cNvPr id="10" name="Title 1">
            <a:extLst>
              <a:ext uri="{FF2B5EF4-FFF2-40B4-BE49-F238E27FC236}">
                <a16:creationId xmlns:a16="http://schemas.microsoft.com/office/drawing/2014/main" id="{92BBAF5D-6E19-044A-92E6-E37E27EE5746}"/>
              </a:ext>
            </a:extLst>
          </p:cNvPr>
          <p:cNvSpPr>
            <a:spLocks noGrp="1"/>
          </p:cNvSpPr>
          <p:nvPr>
            <p:ph type="title" hasCustomPrompt="1"/>
          </p:nvPr>
        </p:nvSpPr>
        <p:spPr>
          <a:xfrm>
            <a:off x="838200" y="951279"/>
            <a:ext cx="5573889" cy="1322998"/>
          </a:xfrm>
          <a:prstGeom prst="rect">
            <a:avLst/>
          </a:prstGeom>
        </p:spPr>
        <p:txBody>
          <a:bodyPr/>
          <a:lstStyle/>
          <a:p>
            <a:r>
              <a:rPr lang="en-US"/>
              <a:t>How we do it.</a:t>
            </a:r>
          </a:p>
        </p:txBody>
      </p:sp>
      <p:sp>
        <p:nvSpPr>
          <p:cNvPr id="11" name="Title 1">
            <a:extLst>
              <a:ext uri="{FF2B5EF4-FFF2-40B4-BE49-F238E27FC236}">
                <a16:creationId xmlns:a16="http://schemas.microsoft.com/office/drawing/2014/main" id="{9EE348DE-66C4-324F-8C55-3FFFCD11C06E}"/>
              </a:ext>
            </a:extLst>
          </p:cNvPr>
          <p:cNvSpPr txBox="1">
            <a:spLocks/>
          </p:cNvSpPr>
          <p:nvPr userDrawn="1"/>
        </p:nvSpPr>
        <p:spPr>
          <a:xfrm>
            <a:off x="838200" y="2960729"/>
            <a:ext cx="5573889" cy="18340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6000" b="1" i="0" kern="1200">
                <a:solidFill>
                  <a:schemeClr val="tx1"/>
                </a:solidFill>
                <a:latin typeface="Century Gothic" panose="020B0502020202020204" pitchFamily="34" charset="0"/>
                <a:ea typeface="+mj-ea"/>
                <a:cs typeface="+mj-cs"/>
              </a:defRPr>
            </a:lvl1pPr>
          </a:lstStyle>
          <a:p>
            <a:pPr>
              <a:lnSpc>
                <a:spcPct val="130000"/>
              </a:lnSpc>
            </a:pPr>
            <a:r>
              <a:rPr lang="en-US" sz="3000" b="0"/>
              <a:t>We research, report, convene and counsel.</a:t>
            </a:r>
          </a:p>
        </p:txBody>
      </p:sp>
      <p:cxnSp>
        <p:nvCxnSpPr>
          <p:cNvPr id="12" name="Straight Connector 11">
            <a:extLst>
              <a:ext uri="{FF2B5EF4-FFF2-40B4-BE49-F238E27FC236}">
                <a16:creationId xmlns:a16="http://schemas.microsoft.com/office/drawing/2014/main" id="{94DD3C55-454D-5740-8905-11F707073482}"/>
              </a:ext>
            </a:extLst>
          </p:cNvPr>
          <p:cNvCxnSpPr/>
          <p:nvPr userDrawn="1"/>
        </p:nvCxnSpPr>
        <p:spPr>
          <a:xfrm>
            <a:off x="838199" y="2890390"/>
            <a:ext cx="5573889" cy="0"/>
          </a:xfrm>
          <a:prstGeom prst="line">
            <a:avLst/>
          </a:prstGeom>
          <a:ln w="38100" cap="rnd">
            <a:solidFill>
              <a:srgbClr val="84BD00"/>
            </a:solidFill>
            <a:round/>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104A58AC-5FC1-1947-B8B1-BA612474B9B5}"/>
              </a:ext>
            </a:extLst>
          </p:cNvPr>
          <p:cNvSpPr>
            <a:spLocks noGrp="1"/>
          </p:cNvSpPr>
          <p:nvPr>
            <p:ph type="ftr" sz="quarter" idx="10"/>
          </p:nvPr>
        </p:nvSpPr>
        <p:spPr>
          <a:xfrm>
            <a:off x="106680" y="6363372"/>
            <a:ext cx="2400945" cy="365125"/>
          </a:xfrm>
          <a:prstGeom prst="rect">
            <a:avLst/>
          </a:prstGeom>
        </p:spPr>
        <p:txBody>
          <a:bodyPr/>
          <a:lstStyle/>
          <a:p>
            <a:r>
              <a:rPr lang="en-US"/>
              <a:t>ecs.org    |    @EdCommission</a:t>
            </a:r>
          </a:p>
        </p:txBody>
      </p:sp>
      <p:pic>
        <p:nvPicPr>
          <p:cNvPr id="7" name="Picture 6" descr="Education Commission of the States logo. ">
            <a:extLst>
              <a:ext uri="{FF2B5EF4-FFF2-40B4-BE49-F238E27FC236}">
                <a16:creationId xmlns:a16="http://schemas.microsoft.com/office/drawing/2014/main" id="{10F0D4C7-236E-4507-98D6-2C2BAD4CA9F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489482" y="6185515"/>
            <a:ext cx="2512016" cy="542981"/>
          </a:xfrm>
          <a:prstGeom prst="rect">
            <a:avLst/>
          </a:prstGeom>
        </p:spPr>
      </p:pic>
    </p:spTree>
    <p:extLst>
      <p:ext uri="{BB962C8B-B14F-4D97-AF65-F5344CB8AC3E}">
        <p14:creationId xmlns:p14="http://schemas.microsoft.com/office/powerpoint/2010/main" val="96822443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62" name="Title 1">
            <a:extLst>
              <a:ext uri="{FF2B5EF4-FFF2-40B4-BE49-F238E27FC236}">
                <a16:creationId xmlns:a16="http://schemas.microsoft.com/office/drawing/2014/main" id="{A4E7A7B3-B408-2B47-A657-BBB7E49172CC}"/>
              </a:ext>
            </a:extLst>
          </p:cNvPr>
          <p:cNvSpPr>
            <a:spLocks noGrp="1"/>
          </p:cNvSpPr>
          <p:nvPr>
            <p:ph type="title" hasCustomPrompt="1"/>
          </p:nvPr>
        </p:nvSpPr>
        <p:spPr>
          <a:xfrm>
            <a:off x="442784" y="300490"/>
            <a:ext cx="5573889" cy="1322998"/>
          </a:xfrm>
          <a:prstGeom prst="rect">
            <a:avLst/>
          </a:prstGeom>
        </p:spPr>
        <p:txBody>
          <a:bodyPr>
            <a:normAutofit/>
          </a:bodyPr>
          <a:lstStyle>
            <a:lvl1pPr>
              <a:defRPr sz="5000"/>
            </a:lvl1pPr>
          </a:lstStyle>
          <a:p>
            <a:r>
              <a:rPr lang="en-US"/>
              <a:t>Map Backup</a:t>
            </a:r>
          </a:p>
        </p:txBody>
      </p:sp>
      <p:sp>
        <p:nvSpPr>
          <p:cNvPr id="5" name="Freeform 24">
            <a:extLst>
              <a:ext uri="{FF2B5EF4-FFF2-40B4-BE49-F238E27FC236}">
                <a16:creationId xmlns:a16="http://schemas.microsoft.com/office/drawing/2014/main" id="{E02DEF37-37BF-F349-96D9-2F8E3C618EEA}"/>
              </a:ext>
            </a:extLst>
          </p:cNvPr>
          <p:cNvSpPr>
            <a:spLocks/>
          </p:cNvSpPr>
          <p:nvPr userDrawn="1"/>
        </p:nvSpPr>
        <p:spPr bwMode="auto">
          <a:xfrm>
            <a:off x="6798956" y="2815529"/>
            <a:ext cx="486960" cy="805331"/>
          </a:xfrm>
          <a:custGeom>
            <a:avLst/>
            <a:gdLst>
              <a:gd name="T0" fmla="*/ 40 w 1641"/>
              <a:gd name="T1" fmla="*/ 30 h 2721"/>
              <a:gd name="T2" fmla="*/ 56 w 1641"/>
              <a:gd name="T3" fmla="*/ 52 h 2721"/>
              <a:gd name="T4" fmla="*/ 76 w 1641"/>
              <a:gd name="T5" fmla="*/ 73 h 2721"/>
              <a:gd name="T6" fmla="*/ 83 w 1641"/>
              <a:gd name="T7" fmla="*/ 100 h 2721"/>
              <a:gd name="T8" fmla="*/ 63 w 1641"/>
              <a:gd name="T9" fmla="*/ 123 h 2721"/>
              <a:gd name="T10" fmla="*/ 38 w 1641"/>
              <a:gd name="T11" fmla="*/ 135 h 2721"/>
              <a:gd name="T12" fmla="*/ 12 w 1641"/>
              <a:gd name="T13" fmla="*/ 135 h 2721"/>
              <a:gd name="T14" fmla="*/ 28 w 1641"/>
              <a:gd name="T15" fmla="*/ 164 h 2721"/>
              <a:gd name="T16" fmla="*/ 20 w 1641"/>
              <a:gd name="T17" fmla="*/ 193 h 2721"/>
              <a:gd name="T18" fmla="*/ 6 w 1641"/>
              <a:gd name="T19" fmla="*/ 220 h 2721"/>
              <a:gd name="T20" fmla="*/ 0 w 1641"/>
              <a:gd name="T21" fmla="*/ 240 h 2721"/>
              <a:gd name="T22" fmla="*/ 6 w 1641"/>
              <a:gd name="T23" fmla="*/ 270 h 2721"/>
              <a:gd name="T24" fmla="*/ 23 w 1641"/>
              <a:gd name="T25" fmla="*/ 293 h 2721"/>
              <a:gd name="T26" fmla="*/ 41 w 1641"/>
              <a:gd name="T27" fmla="*/ 305 h 2721"/>
              <a:gd name="T28" fmla="*/ 63 w 1641"/>
              <a:gd name="T29" fmla="*/ 333 h 2721"/>
              <a:gd name="T30" fmla="*/ 82 w 1641"/>
              <a:gd name="T31" fmla="*/ 348 h 2721"/>
              <a:gd name="T32" fmla="*/ 100 w 1641"/>
              <a:gd name="T33" fmla="*/ 353 h 2721"/>
              <a:gd name="T34" fmla="*/ 115 w 1641"/>
              <a:gd name="T35" fmla="*/ 362 h 2721"/>
              <a:gd name="T36" fmla="*/ 111 w 1641"/>
              <a:gd name="T37" fmla="*/ 387 h 2721"/>
              <a:gd name="T38" fmla="*/ 103 w 1641"/>
              <a:gd name="T39" fmla="*/ 407 h 2721"/>
              <a:gd name="T40" fmla="*/ 121 w 1641"/>
              <a:gd name="T41" fmla="*/ 430 h 2721"/>
              <a:gd name="T42" fmla="*/ 143 w 1641"/>
              <a:gd name="T43" fmla="*/ 441 h 2721"/>
              <a:gd name="T44" fmla="*/ 172 w 1641"/>
              <a:gd name="T45" fmla="*/ 464 h 2721"/>
              <a:gd name="T46" fmla="*/ 177 w 1641"/>
              <a:gd name="T47" fmla="*/ 492 h 2721"/>
              <a:gd name="T48" fmla="*/ 194 w 1641"/>
              <a:gd name="T49" fmla="*/ 515 h 2721"/>
              <a:gd name="T50" fmla="*/ 194 w 1641"/>
              <a:gd name="T51" fmla="*/ 515 h 2721"/>
              <a:gd name="T52" fmla="*/ 220 w 1641"/>
              <a:gd name="T53" fmla="*/ 504 h 2721"/>
              <a:gd name="T54" fmla="*/ 235 w 1641"/>
              <a:gd name="T55" fmla="*/ 498 h 2721"/>
              <a:gd name="T56" fmla="*/ 254 w 1641"/>
              <a:gd name="T57" fmla="*/ 487 h 2721"/>
              <a:gd name="T58" fmla="*/ 271 w 1641"/>
              <a:gd name="T59" fmla="*/ 476 h 2721"/>
              <a:gd name="T60" fmla="*/ 285 w 1641"/>
              <a:gd name="T61" fmla="*/ 460 h 2721"/>
              <a:gd name="T62" fmla="*/ 284 w 1641"/>
              <a:gd name="T63" fmla="*/ 441 h 2721"/>
              <a:gd name="T64" fmla="*/ 285 w 1641"/>
              <a:gd name="T65" fmla="*/ 403 h 2721"/>
              <a:gd name="T66" fmla="*/ 305 w 1641"/>
              <a:gd name="T67" fmla="*/ 351 h 2721"/>
              <a:gd name="T68" fmla="*/ 300 w 1641"/>
              <a:gd name="T69" fmla="*/ 316 h 2721"/>
              <a:gd name="T70" fmla="*/ 294 w 1641"/>
              <a:gd name="T71" fmla="*/ 278 h 2721"/>
              <a:gd name="T72" fmla="*/ 311 w 1641"/>
              <a:gd name="T73" fmla="*/ 249 h 2721"/>
              <a:gd name="T74" fmla="*/ 300 w 1641"/>
              <a:gd name="T75" fmla="*/ 209 h 2721"/>
              <a:gd name="T76" fmla="*/ 298 w 1641"/>
              <a:gd name="T77" fmla="*/ 176 h 2721"/>
              <a:gd name="T78" fmla="*/ 285 w 1641"/>
              <a:gd name="T79" fmla="*/ 141 h 2721"/>
              <a:gd name="T80" fmla="*/ 273 w 1641"/>
              <a:gd name="T81" fmla="*/ 103 h 2721"/>
              <a:gd name="T82" fmla="*/ 271 w 1641"/>
              <a:gd name="T83" fmla="*/ 67 h 2721"/>
              <a:gd name="T84" fmla="*/ 248 w 1641"/>
              <a:gd name="T85" fmla="*/ 44 h 2721"/>
              <a:gd name="T86" fmla="*/ 236 w 1641"/>
              <a:gd name="T87" fmla="*/ 0 h 2721"/>
              <a:gd name="T88" fmla="*/ 40 w 1641"/>
              <a:gd name="T89" fmla="*/ 30 h 272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641" h="2721">
                <a:moveTo>
                  <a:pt x="213" y="160"/>
                </a:moveTo>
                <a:lnTo>
                  <a:pt x="298" y="274"/>
                </a:lnTo>
                <a:lnTo>
                  <a:pt x="399" y="384"/>
                </a:lnTo>
                <a:lnTo>
                  <a:pt x="438" y="529"/>
                </a:lnTo>
                <a:lnTo>
                  <a:pt x="333" y="652"/>
                </a:lnTo>
                <a:lnTo>
                  <a:pt x="201" y="712"/>
                </a:lnTo>
                <a:lnTo>
                  <a:pt x="61" y="711"/>
                </a:lnTo>
                <a:lnTo>
                  <a:pt x="150" y="864"/>
                </a:lnTo>
                <a:lnTo>
                  <a:pt x="105" y="1020"/>
                </a:lnTo>
                <a:lnTo>
                  <a:pt x="31" y="1162"/>
                </a:lnTo>
                <a:lnTo>
                  <a:pt x="0" y="1270"/>
                </a:lnTo>
                <a:lnTo>
                  <a:pt x="34" y="1428"/>
                </a:lnTo>
                <a:lnTo>
                  <a:pt x="120" y="1550"/>
                </a:lnTo>
                <a:lnTo>
                  <a:pt x="216" y="1611"/>
                </a:lnTo>
                <a:lnTo>
                  <a:pt x="333" y="1757"/>
                </a:lnTo>
                <a:lnTo>
                  <a:pt x="433" y="1839"/>
                </a:lnTo>
                <a:lnTo>
                  <a:pt x="529" y="1863"/>
                </a:lnTo>
                <a:lnTo>
                  <a:pt x="605" y="1910"/>
                </a:lnTo>
                <a:lnTo>
                  <a:pt x="587" y="2045"/>
                </a:lnTo>
                <a:lnTo>
                  <a:pt x="543" y="2153"/>
                </a:lnTo>
                <a:lnTo>
                  <a:pt x="636" y="2270"/>
                </a:lnTo>
                <a:lnTo>
                  <a:pt x="756" y="2331"/>
                </a:lnTo>
                <a:lnTo>
                  <a:pt x="906" y="2451"/>
                </a:lnTo>
                <a:lnTo>
                  <a:pt x="933" y="2597"/>
                </a:lnTo>
                <a:lnTo>
                  <a:pt x="1023" y="2720"/>
                </a:lnTo>
                <a:lnTo>
                  <a:pt x="1022" y="2721"/>
                </a:lnTo>
                <a:lnTo>
                  <a:pt x="1161" y="2664"/>
                </a:lnTo>
                <a:lnTo>
                  <a:pt x="1238" y="2631"/>
                </a:lnTo>
                <a:lnTo>
                  <a:pt x="1341" y="2574"/>
                </a:lnTo>
                <a:lnTo>
                  <a:pt x="1431" y="2514"/>
                </a:lnTo>
                <a:lnTo>
                  <a:pt x="1502" y="2431"/>
                </a:lnTo>
                <a:lnTo>
                  <a:pt x="1496" y="2330"/>
                </a:lnTo>
                <a:lnTo>
                  <a:pt x="1502" y="2127"/>
                </a:lnTo>
                <a:lnTo>
                  <a:pt x="1611" y="1854"/>
                </a:lnTo>
                <a:lnTo>
                  <a:pt x="1582" y="1671"/>
                </a:lnTo>
                <a:lnTo>
                  <a:pt x="1550" y="1471"/>
                </a:lnTo>
                <a:lnTo>
                  <a:pt x="1641" y="1314"/>
                </a:lnTo>
                <a:lnTo>
                  <a:pt x="1582" y="1104"/>
                </a:lnTo>
                <a:lnTo>
                  <a:pt x="1574" y="928"/>
                </a:lnTo>
                <a:lnTo>
                  <a:pt x="1502" y="744"/>
                </a:lnTo>
                <a:lnTo>
                  <a:pt x="1438" y="544"/>
                </a:lnTo>
                <a:lnTo>
                  <a:pt x="1431" y="354"/>
                </a:lnTo>
                <a:lnTo>
                  <a:pt x="1311" y="234"/>
                </a:lnTo>
                <a:lnTo>
                  <a:pt x="1246" y="0"/>
                </a:lnTo>
                <a:lnTo>
                  <a:pt x="213" y="16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6" name="Freeform 38">
            <a:extLst>
              <a:ext uri="{FF2B5EF4-FFF2-40B4-BE49-F238E27FC236}">
                <a16:creationId xmlns:a16="http://schemas.microsoft.com/office/drawing/2014/main" id="{9CE946A5-83BD-144F-9BAA-BF167818E8A7}"/>
              </a:ext>
            </a:extLst>
          </p:cNvPr>
          <p:cNvSpPr>
            <a:spLocks/>
          </p:cNvSpPr>
          <p:nvPr userDrawn="1"/>
        </p:nvSpPr>
        <p:spPr bwMode="auto">
          <a:xfrm>
            <a:off x="8587087" y="2573148"/>
            <a:ext cx="178499" cy="353407"/>
          </a:xfrm>
          <a:custGeom>
            <a:avLst/>
            <a:gdLst>
              <a:gd name="T0" fmla="*/ 10 w 601"/>
              <a:gd name="T1" fmla="*/ 23 h 1190"/>
              <a:gd name="T2" fmla="*/ 0 w 601"/>
              <a:gd name="T3" fmla="*/ 51 h 1190"/>
              <a:gd name="T4" fmla="*/ 20 w 601"/>
              <a:gd name="T5" fmla="*/ 84 h 1190"/>
              <a:gd name="T6" fmla="*/ 46 w 601"/>
              <a:gd name="T7" fmla="*/ 103 h 1190"/>
              <a:gd name="T8" fmla="*/ 47 w 601"/>
              <a:gd name="T9" fmla="*/ 119 h 1190"/>
              <a:gd name="T10" fmla="*/ 38 w 601"/>
              <a:gd name="T11" fmla="*/ 136 h 1190"/>
              <a:gd name="T12" fmla="*/ 30 w 601"/>
              <a:gd name="T13" fmla="*/ 156 h 1190"/>
              <a:gd name="T14" fmla="*/ 17 w 601"/>
              <a:gd name="T15" fmla="*/ 171 h 1190"/>
              <a:gd name="T16" fmla="*/ 27 w 601"/>
              <a:gd name="T17" fmla="*/ 201 h 1190"/>
              <a:gd name="T18" fmla="*/ 48 w 601"/>
              <a:gd name="T19" fmla="*/ 198 h 1190"/>
              <a:gd name="T20" fmla="*/ 66 w 601"/>
              <a:gd name="T21" fmla="*/ 216 h 1190"/>
              <a:gd name="T22" fmla="*/ 85 w 601"/>
              <a:gd name="T23" fmla="*/ 226 h 1190"/>
              <a:gd name="T24" fmla="*/ 91 w 601"/>
              <a:gd name="T25" fmla="*/ 188 h 1190"/>
              <a:gd name="T26" fmla="*/ 97 w 601"/>
              <a:gd name="T27" fmla="*/ 165 h 1190"/>
              <a:gd name="T28" fmla="*/ 102 w 601"/>
              <a:gd name="T29" fmla="*/ 137 h 1190"/>
              <a:gd name="T30" fmla="*/ 114 w 601"/>
              <a:gd name="T31" fmla="*/ 108 h 1190"/>
              <a:gd name="T32" fmla="*/ 108 w 601"/>
              <a:gd name="T33" fmla="*/ 74 h 1190"/>
              <a:gd name="T34" fmla="*/ 86 w 601"/>
              <a:gd name="T35" fmla="*/ 57 h 1190"/>
              <a:gd name="T36" fmla="*/ 86 w 601"/>
              <a:gd name="T37" fmla="*/ 33 h 1190"/>
              <a:gd name="T38" fmla="*/ 102 w 601"/>
              <a:gd name="T39" fmla="*/ 9 h 1190"/>
              <a:gd name="T40" fmla="*/ 64 w 601"/>
              <a:gd name="T41" fmla="*/ 2 h 1190"/>
              <a:gd name="T42" fmla="*/ 26 w 601"/>
              <a:gd name="T43" fmla="*/ 0 h 1190"/>
              <a:gd name="T44" fmla="*/ 10 w 601"/>
              <a:gd name="T45" fmla="*/ 23 h 119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601" h="1190">
                <a:moveTo>
                  <a:pt x="54" y="119"/>
                </a:moveTo>
                <a:lnTo>
                  <a:pt x="0" y="269"/>
                </a:lnTo>
                <a:lnTo>
                  <a:pt x="106" y="440"/>
                </a:lnTo>
                <a:lnTo>
                  <a:pt x="244" y="540"/>
                </a:lnTo>
                <a:lnTo>
                  <a:pt x="250" y="624"/>
                </a:lnTo>
                <a:lnTo>
                  <a:pt x="199" y="716"/>
                </a:lnTo>
                <a:lnTo>
                  <a:pt x="159" y="821"/>
                </a:lnTo>
                <a:lnTo>
                  <a:pt x="87" y="902"/>
                </a:lnTo>
                <a:lnTo>
                  <a:pt x="141" y="1059"/>
                </a:lnTo>
                <a:lnTo>
                  <a:pt x="254" y="1044"/>
                </a:lnTo>
                <a:lnTo>
                  <a:pt x="346" y="1135"/>
                </a:lnTo>
                <a:lnTo>
                  <a:pt x="446" y="1190"/>
                </a:lnTo>
                <a:lnTo>
                  <a:pt x="481" y="989"/>
                </a:lnTo>
                <a:lnTo>
                  <a:pt x="511" y="869"/>
                </a:lnTo>
                <a:lnTo>
                  <a:pt x="538" y="724"/>
                </a:lnTo>
                <a:lnTo>
                  <a:pt x="601" y="569"/>
                </a:lnTo>
                <a:lnTo>
                  <a:pt x="571" y="389"/>
                </a:lnTo>
                <a:lnTo>
                  <a:pt x="451" y="299"/>
                </a:lnTo>
                <a:lnTo>
                  <a:pt x="455" y="175"/>
                </a:lnTo>
                <a:lnTo>
                  <a:pt x="540" y="45"/>
                </a:lnTo>
                <a:lnTo>
                  <a:pt x="340" y="12"/>
                </a:lnTo>
                <a:lnTo>
                  <a:pt x="135" y="0"/>
                </a:lnTo>
                <a:lnTo>
                  <a:pt x="54" y="119"/>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7" name="Freeform 40">
            <a:extLst>
              <a:ext uri="{FF2B5EF4-FFF2-40B4-BE49-F238E27FC236}">
                <a16:creationId xmlns:a16="http://schemas.microsoft.com/office/drawing/2014/main" id="{417D07B1-6F30-934C-9B3D-326041767774}"/>
              </a:ext>
            </a:extLst>
          </p:cNvPr>
          <p:cNvSpPr>
            <a:spLocks/>
          </p:cNvSpPr>
          <p:nvPr userDrawn="1"/>
        </p:nvSpPr>
        <p:spPr bwMode="auto">
          <a:xfrm>
            <a:off x="8707652" y="2188465"/>
            <a:ext cx="408671" cy="251764"/>
          </a:xfrm>
          <a:custGeom>
            <a:avLst/>
            <a:gdLst>
              <a:gd name="T0" fmla="*/ 142 w 1383"/>
              <a:gd name="T1" fmla="*/ 17 h 850"/>
              <a:gd name="T2" fmla="*/ 131 w 1383"/>
              <a:gd name="T3" fmla="*/ 40 h 850"/>
              <a:gd name="T4" fmla="*/ 53 w 1383"/>
              <a:gd name="T5" fmla="*/ 64 h 850"/>
              <a:gd name="T6" fmla="*/ 0 w 1383"/>
              <a:gd name="T7" fmla="*/ 83 h 850"/>
              <a:gd name="T8" fmla="*/ 6 w 1383"/>
              <a:gd name="T9" fmla="*/ 122 h 850"/>
              <a:gd name="T10" fmla="*/ 11 w 1383"/>
              <a:gd name="T11" fmla="*/ 161 h 850"/>
              <a:gd name="T12" fmla="*/ 113 w 1383"/>
              <a:gd name="T13" fmla="*/ 109 h 850"/>
              <a:gd name="T14" fmla="*/ 156 w 1383"/>
              <a:gd name="T15" fmla="*/ 96 h 850"/>
              <a:gd name="T16" fmla="*/ 172 w 1383"/>
              <a:gd name="T17" fmla="*/ 128 h 850"/>
              <a:gd name="T18" fmla="*/ 193 w 1383"/>
              <a:gd name="T19" fmla="*/ 142 h 850"/>
              <a:gd name="T20" fmla="*/ 201 w 1383"/>
              <a:gd name="T21" fmla="*/ 125 h 850"/>
              <a:gd name="T22" fmla="*/ 233 w 1383"/>
              <a:gd name="T23" fmla="*/ 102 h 850"/>
              <a:gd name="T24" fmla="*/ 261 w 1383"/>
              <a:gd name="T25" fmla="*/ 85 h 850"/>
              <a:gd name="T26" fmla="*/ 252 w 1383"/>
              <a:gd name="T27" fmla="*/ 73 h 850"/>
              <a:gd name="T28" fmla="*/ 250 w 1383"/>
              <a:gd name="T29" fmla="*/ 62 h 850"/>
              <a:gd name="T30" fmla="*/ 245 w 1383"/>
              <a:gd name="T31" fmla="*/ 44 h 850"/>
              <a:gd name="T32" fmla="*/ 240 w 1383"/>
              <a:gd name="T33" fmla="*/ 50 h 850"/>
              <a:gd name="T34" fmla="*/ 243 w 1383"/>
              <a:gd name="T35" fmla="*/ 60 h 850"/>
              <a:gd name="T36" fmla="*/ 240 w 1383"/>
              <a:gd name="T37" fmla="*/ 70 h 850"/>
              <a:gd name="T38" fmla="*/ 245 w 1383"/>
              <a:gd name="T39" fmla="*/ 82 h 850"/>
              <a:gd name="T40" fmla="*/ 227 w 1383"/>
              <a:gd name="T41" fmla="*/ 97 h 850"/>
              <a:gd name="T42" fmla="*/ 204 w 1383"/>
              <a:gd name="T43" fmla="*/ 85 h 850"/>
              <a:gd name="T44" fmla="*/ 176 w 1383"/>
              <a:gd name="T45" fmla="*/ 51 h 850"/>
              <a:gd name="T46" fmla="*/ 168 w 1383"/>
              <a:gd name="T47" fmla="*/ 23 h 850"/>
              <a:gd name="T48" fmla="*/ 142 w 1383"/>
              <a:gd name="T49" fmla="*/ 0 h 850"/>
              <a:gd name="T50" fmla="*/ 142 w 1383"/>
              <a:gd name="T51" fmla="*/ 17 h 85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383" h="850">
                <a:moveTo>
                  <a:pt x="753" y="90"/>
                </a:moveTo>
                <a:lnTo>
                  <a:pt x="693" y="210"/>
                </a:lnTo>
                <a:lnTo>
                  <a:pt x="281" y="340"/>
                </a:lnTo>
                <a:lnTo>
                  <a:pt x="0" y="436"/>
                </a:lnTo>
                <a:lnTo>
                  <a:pt x="30" y="645"/>
                </a:lnTo>
                <a:lnTo>
                  <a:pt x="57" y="850"/>
                </a:lnTo>
                <a:lnTo>
                  <a:pt x="597" y="573"/>
                </a:lnTo>
                <a:lnTo>
                  <a:pt x="825" y="507"/>
                </a:lnTo>
                <a:lnTo>
                  <a:pt x="913" y="675"/>
                </a:lnTo>
                <a:lnTo>
                  <a:pt x="1023" y="750"/>
                </a:lnTo>
                <a:lnTo>
                  <a:pt x="1065" y="659"/>
                </a:lnTo>
                <a:lnTo>
                  <a:pt x="1233" y="540"/>
                </a:lnTo>
                <a:lnTo>
                  <a:pt x="1383" y="450"/>
                </a:lnTo>
                <a:lnTo>
                  <a:pt x="1337" y="383"/>
                </a:lnTo>
                <a:lnTo>
                  <a:pt x="1325" y="325"/>
                </a:lnTo>
                <a:lnTo>
                  <a:pt x="1297" y="233"/>
                </a:lnTo>
                <a:lnTo>
                  <a:pt x="1273" y="263"/>
                </a:lnTo>
                <a:lnTo>
                  <a:pt x="1285" y="319"/>
                </a:lnTo>
                <a:lnTo>
                  <a:pt x="1273" y="371"/>
                </a:lnTo>
                <a:lnTo>
                  <a:pt x="1297" y="435"/>
                </a:lnTo>
                <a:lnTo>
                  <a:pt x="1203" y="510"/>
                </a:lnTo>
                <a:lnTo>
                  <a:pt x="1081" y="451"/>
                </a:lnTo>
                <a:lnTo>
                  <a:pt x="933" y="270"/>
                </a:lnTo>
                <a:lnTo>
                  <a:pt x="889" y="123"/>
                </a:lnTo>
                <a:lnTo>
                  <a:pt x="753" y="0"/>
                </a:lnTo>
                <a:lnTo>
                  <a:pt x="753" y="9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8" name="Freeform 12">
            <a:extLst>
              <a:ext uri="{FF2B5EF4-FFF2-40B4-BE49-F238E27FC236}">
                <a16:creationId xmlns:a16="http://schemas.microsoft.com/office/drawing/2014/main" id="{A74A57F8-E020-4C44-A301-B3E2584A0999}"/>
              </a:ext>
            </a:extLst>
          </p:cNvPr>
          <p:cNvSpPr>
            <a:spLocks/>
          </p:cNvSpPr>
          <p:nvPr userDrawn="1"/>
        </p:nvSpPr>
        <p:spPr bwMode="auto">
          <a:xfrm>
            <a:off x="5364695" y="2418337"/>
            <a:ext cx="837696" cy="494145"/>
          </a:xfrm>
          <a:custGeom>
            <a:avLst/>
            <a:gdLst>
              <a:gd name="T0" fmla="*/ 0 w 2822"/>
              <a:gd name="T1" fmla="*/ 276 h 1670"/>
              <a:gd name="T2" fmla="*/ 108 w 2822"/>
              <a:gd name="T3" fmla="*/ 285 h 1670"/>
              <a:gd name="T4" fmla="*/ 217 w 2822"/>
              <a:gd name="T5" fmla="*/ 286 h 1670"/>
              <a:gd name="T6" fmla="*/ 295 w 2822"/>
              <a:gd name="T7" fmla="*/ 285 h 1670"/>
              <a:gd name="T8" fmla="*/ 349 w 2822"/>
              <a:gd name="T9" fmla="*/ 283 h 1670"/>
              <a:gd name="T10" fmla="*/ 376 w 2822"/>
              <a:gd name="T11" fmla="*/ 281 h 1670"/>
              <a:gd name="T12" fmla="*/ 422 w 2822"/>
              <a:gd name="T13" fmla="*/ 298 h 1670"/>
              <a:gd name="T14" fmla="*/ 439 w 2822"/>
              <a:gd name="T15" fmla="*/ 286 h 1670"/>
              <a:gd name="T16" fmla="*/ 473 w 2822"/>
              <a:gd name="T17" fmla="*/ 286 h 1670"/>
              <a:gd name="T18" fmla="*/ 485 w 2822"/>
              <a:gd name="T19" fmla="*/ 303 h 1670"/>
              <a:gd name="T20" fmla="*/ 535 w 2822"/>
              <a:gd name="T21" fmla="*/ 316 h 1670"/>
              <a:gd name="T22" fmla="*/ 535 w 2822"/>
              <a:gd name="T23" fmla="*/ 259 h 1670"/>
              <a:gd name="T24" fmla="*/ 528 w 2822"/>
              <a:gd name="T25" fmla="*/ 233 h 1670"/>
              <a:gd name="T26" fmla="*/ 533 w 2822"/>
              <a:gd name="T27" fmla="*/ 181 h 1670"/>
              <a:gd name="T28" fmla="*/ 526 w 2822"/>
              <a:gd name="T29" fmla="*/ 72 h 1670"/>
              <a:gd name="T30" fmla="*/ 502 w 2822"/>
              <a:gd name="T31" fmla="*/ 43 h 1670"/>
              <a:gd name="T32" fmla="*/ 509 w 2822"/>
              <a:gd name="T33" fmla="*/ 22 h 1670"/>
              <a:gd name="T34" fmla="*/ 507 w 2822"/>
              <a:gd name="T35" fmla="*/ 0 h 1670"/>
              <a:gd name="T36" fmla="*/ 388 w 2822"/>
              <a:gd name="T37" fmla="*/ 3 h 1670"/>
              <a:gd name="T38" fmla="*/ 10 w 2822"/>
              <a:gd name="T39" fmla="*/ 10 h 1670"/>
              <a:gd name="T40" fmla="*/ 5 w 2822"/>
              <a:gd name="T41" fmla="*/ 90 h 1670"/>
              <a:gd name="T42" fmla="*/ 0 w 2822"/>
              <a:gd name="T43" fmla="*/ 276 h 167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822" h="1670">
                <a:moveTo>
                  <a:pt x="0" y="1456"/>
                </a:moveTo>
                <a:lnTo>
                  <a:pt x="570" y="1505"/>
                </a:lnTo>
                <a:lnTo>
                  <a:pt x="1143" y="1513"/>
                </a:lnTo>
                <a:lnTo>
                  <a:pt x="1558" y="1505"/>
                </a:lnTo>
                <a:lnTo>
                  <a:pt x="1842" y="1496"/>
                </a:lnTo>
                <a:lnTo>
                  <a:pt x="1985" y="1483"/>
                </a:lnTo>
                <a:lnTo>
                  <a:pt x="2225" y="1573"/>
                </a:lnTo>
                <a:lnTo>
                  <a:pt x="2315" y="1513"/>
                </a:lnTo>
                <a:lnTo>
                  <a:pt x="2496" y="1513"/>
                </a:lnTo>
                <a:lnTo>
                  <a:pt x="2556" y="1603"/>
                </a:lnTo>
                <a:lnTo>
                  <a:pt x="2822" y="1670"/>
                </a:lnTo>
                <a:lnTo>
                  <a:pt x="2822" y="1369"/>
                </a:lnTo>
                <a:lnTo>
                  <a:pt x="2785" y="1232"/>
                </a:lnTo>
                <a:lnTo>
                  <a:pt x="2813" y="957"/>
                </a:lnTo>
                <a:lnTo>
                  <a:pt x="2776" y="382"/>
                </a:lnTo>
                <a:lnTo>
                  <a:pt x="2646" y="226"/>
                </a:lnTo>
                <a:lnTo>
                  <a:pt x="2685" y="118"/>
                </a:lnTo>
                <a:lnTo>
                  <a:pt x="2674" y="0"/>
                </a:lnTo>
                <a:lnTo>
                  <a:pt x="2045" y="16"/>
                </a:lnTo>
                <a:lnTo>
                  <a:pt x="54" y="54"/>
                </a:lnTo>
                <a:lnTo>
                  <a:pt x="28" y="476"/>
                </a:lnTo>
                <a:lnTo>
                  <a:pt x="0" y="1456"/>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9" name="Rectangle 8">
            <a:extLst>
              <a:ext uri="{FF2B5EF4-FFF2-40B4-BE49-F238E27FC236}">
                <a16:creationId xmlns:a16="http://schemas.microsoft.com/office/drawing/2014/main" id="{57111688-A13B-EC40-9A3E-BAEA8B83325D}"/>
              </a:ext>
            </a:extLst>
          </p:cNvPr>
          <p:cNvSpPr/>
          <p:nvPr userDrawn="1"/>
        </p:nvSpPr>
        <p:spPr>
          <a:xfrm>
            <a:off x="9263190" y="3387878"/>
            <a:ext cx="180513" cy="184098"/>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54E7B2A-4BC3-6649-ADF4-C88BEB7EC425}"/>
              </a:ext>
            </a:extLst>
          </p:cNvPr>
          <p:cNvSpPr/>
          <p:nvPr userDrawn="1"/>
        </p:nvSpPr>
        <p:spPr>
          <a:xfrm>
            <a:off x="9263190" y="2615884"/>
            <a:ext cx="180513" cy="184098"/>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60">
            <a:extLst>
              <a:ext uri="{FF2B5EF4-FFF2-40B4-BE49-F238E27FC236}">
                <a16:creationId xmlns:a16="http://schemas.microsoft.com/office/drawing/2014/main" id="{0E62C05D-713A-E945-A1BA-B8B96B49A6AC}"/>
              </a:ext>
            </a:extLst>
          </p:cNvPr>
          <p:cNvSpPr>
            <a:spLocks/>
          </p:cNvSpPr>
          <p:nvPr userDrawn="1"/>
        </p:nvSpPr>
        <p:spPr bwMode="auto">
          <a:xfrm>
            <a:off x="2443209" y="4510355"/>
            <a:ext cx="1135047" cy="1298426"/>
          </a:xfrm>
          <a:custGeom>
            <a:avLst/>
            <a:gdLst>
              <a:gd name="T0" fmla="*/ 2656 w 3826"/>
              <a:gd name="T1" fmla="*/ 2761 h 4380"/>
              <a:gd name="T2" fmla="*/ 2806 w 3826"/>
              <a:gd name="T3" fmla="*/ 2911 h 4380"/>
              <a:gd name="T4" fmla="*/ 2866 w 3826"/>
              <a:gd name="T5" fmla="*/ 3241 h 4380"/>
              <a:gd name="T6" fmla="*/ 3166 w 3826"/>
              <a:gd name="T7" fmla="*/ 3991 h 4380"/>
              <a:gd name="T8" fmla="*/ 3264 w 3826"/>
              <a:gd name="T9" fmla="*/ 4315 h 4380"/>
              <a:gd name="T10" fmla="*/ 3118 w 3826"/>
              <a:gd name="T11" fmla="*/ 4315 h 4380"/>
              <a:gd name="T12" fmla="*/ 3099 w 3826"/>
              <a:gd name="T13" fmla="*/ 4069 h 4380"/>
              <a:gd name="T14" fmla="*/ 2898 w 3826"/>
              <a:gd name="T15" fmla="*/ 3931 h 4380"/>
              <a:gd name="T16" fmla="*/ 2990 w 3826"/>
              <a:gd name="T17" fmla="*/ 4169 h 4380"/>
              <a:gd name="T18" fmla="*/ 2862 w 3826"/>
              <a:gd name="T19" fmla="*/ 4361 h 4380"/>
              <a:gd name="T20" fmla="*/ 2807 w 3826"/>
              <a:gd name="T21" fmla="*/ 3950 h 4380"/>
              <a:gd name="T22" fmla="*/ 2807 w 3826"/>
              <a:gd name="T23" fmla="*/ 3602 h 4380"/>
              <a:gd name="T24" fmla="*/ 2746 w 3826"/>
              <a:gd name="T25" fmla="*/ 3361 h 4380"/>
              <a:gd name="T26" fmla="*/ 2688 w 3826"/>
              <a:gd name="T27" fmla="*/ 3090 h 4380"/>
              <a:gd name="T28" fmla="*/ 2416 w 3826"/>
              <a:gd name="T29" fmla="*/ 2731 h 4380"/>
              <a:gd name="T30" fmla="*/ 2286 w 3826"/>
              <a:gd name="T31" fmla="*/ 2533 h 4380"/>
              <a:gd name="T32" fmla="*/ 2094 w 3826"/>
              <a:gd name="T33" fmla="*/ 2286 h 4380"/>
              <a:gd name="T34" fmla="*/ 1847 w 3826"/>
              <a:gd name="T35" fmla="*/ 2331 h 4380"/>
              <a:gd name="T36" fmla="*/ 1545 w 3826"/>
              <a:gd name="T37" fmla="*/ 2322 h 4380"/>
              <a:gd name="T38" fmla="*/ 1664 w 3826"/>
              <a:gd name="T39" fmla="*/ 2157 h 4380"/>
              <a:gd name="T40" fmla="*/ 1929 w 3826"/>
              <a:gd name="T41" fmla="*/ 2148 h 4380"/>
              <a:gd name="T42" fmla="*/ 1947 w 3826"/>
              <a:gd name="T43" fmla="*/ 2010 h 4380"/>
              <a:gd name="T44" fmla="*/ 1655 w 3826"/>
              <a:gd name="T45" fmla="*/ 2029 h 4380"/>
              <a:gd name="T46" fmla="*/ 1362 w 3826"/>
              <a:gd name="T47" fmla="*/ 2065 h 4380"/>
              <a:gd name="T48" fmla="*/ 1234 w 3826"/>
              <a:gd name="T49" fmla="*/ 2249 h 4380"/>
              <a:gd name="T50" fmla="*/ 946 w 3826"/>
              <a:gd name="T51" fmla="*/ 2221 h 4380"/>
              <a:gd name="T52" fmla="*/ 128 w 3826"/>
              <a:gd name="T53" fmla="*/ 1965 h 4380"/>
              <a:gd name="T54" fmla="*/ 9 w 3826"/>
              <a:gd name="T55" fmla="*/ 1764 h 4380"/>
              <a:gd name="T56" fmla="*/ 357 w 3826"/>
              <a:gd name="T57" fmla="*/ 1956 h 4380"/>
              <a:gd name="T58" fmla="*/ 649 w 3826"/>
              <a:gd name="T59" fmla="*/ 2047 h 4380"/>
              <a:gd name="T60" fmla="*/ 933 w 3826"/>
              <a:gd name="T61" fmla="*/ 2001 h 4380"/>
              <a:gd name="T62" fmla="*/ 987 w 3826"/>
              <a:gd name="T63" fmla="*/ 1846 h 4380"/>
              <a:gd name="T64" fmla="*/ 905 w 3826"/>
              <a:gd name="T65" fmla="*/ 1709 h 4380"/>
              <a:gd name="T66" fmla="*/ 750 w 3826"/>
              <a:gd name="T67" fmla="*/ 1608 h 4380"/>
              <a:gd name="T68" fmla="*/ 826 w 3826"/>
              <a:gd name="T69" fmla="*/ 1410 h 4380"/>
              <a:gd name="T70" fmla="*/ 759 w 3826"/>
              <a:gd name="T71" fmla="*/ 1233 h 4380"/>
              <a:gd name="T72" fmla="*/ 796 w 3826"/>
              <a:gd name="T73" fmla="*/ 1020 h 4380"/>
              <a:gd name="T74" fmla="*/ 1006 w 3826"/>
              <a:gd name="T75" fmla="*/ 776 h 4380"/>
              <a:gd name="T76" fmla="*/ 1306 w 3826"/>
              <a:gd name="T77" fmla="*/ 720 h 4380"/>
              <a:gd name="T78" fmla="*/ 1472 w 3826"/>
              <a:gd name="T79" fmla="*/ 895 h 4380"/>
              <a:gd name="T80" fmla="*/ 1673 w 3826"/>
              <a:gd name="T81" fmla="*/ 913 h 4380"/>
              <a:gd name="T82" fmla="*/ 1710 w 3826"/>
              <a:gd name="T83" fmla="*/ 758 h 4380"/>
              <a:gd name="T84" fmla="*/ 1518 w 3826"/>
              <a:gd name="T85" fmla="*/ 602 h 4380"/>
              <a:gd name="T86" fmla="*/ 1546 w 3826"/>
              <a:gd name="T87" fmla="*/ 270 h 4380"/>
              <a:gd name="T88" fmla="*/ 1755 w 3826"/>
              <a:gd name="T89" fmla="*/ 273 h 4380"/>
              <a:gd name="T90" fmla="*/ 1846 w 3826"/>
              <a:gd name="T91" fmla="*/ 480 h 4380"/>
              <a:gd name="T92" fmla="*/ 2130 w 3826"/>
              <a:gd name="T93" fmla="*/ 657 h 4380"/>
              <a:gd name="T94" fmla="*/ 2139 w 3826"/>
              <a:gd name="T95" fmla="*/ 511 h 4380"/>
              <a:gd name="T96" fmla="*/ 2116 w 3826"/>
              <a:gd name="T97" fmla="*/ 270 h 4380"/>
              <a:gd name="T98" fmla="*/ 2139 w 3826"/>
              <a:gd name="T99" fmla="*/ 81 h 4380"/>
              <a:gd name="T100" fmla="*/ 2386 w 3826"/>
              <a:gd name="T101" fmla="*/ 120 h 4380"/>
              <a:gd name="T102" fmla="*/ 2679 w 3826"/>
              <a:gd name="T103" fmla="*/ 63 h 4380"/>
              <a:gd name="T104" fmla="*/ 2872 w 3826"/>
              <a:gd name="T105" fmla="*/ 207 h 4380"/>
              <a:gd name="T106" fmla="*/ 3032 w 3826"/>
              <a:gd name="T107" fmla="*/ 231 h 4380"/>
              <a:gd name="T108" fmla="*/ 3184 w 3826"/>
              <a:gd name="T109" fmla="*/ 399 h 4380"/>
              <a:gd name="T110" fmla="*/ 3368 w 3826"/>
              <a:gd name="T111" fmla="*/ 551 h 4380"/>
              <a:gd name="T112" fmla="*/ 3474 w 3826"/>
              <a:gd name="T113" fmla="*/ 666 h 4380"/>
              <a:gd name="T114" fmla="*/ 3685 w 3826"/>
              <a:gd name="T115" fmla="*/ 950 h 4380"/>
              <a:gd name="T116" fmla="*/ 3826 w 3826"/>
              <a:gd name="T117" fmla="*/ 1170 h 438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3826" h="4380">
                <a:moveTo>
                  <a:pt x="3826" y="1170"/>
                </a:moveTo>
                <a:lnTo>
                  <a:pt x="2656" y="2760"/>
                </a:lnTo>
                <a:lnTo>
                  <a:pt x="2706" y="2861"/>
                </a:lnTo>
                <a:lnTo>
                  <a:pt x="2806" y="2910"/>
                </a:lnTo>
                <a:lnTo>
                  <a:pt x="2807" y="3135"/>
                </a:lnTo>
                <a:lnTo>
                  <a:pt x="2866" y="3240"/>
                </a:lnTo>
                <a:lnTo>
                  <a:pt x="3072" y="3217"/>
                </a:lnTo>
                <a:lnTo>
                  <a:pt x="3166" y="3990"/>
                </a:lnTo>
                <a:lnTo>
                  <a:pt x="3256" y="4140"/>
                </a:lnTo>
                <a:lnTo>
                  <a:pt x="3264" y="4314"/>
                </a:lnTo>
                <a:lnTo>
                  <a:pt x="3166" y="4380"/>
                </a:lnTo>
                <a:lnTo>
                  <a:pt x="3118" y="4314"/>
                </a:lnTo>
                <a:lnTo>
                  <a:pt x="3154" y="4223"/>
                </a:lnTo>
                <a:lnTo>
                  <a:pt x="3099" y="4068"/>
                </a:lnTo>
                <a:lnTo>
                  <a:pt x="3008" y="3885"/>
                </a:lnTo>
                <a:lnTo>
                  <a:pt x="2898" y="3930"/>
                </a:lnTo>
                <a:lnTo>
                  <a:pt x="2953" y="4004"/>
                </a:lnTo>
                <a:lnTo>
                  <a:pt x="2990" y="4168"/>
                </a:lnTo>
                <a:lnTo>
                  <a:pt x="2981" y="4269"/>
                </a:lnTo>
                <a:lnTo>
                  <a:pt x="2862" y="4360"/>
                </a:lnTo>
                <a:lnTo>
                  <a:pt x="2862" y="4058"/>
                </a:lnTo>
                <a:lnTo>
                  <a:pt x="2807" y="3949"/>
                </a:lnTo>
                <a:lnTo>
                  <a:pt x="2798" y="3802"/>
                </a:lnTo>
                <a:lnTo>
                  <a:pt x="2807" y="3601"/>
                </a:lnTo>
                <a:lnTo>
                  <a:pt x="2834" y="3428"/>
                </a:lnTo>
                <a:lnTo>
                  <a:pt x="2746" y="3360"/>
                </a:lnTo>
                <a:lnTo>
                  <a:pt x="2743" y="3199"/>
                </a:lnTo>
                <a:lnTo>
                  <a:pt x="2688" y="3089"/>
                </a:lnTo>
                <a:lnTo>
                  <a:pt x="2566" y="2880"/>
                </a:lnTo>
                <a:lnTo>
                  <a:pt x="2416" y="2730"/>
                </a:lnTo>
                <a:lnTo>
                  <a:pt x="2286" y="2623"/>
                </a:lnTo>
                <a:lnTo>
                  <a:pt x="2286" y="2532"/>
                </a:lnTo>
                <a:lnTo>
                  <a:pt x="2203" y="2431"/>
                </a:lnTo>
                <a:lnTo>
                  <a:pt x="2094" y="2285"/>
                </a:lnTo>
                <a:lnTo>
                  <a:pt x="1984" y="2394"/>
                </a:lnTo>
                <a:lnTo>
                  <a:pt x="1847" y="2330"/>
                </a:lnTo>
                <a:lnTo>
                  <a:pt x="1666" y="2340"/>
                </a:lnTo>
                <a:lnTo>
                  <a:pt x="1545" y="2321"/>
                </a:lnTo>
                <a:lnTo>
                  <a:pt x="1582" y="2248"/>
                </a:lnTo>
                <a:lnTo>
                  <a:pt x="1664" y="2157"/>
                </a:lnTo>
                <a:lnTo>
                  <a:pt x="1846" y="2070"/>
                </a:lnTo>
                <a:lnTo>
                  <a:pt x="1929" y="2148"/>
                </a:lnTo>
                <a:lnTo>
                  <a:pt x="2026" y="2070"/>
                </a:lnTo>
                <a:lnTo>
                  <a:pt x="1947" y="2010"/>
                </a:lnTo>
                <a:lnTo>
                  <a:pt x="1786" y="2010"/>
                </a:lnTo>
                <a:lnTo>
                  <a:pt x="1655" y="2029"/>
                </a:lnTo>
                <a:lnTo>
                  <a:pt x="1554" y="2093"/>
                </a:lnTo>
                <a:lnTo>
                  <a:pt x="1362" y="2065"/>
                </a:lnTo>
                <a:lnTo>
                  <a:pt x="1353" y="2175"/>
                </a:lnTo>
                <a:lnTo>
                  <a:pt x="1234" y="2248"/>
                </a:lnTo>
                <a:lnTo>
                  <a:pt x="1051" y="2212"/>
                </a:lnTo>
                <a:lnTo>
                  <a:pt x="946" y="2220"/>
                </a:lnTo>
                <a:lnTo>
                  <a:pt x="496" y="2160"/>
                </a:lnTo>
                <a:lnTo>
                  <a:pt x="128" y="1965"/>
                </a:lnTo>
                <a:lnTo>
                  <a:pt x="0" y="1882"/>
                </a:lnTo>
                <a:lnTo>
                  <a:pt x="9" y="1764"/>
                </a:lnTo>
                <a:lnTo>
                  <a:pt x="210" y="1919"/>
                </a:lnTo>
                <a:lnTo>
                  <a:pt x="357" y="1956"/>
                </a:lnTo>
                <a:lnTo>
                  <a:pt x="466" y="2040"/>
                </a:lnTo>
                <a:lnTo>
                  <a:pt x="649" y="2047"/>
                </a:lnTo>
                <a:lnTo>
                  <a:pt x="766" y="2010"/>
                </a:lnTo>
                <a:lnTo>
                  <a:pt x="933" y="2001"/>
                </a:lnTo>
                <a:lnTo>
                  <a:pt x="1036" y="1920"/>
                </a:lnTo>
                <a:lnTo>
                  <a:pt x="987" y="1846"/>
                </a:lnTo>
                <a:lnTo>
                  <a:pt x="887" y="1818"/>
                </a:lnTo>
                <a:lnTo>
                  <a:pt x="905" y="1709"/>
                </a:lnTo>
                <a:lnTo>
                  <a:pt x="896" y="1590"/>
                </a:lnTo>
                <a:lnTo>
                  <a:pt x="750" y="1608"/>
                </a:lnTo>
                <a:lnTo>
                  <a:pt x="676" y="1530"/>
                </a:lnTo>
                <a:lnTo>
                  <a:pt x="826" y="1410"/>
                </a:lnTo>
                <a:lnTo>
                  <a:pt x="878" y="1316"/>
                </a:lnTo>
                <a:lnTo>
                  <a:pt x="759" y="1233"/>
                </a:lnTo>
                <a:lnTo>
                  <a:pt x="736" y="1110"/>
                </a:lnTo>
                <a:lnTo>
                  <a:pt x="796" y="1020"/>
                </a:lnTo>
                <a:lnTo>
                  <a:pt x="887" y="904"/>
                </a:lnTo>
                <a:lnTo>
                  <a:pt x="1006" y="776"/>
                </a:lnTo>
                <a:lnTo>
                  <a:pt x="1189" y="794"/>
                </a:lnTo>
                <a:lnTo>
                  <a:pt x="1306" y="720"/>
                </a:lnTo>
                <a:lnTo>
                  <a:pt x="1335" y="849"/>
                </a:lnTo>
                <a:lnTo>
                  <a:pt x="1472" y="895"/>
                </a:lnTo>
                <a:lnTo>
                  <a:pt x="1546" y="930"/>
                </a:lnTo>
                <a:lnTo>
                  <a:pt x="1673" y="913"/>
                </a:lnTo>
                <a:lnTo>
                  <a:pt x="1756" y="810"/>
                </a:lnTo>
                <a:lnTo>
                  <a:pt x="1710" y="758"/>
                </a:lnTo>
                <a:lnTo>
                  <a:pt x="1600" y="685"/>
                </a:lnTo>
                <a:lnTo>
                  <a:pt x="1518" y="602"/>
                </a:lnTo>
                <a:lnTo>
                  <a:pt x="1456" y="480"/>
                </a:lnTo>
                <a:lnTo>
                  <a:pt x="1546" y="270"/>
                </a:lnTo>
                <a:lnTo>
                  <a:pt x="1637" y="246"/>
                </a:lnTo>
                <a:lnTo>
                  <a:pt x="1755" y="273"/>
                </a:lnTo>
                <a:lnTo>
                  <a:pt x="1966" y="360"/>
                </a:lnTo>
                <a:lnTo>
                  <a:pt x="1846" y="480"/>
                </a:lnTo>
                <a:lnTo>
                  <a:pt x="2026" y="630"/>
                </a:lnTo>
                <a:lnTo>
                  <a:pt x="2130" y="657"/>
                </a:lnTo>
                <a:lnTo>
                  <a:pt x="2206" y="600"/>
                </a:lnTo>
                <a:lnTo>
                  <a:pt x="2139" y="511"/>
                </a:lnTo>
                <a:lnTo>
                  <a:pt x="2075" y="429"/>
                </a:lnTo>
                <a:lnTo>
                  <a:pt x="2116" y="270"/>
                </a:lnTo>
                <a:lnTo>
                  <a:pt x="2167" y="182"/>
                </a:lnTo>
                <a:lnTo>
                  <a:pt x="2139" y="81"/>
                </a:lnTo>
                <a:lnTo>
                  <a:pt x="2296" y="0"/>
                </a:lnTo>
                <a:lnTo>
                  <a:pt x="2386" y="120"/>
                </a:lnTo>
                <a:lnTo>
                  <a:pt x="2552" y="127"/>
                </a:lnTo>
                <a:lnTo>
                  <a:pt x="2679" y="63"/>
                </a:lnTo>
                <a:lnTo>
                  <a:pt x="2843" y="127"/>
                </a:lnTo>
                <a:lnTo>
                  <a:pt x="2872" y="207"/>
                </a:lnTo>
                <a:lnTo>
                  <a:pt x="2971" y="145"/>
                </a:lnTo>
                <a:lnTo>
                  <a:pt x="3032" y="231"/>
                </a:lnTo>
                <a:lnTo>
                  <a:pt x="3136" y="210"/>
                </a:lnTo>
                <a:lnTo>
                  <a:pt x="3184" y="399"/>
                </a:lnTo>
                <a:lnTo>
                  <a:pt x="3286" y="420"/>
                </a:lnTo>
                <a:lnTo>
                  <a:pt x="3368" y="551"/>
                </a:lnTo>
                <a:lnTo>
                  <a:pt x="3346" y="648"/>
                </a:lnTo>
                <a:lnTo>
                  <a:pt x="3474" y="666"/>
                </a:lnTo>
                <a:lnTo>
                  <a:pt x="3493" y="813"/>
                </a:lnTo>
                <a:lnTo>
                  <a:pt x="3685" y="950"/>
                </a:lnTo>
                <a:lnTo>
                  <a:pt x="3785" y="1050"/>
                </a:lnTo>
                <a:lnTo>
                  <a:pt x="3826" y="117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12" name="Freeform 8">
            <a:extLst>
              <a:ext uri="{FF2B5EF4-FFF2-40B4-BE49-F238E27FC236}">
                <a16:creationId xmlns:a16="http://schemas.microsoft.com/office/drawing/2014/main" id="{F45A0279-74D5-2C4D-9B7C-B6513E41817C}"/>
              </a:ext>
            </a:extLst>
          </p:cNvPr>
          <p:cNvSpPr>
            <a:spLocks/>
          </p:cNvSpPr>
          <p:nvPr userDrawn="1"/>
        </p:nvSpPr>
        <p:spPr bwMode="auto">
          <a:xfrm>
            <a:off x="4132420" y="2885897"/>
            <a:ext cx="668592" cy="833478"/>
          </a:xfrm>
          <a:custGeom>
            <a:avLst/>
            <a:gdLst>
              <a:gd name="T0" fmla="*/ 71 w 2254"/>
              <a:gd name="T1" fmla="*/ 0 h 2808"/>
              <a:gd name="T2" fmla="*/ 181 w 2254"/>
              <a:gd name="T3" fmla="*/ 16 h 2808"/>
              <a:gd name="T4" fmla="*/ 279 w 2254"/>
              <a:gd name="T5" fmla="*/ 42 h 2808"/>
              <a:gd name="T6" fmla="*/ 273 w 2254"/>
              <a:gd name="T7" fmla="*/ 81 h 2808"/>
              <a:gd name="T8" fmla="*/ 270 w 2254"/>
              <a:gd name="T9" fmla="*/ 133 h 2808"/>
              <a:gd name="T10" fmla="*/ 365 w 2254"/>
              <a:gd name="T11" fmla="*/ 139 h 2808"/>
              <a:gd name="T12" fmla="*/ 427 w 2254"/>
              <a:gd name="T13" fmla="*/ 146 h 2808"/>
              <a:gd name="T14" fmla="*/ 405 w 2254"/>
              <a:gd name="T15" fmla="*/ 284 h 2808"/>
              <a:gd name="T16" fmla="*/ 383 w 2254"/>
              <a:gd name="T17" fmla="*/ 533 h 2808"/>
              <a:gd name="T18" fmla="*/ 0 w 2254"/>
              <a:gd name="T19" fmla="*/ 476 h 2808"/>
              <a:gd name="T20" fmla="*/ 11 w 2254"/>
              <a:gd name="T21" fmla="*/ 386 h 2808"/>
              <a:gd name="T22" fmla="*/ 36 w 2254"/>
              <a:gd name="T23" fmla="*/ 231 h 2808"/>
              <a:gd name="T24" fmla="*/ 44 w 2254"/>
              <a:gd name="T25" fmla="*/ 159 h 2808"/>
              <a:gd name="T26" fmla="*/ 50 w 2254"/>
              <a:gd name="T27" fmla="*/ 95 h 2808"/>
              <a:gd name="T28" fmla="*/ 65 w 2254"/>
              <a:gd name="T29" fmla="*/ 22 h 2808"/>
              <a:gd name="T30" fmla="*/ 71 w 2254"/>
              <a:gd name="T31" fmla="*/ 0 h 280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254" h="2808">
                <a:moveTo>
                  <a:pt x="377" y="0"/>
                </a:moveTo>
                <a:lnTo>
                  <a:pt x="956" y="85"/>
                </a:lnTo>
                <a:lnTo>
                  <a:pt x="1472" y="220"/>
                </a:lnTo>
                <a:lnTo>
                  <a:pt x="1441" y="428"/>
                </a:lnTo>
                <a:lnTo>
                  <a:pt x="1423" y="702"/>
                </a:lnTo>
                <a:lnTo>
                  <a:pt x="1926" y="730"/>
                </a:lnTo>
                <a:lnTo>
                  <a:pt x="2254" y="767"/>
                </a:lnTo>
                <a:lnTo>
                  <a:pt x="2136" y="1498"/>
                </a:lnTo>
                <a:lnTo>
                  <a:pt x="2024" y="2808"/>
                </a:lnTo>
                <a:lnTo>
                  <a:pt x="0" y="2509"/>
                </a:lnTo>
                <a:lnTo>
                  <a:pt x="56" y="2032"/>
                </a:lnTo>
                <a:lnTo>
                  <a:pt x="189" y="1219"/>
                </a:lnTo>
                <a:lnTo>
                  <a:pt x="234" y="838"/>
                </a:lnTo>
                <a:lnTo>
                  <a:pt x="266" y="501"/>
                </a:lnTo>
                <a:lnTo>
                  <a:pt x="345" y="118"/>
                </a:lnTo>
                <a:lnTo>
                  <a:pt x="377" y="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13" name="Freeform 9">
            <a:extLst>
              <a:ext uri="{FF2B5EF4-FFF2-40B4-BE49-F238E27FC236}">
                <a16:creationId xmlns:a16="http://schemas.microsoft.com/office/drawing/2014/main" id="{B1032D94-17B6-624C-8F98-6CCA79F8ED9E}"/>
              </a:ext>
            </a:extLst>
          </p:cNvPr>
          <p:cNvSpPr>
            <a:spLocks/>
          </p:cNvSpPr>
          <p:nvPr userDrawn="1"/>
        </p:nvSpPr>
        <p:spPr bwMode="auto">
          <a:xfrm>
            <a:off x="4555182" y="2498088"/>
            <a:ext cx="817342" cy="663028"/>
          </a:xfrm>
          <a:custGeom>
            <a:avLst/>
            <a:gdLst>
              <a:gd name="T0" fmla="*/ 0 w 2757"/>
              <a:gd name="T1" fmla="*/ 382 h 2235"/>
              <a:gd name="T2" fmla="*/ 96 w 2757"/>
              <a:gd name="T3" fmla="*/ 388 h 2235"/>
              <a:gd name="T4" fmla="*/ 157 w 2757"/>
              <a:gd name="T5" fmla="*/ 394 h 2235"/>
              <a:gd name="T6" fmla="*/ 510 w 2757"/>
              <a:gd name="T7" fmla="*/ 424 h 2235"/>
              <a:gd name="T8" fmla="*/ 522 w 2757"/>
              <a:gd name="T9" fmla="*/ 39 h 2235"/>
              <a:gd name="T10" fmla="*/ 156 w 2757"/>
              <a:gd name="T11" fmla="*/ 11 h 2235"/>
              <a:gd name="T12" fmla="*/ 45 w 2757"/>
              <a:gd name="T13" fmla="*/ 0 h 2235"/>
              <a:gd name="T14" fmla="*/ 35 w 2757"/>
              <a:gd name="T15" fmla="*/ 35 h 2235"/>
              <a:gd name="T16" fmla="*/ 8 w 2757"/>
              <a:gd name="T17" fmla="*/ 291 h 2235"/>
              <a:gd name="T18" fmla="*/ 3 w 2757"/>
              <a:gd name="T19" fmla="*/ 334 h 2235"/>
              <a:gd name="T20" fmla="*/ 0 w 2757"/>
              <a:gd name="T21" fmla="*/ 382 h 223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757" h="2235">
                <a:moveTo>
                  <a:pt x="0" y="2014"/>
                </a:moveTo>
                <a:lnTo>
                  <a:pt x="508" y="2044"/>
                </a:lnTo>
                <a:lnTo>
                  <a:pt x="828" y="2078"/>
                </a:lnTo>
                <a:lnTo>
                  <a:pt x="2696" y="2235"/>
                </a:lnTo>
                <a:lnTo>
                  <a:pt x="2757" y="208"/>
                </a:lnTo>
                <a:lnTo>
                  <a:pt x="824" y="60"/>
                </a:lnTo>
                <a:lnTo>
                  <a:pt x="238" y="0"/>
                </a:lnTo>
                <a:lnTo>
                  <a:pt x="185" y="184"/>
                </a:lnTo>
                <a:lnTo>
                  <a:pt x="44" y="1536"/>
                </a:lnTo>
                <a:lnTo>
                  <a:pt x="16" y="1760"/>
                </a:lnTo>
                <a:lnTo>
                  <a:pt x="0" y="2014"/>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14" name="Freeform 13">
            <a:extLst>
              <a:ext uri="{FF2B5EF4-FFF2-40B4-BE49-F238E27FC236}">
                <a16:creationId xmlns:a16="http://schemas.microsoft.com/office/drawing/2014/main" id="{A845EA34-DB4B-C74E-B860-84F018CE3853}"/>
              </a:ext>
            </a:extLst>
          </p:cNvPr>
          <p:cNvSpPr>
            <a:spLocks/>
          </p:cNvSpPr>
          <p:nvPr userDrawn="1"/>
        </p:nvSpPr>
        <p:spPr bwMode="auto">
          <a:xfrm>
            <a:off x="5355300" y="2851495"/>
            <a:ext cx="984880" cy="439413"/>
          </a:xfrm>
          <a:custGeom>
            <a:avLst/>
            <a:gdLst>
              <a:gd name="T0" fmla="*/ 7 w 3321"/>
              <a:gd name="T1" fmla="*/ 0 h 1486"/>
              <a:gd name="T2" fmla="*/ 0 w 3321"/>
              <a:gd name="T3" fmla="*/ 197 h 1486"/>
              <a:gd name="T4" fmla="*/ 123 w 3321"/>
              <a:gd name="T5" fmla="*/ 200 h 1486"/>
              <a:gd name="T6" fmla="*/ 146 w 3321"/>
              <a:gd name="T7" fmla="*/ 196 h 1486"/>
              <a:gd name="T8" fmla="*/ 144 w 3321"/>
              <a:gd name="T9" fmla="*/ 218 h 1486"/>
              <a:gd name="T10" fmla="*/ 147 w 3321"/>
              <a:gd name="T11" fmla="*/ 252 h 1486"/>
              <a:gd name="T12" fmla="*/ 150 w 3321"/>
              <a:gd name="T13" fmla="*/ 281 h 1486"/>
              <a:gd name="T14" fmla="*/ 413 w 3321"/>
              <a:gd name="T15" fmla="*/ 281 h 1486"/>
              <a:gd name="T16" fmla="*/ 529 w 3321"/>
              <a:gd name="T17" fmla="*/ 275 h 1486"/>
              <a:gd name="T18" fmla="*/ 557 w 3321"/>
              <a:gd name="T19" fmla="*/ 272 h 1486"/>
              <a:gd name="T20" fmla="*/ 588 w 3321"/>
              <a:gd name="T21" fmla="*/ 271 h 1486"/>
              <a:gd name="T22" fmla="*/ 629 w 3321"/>
              <a:gd name="T23" fmla="*/ 269 h 1486"/>
              <a:gd name="T24" fmla="*/ 607 w 3321"/>
              <a:gd name="T25" fmla="*/ 225 h 1486"/>
              <a:gd name="T26" fmla="*/ 607 w 3321"/>
              <a:gd name="T27" fmla="*/ 179 h 1486"/>
              <a:gd name="T28" fmla="*/ 556 w 3321"/>
              <a:gd name="T29" fmla="*/ 78 h 1486"/>
              <a:gd name="T30" fmla="*/ 540 w 3321"/>
              <a:gd name="T31" fmla="*/ 40 h 1486"/>
              <a:gd name="T32" fmla="*/ 490 w 3321"/>
              <a:gd name="T33" fmla="*/ 28 h 1486"/>
              <a:gd name="T34" fmla="*/ 480 w 3321"/>
              <a:gd name="T35" fmla="*/ 11 h 1486"/>
              <a:gd name="T36" fmla="*/ 445 w 3321"/>
              <a:gd name="T37" fmla="*/ 11 h 1486"/>
              <a:gd name="T38" fmla="*/ 428 w 3321"/>
              <a:gd name="T39" fmla="*/ 22 h 1486"/>
              <a:gd name="T40" fmla="*/ 382 w 3321"/>
              <a:gd name="T41" fmla="*/ 5 h 1486"/>
              <a:gd name="T42" fmla="*/ 353 w 3321"/>
              <a:gd name="T43" fmla="*/ 8 h 1486"/>
              <a:gd name="T44" fmla="*/ 301 w 3321"/>
              <a:gd name="T45" fmla="*/ 9 h 1486"/>
              <a:gd name="T46" fmla="*/ 220 w 3321"/>
              <a:gd name="T47" fmla="*/ 11 h 1486"/>
              <a:gd name="T48" fmla="*/ 115 w 3321"/>
              <a:gd name="T49" fmla="*/ 9 h 1486"/>
              <a:gd name="T50" fmla="*/ 7 w 3321"/>
              <a:gd name="T51" fmla="*/ 0 h 148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321" h="1486">
                <a:moveTo>
                  <a:pt x="35" y="0"/>
                </a:moveTo>
                <a:lnTo>
                  <a:pt x="0" y="1044"/>
                </a:lnTo>
                <a:lnTo>
                  <a:pt x="651" y="1058"/>
                </a:lnTo>
                <a:lnTo>
                  <a:pt x="769" y="1034"/>
                </a:lnTo>
                <a:lnTo>
                  <a:pt x="761" y="1152"/>
                </a:lnTo>
                <a:lnTo>
                  <a:pt x="775" y="1332"/>
                </a:lnTo>
                <a:lnTo>
                  <a:pt x="793" y="1486"/>
                </a:lnTo>
                <a:lnTo>
                  <a:pt x="2181" y="1486"/>
                </a:lnTo>
                <a:lnTo>
                  <a:pt x="2791" y="1454"/>
                </a:lnTo>
                <a:lnTo>
                  <a:pt x="2939" y="1436"/>
                </a:lnTo>
                <a:lnTo>
                  <a:pt x="3107" y="1432"/>
                </a:lnTo>
                <a:lnTo>
                  <a:pt x="3321" y="1424"/>
                </a:lnTo>
                <a:lnTo>
                  <a:pt x="3203" y="1190"/>
                </a:lnTo>
                <a:lnTo>
                  <a:pt x="3203" y="946"/>
                </a:lnTo>
                <a:lnTo>
                  <a:pt x="2937" y="414"/>
                </a:lnTo>
                <a:lnTo>
                  <a:pt x="2849" y="212"/>
                </a:lnTo>
                <a:lnTo>
                  <a:pt x="2587" y="146"/>
                </a:lnTo>
                <a:lnTo>
                  <a:pt x="2533" y="56"/>
                </a:lnTo>
                <a:lnTo>
                  <a:pt x="2348" y="58"/>
                </a:lnTo>
                <a:lnTo>
                  <a:pt x="2259" y="116"/>
                </a:lnTo>
                <a:lnTo>
                  <a:pt x="2017" y="24"/>
                </a:lnTo>
                <a:lnTo>
                  <a:pt x="1862" y="42"/>
                </a:lnTo>
                <a:lnTo>
                  <a:pt x="1587" y="50"/>
                </a:lnTo>
                <a:lnTo>
                  <a:pt x="1159" y="56"/>
                </a:lnTo>
                <a:lnTo>
                  <a:pt x="607" y="48"/>
                </a:lnTo>
                <a:lnTo>
                  <a:pt x="35" y="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15" name="Freeform 14">
            <a:extLst>
              <a:ext uri="{FF2B5EF4-FFF2-40B4-BE49-F238E27FC236}">
                <a16:creationId xmlns:a16="http://schemas.microsoft.com/office/drawing/2014/main" id="{3777FA10-99EB-F346-BDC9-BDCC837CBF74}"/>
              </a:ext>
            </a:extLst>
          </p:cNvPr>
          <p:cNvSpPr>
            <a:spLocks/>
          </p:cNvSpPr>
          <p:nvPr userDrawn="1"/>
        </p:nvSpPr>
        <p:spPr bwMode="auto">
          <a:xfrm>
            <a:off x="5571379" y="3273707"/>
            <a:ext cx="900328" cy="487889"/>
          </a:xfrm>
          <a:custGeom>
            <a:avLst/>
            <a:gdLst>
              <a:gd name="T0" fmla="*/ 12 w 3036"/>
              <a:gd name="T1" fmla="*/ 11 h 1646"/>
              <a:gd name="T2" fmla="*/ 0 w 3036"/>
              <a:gd name="T3" fmla="*/ 93 h 1646"/>
              <a:gd name="T4" fmla="*/ 2 w 3036"/>
              <a:gd name="T5" fmla="*/ 311 h 1646"/>
              <a:gd name="T6" fmla="*/ 265 w 3036"/>
              <a:gd name="T7" fmla="*/ 312 h 1646"/>
              <a:gd name="T8" fmla="*/ 435 w 3036"/>
              <a:gd name="T9" fmla="*/ 298 h 1646"/>
              <a:gd name="T10" fmla="*/ 575 w 3036"/>
              <a:gd name="T11" fmla="*/ 286 h 1646"/>
              <a:gd name="T12" fmla="*/ 575 w 3036"/>
              <a:gd name="T13" fmla="*/ 251 h 1646"/>
              <a:gd name="T14" fmla="*/ 570 w 3036"/>
              <a:gd name="T15" fmla="*/ 198 h 1646"/>
              <a:gd name="T16" fmla="*/ 570 w 3036"/>
              <a:gd name="T17" fmla="*/ 135 h 1646"/>
              <a:gd name="T18" fmla="*/ 566 w 3036"/>
              <a:gd name="T19" fmla="*/ 87 h 1646"/>
              <a:gd name="T20" fmla="*/ 542 w 3036"/>
              <a:gd name="T21" fmla="*/ 73 h 1646"/>
              <a:gd name="T22" fmla="*/ 532 w 3036"/>
              <a:gd name="T23" fmla="*/ 42 h 1646"/>
              <a:gd name="T24" fmla="*/ 537 w 3036"/>
              <a:gd name="T25" fmla="*/ 25 h 1646"/>
              <a:gd name="T26" fmla="*/ 518 w 3036"/>
              <a:gd name="T27" fmla="*/ 14 h 1646"/>
              <a:gd name="T28" fmla="*/ 491 w 3036"/>
              <a:gd name="T29" fmla="*/ 0 h 1646"/>
              <a:gd name="T30" fmla="*/ 453 w 3036"/>
              <a:gd name="T31" fmla="*/ 0 h 1646"/>
              <a:gd name="T32" fmla="*/ 419 w 3036"/>
              <a:gd name="T33" fmla="*/ 2 h 1646"/>
              <a:gd name="T34" fmla="*/ 391 w 3036"/>
              <a:gd name="T35" fmla="*/ 5 h 1646"/>
              <a:gd name="T36" fmla="*/ 279 w 3036"/>
              <a:gd name="T37" fmla="*/ 11 h 1646"/>
              <a:gd name="T38" fmla="*/ 12 w 3036"/>
              <a:gd name="T39" fmla="*/ 11 h 164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036" h="1646">
                <a:moveTo>
                  <a:pt x="62" y="59"/>
                </a:moveTo>
                <a:lnTo>
                  <a:pt x="0" y="491"/>
                </a:lnTo>
                <a:lnTo>
                  <a:pt x="13" y="1641"/>
                </a:lnTo>
                <a:lnTo>
                  <a:pt x="1401" y="1646"/>
                </a:lnTo>
                <a:lnTo>
                  <a:pt x="2298" y="1572"/>
                </a:lnTo>
                <a:lnTo>
                  <a:pt x="3036" y="1509"/>
                </a:lnTo>
                <a:lnTo>
                  <a:pt x="3036" y="1326"/>
                </a:lnTo>
                <a:lnTo>
                  <a:pt x="3009" y="1043"/>
                </a:lnTo>
                <a:lnTo>
                  <a:pt x="3009" y="713"/>
                </a:lnTo>
                <a:lnTo>
                  <a:pt x="2987" y="461"/>
                </a:lnTo>
                <a:lnTo>
                  <a:pt x="2862" y="384"/>
                </a:lnTo>
                <a:lnTo>
                  <a:pt x="2807" y="221"/>
                </a:lnTo>
                <a:lnTo>
                  <a:pt x="2837" y="131"/>
                </a:lnTo>
                <a:lnTo>
                  <a:pt x="2734" y="73"/>
                </a:lnTo>
                <a:lnTo>
                  <a:pt x="2593" y="0"/>
                </a:lnTo>
                <a:lnTo>
                  <a:pt x="2392" y="2"/>
                </a:lnTo>
                <a:lnTo>
                  <a:pt x="2212" y="11"/>
                </a:lnTo>
                <a:lnTo>
                  <a:pt x="2062" y="27"/>
                </a:lnTo>
                <a:lnTo>
                  <a:pt x="1474" y="60"/>
                </a:lnTo>
                <a:lnTo>
                  <a:pt x="62" y="59"/>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16" name="Freeform 19">
            <a:extLst>
              <a:ext uri="{FF2B5EF4-FFF2-40B4-BE49-F238E27FC236}">
                <a16:creationId xmlns:a16="http://schemas.microsoft.com/office/drawing/2014/main" id="{01FAD207-F103-2245-A168-3AC69D8E83FE}"/>
              </a:ext>
            </a:extLst>
          </p:cNvPr>
          <p:cNvSpPr>
            <a:spLocks/>
          </p:cNvSpPr>
          <p:nvPr userDrawn="1"/>
        </p:nvSpPr>
        <p:spPr bwMode="auto">
          <a:xfrm>
            <a:off x="6542167" y="2219741"/>
            <a:ext cx="652934" cy="642701"/>
          </a:xfrm>
          <a:custGeom>
            <a:avLst/>
            <a:gdLst>
              <a:gd name="T0" fmla="*/ 51 w 2202"/>
              <a:gd name="T1" fmla="*/ 13 h 2170"/>
              <a:gd name="T2" fmla="*/ 28 w 2202"/>
              <a:gd name="T3" fmla="*/ 41 h 2170"/>
              <a:gd name="T4" fmla="*/ 40 w 2202"/>
              <a:gd name="T5" fmla="*/ 76 h 2170"/>
              <a:gd name="T6" fmla="*/ 19 w 2202"/>
              <a:gd name="T7" fmla="*/ 103 h 2170"/>
              <a:gd name="T8" fmla="*/ 0 w 2202"/>
              <a:gd name="T9" fmla="*/ 126 h 2170"/>
              <a:gd name="T10" fmla="*/ 23 w 2202"/>
              <a:gd name="T11" fmla="*/ 155 h 2170"/>
              <a:gd name="T12" fmla="*/ 19 w 2202"/>
              <a:gd name="T13" fmla="*/ 196 h 2170"/>
              <a:gd name="T14" fmla="*/ 11 w 2202"/>
              <a:gd name="T15" fmla="*/ 217 h 2170"/>
              <a:gd name="T16" fmla="*/ 30 w 2202"/>
              <a:gd name="T17" fmla="*/ 226 h 2170"/>
              <a:gd name="T18" fmla="*/ 56 w 2202"/>
              <a:gd name="T19" fmla="*/ 223 h 2170"/>
              <a:gd name="T20" fmla="*/ 95 w 2202"/>
              <a:gd name="T21" fmla="*/ 257 h 2170"/>
              <a:gd name="T22" fmla="*/ 153 w 2202"/>
              <a:gd name="T23" fmla="*/ 297 h 2170"/>
              <a:gd name="T24" fmla="*/ 142 w 2202"/>
              <a:gd name="T25" fmla="*/ 326 h 2170"/>
              <a:gd name="T26" fmla="*/ 154 w 2202"/>
              <a:gd name="T27" fmla="*/ 341 h 2170"/>
              <a:gd name="T28" fmla="*/ 154 w 2202"/>
              <a:gd name="T29" fmla="*/ 367 h 2170"/>
              <a:gd name="T30" fmla="*/ 162 w 2202"/>
              <a:gd name="T31" fmla="*/ 391 h 2170"/>
              <a:gd name="T32" fmla="*/ 186 w 2202"/>
              <a:gd name="T33" fmla="*/ 402 h 2170"/>
              <a:gd name="T34" fmla="*/ 204 w 2202"/>
              <a:gd name="T35" fmla="*/ 411 h 2170"/>
              <a:gd name="T36" fmla="*/ 400 w 2202"/>
              <a:gd name="T37" fmla="*/ 381 h 2170"/>
              <a:gd name="T38" fmla="*/ 400 w 2202"/>
              <a:gd name="T39" fmla="*/ 341 h 2170"/>
              <a:gd name="T40" fmla="*/ 383 w 2202"/>
              <a:gd name="T41" fmla="*/ 324 h 2170"/>
              <a:gd name="T42" fmla="*/ 380 w 2202"/>
              <a:gd name="T43" fmla="*/ 294 h 2170"/>
              <a:gd name="T44" fmla="*/ 383 w 2202"/>
              <a:gd name="T45" fmla="*/ 267 h 2170"/>
              <a:gd name="T46" fmla="*/ 389 w 2202"/>
              <a:gd name="T47" fmla="*/ 256 h 2170"/>
              <a:gd name="T48" fmla="*/ 383 w 2202"/>
              <a:gd name="T49" fmla="*/ 227 h 2170"/>
              <a:gd name="T50" fmla="*/ 389 w 2202"/>
              <a:gd name="T51" fmla="*/ 205 h 2170"/>
              <a:gd name="T52" fmla="*/ 389 w 2202"/>
              <a:gd name="T53" fmla="*/ 188 h 2170"/>
              <a:gd name="T54" fmla="*/ 417 w 2202"/>
              <a:gd name="T55" fmla="*/ 125 h 2170"/>
              <a:gd name="T56" fmla="*/ 411 w 2202"/>
              <a:gd name="T57" fmla="*/ 108 h 2170"/>
              <a:gd name="T58" fmla="*/ 400 w 2202"/>
              <a:gd name="T59" fmla="*/ 125 h 2170"/>
              <a:gd name="T60" fmla="*/ 389 w 2202"/>
              <a:gd name="T61" fmla="*/ 142 h 2170"/>
              <a:gd name="T62" fmla="*/ 383 w 2202"/>
              <a:gd name="T63" fmla="*/ 159 h 2170"/>
              <a:gd name="T64" fmla="*/ 355 w 2202"/>
              <a:gd name="T65" fmla="*/ 199 h 2170"/>
              <a:gd name="T66" fmla="*/ 355 w 2202"/>
              <a:gd name="T67" fmla="*/ 176 h 2170"/>
              <a:gd name="T68" fmla="*/ 356 w 2202"/>
              <a:gd name="T69" fmla="*/ 155 h 2170"/>
              <a:gd name="T70" fmla="*/ 368 w 2202"/>
              <a:gd name="T71" fmla="*/ 135 h 2170"/>
              <a:gd name="T72" fmla="*/ 366 w 2202"/>
              <a:gd name="T73" fmla="*/ 108 h 2170"/>
              <a:gd name="T74" fmla="*/ 349 w 2202"/>
              <a:gd name="T75" fmla="*/ 91 h 2170"/>
              <a:gd name="T76" fmla="*/ 348 w 2202"/>
              <a:gd name="T77" fmla="*/ 79 h 2170"/>
              <a:gd name="T78" fmla="*/ 320 w 2202"/>
              <a:gd name="T79" fmla="*/ 57 h 2170"/>
              <a:gd name="T80" fmla="*/ 286 w 2202"/>
              <a:gd name="T81" fmla="*/ 63 h 2170"/>
              <a:gd name="T82" fmla="*/ 281 w 2202"/>
              <a:gd name="T83" fmla="*/ 51 h 2170"/>
              <a:gd name="T84" fmla="*/ 260 w 2202"/>
              <a:gd name="T85" fmla="*/ 52 h 2170"/>
              <a:gd name="T86" fmla="*/ 233 w 2202"/>
              <a:gd name="T87" fmla="*/ 50 h 2170"/>
              <a:gd name="T88" fmla="*/ 201 w 2202"/>
              <a:gd name="T89" fmla="*/ 51 h 2170"/>
              <a:gd name="T90" fmla="*/ 184 w 2202"/>
              <a:gd name="T91" fmla="*/ 38 h 2170"/>
              <a:gd name="T92" fmla="*/ 173 w 2202"/>
              <a:gd name="T93" fmla="*/ 23 h 2170"/>
              <a:gd name="T94" fmla="*/ 127 w 2202"/>
              <a:gd name="T95" fmla="*/ 23 h 2170"/>
              <a:gd name="T96" fmla="*/ 122 w 2202"/>
              <a:gd name="T97" fmla="*/ 0 h 2170"/>
              <a:gd name="T98" fmla="*/ 70 w 2202"/>
              <a:gd name="T99" fmla="*/ 23 h 2170"/>
              <a:gd name="T100" fmla="*/ 51 w 2202"/>
              <a:gd name="T101" fmla="*/ 13 h 21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202" h="2170">
                <a:moveTo>
                  <a:pt x="267" y="70"/>
                </a:moveTo>
                <a:lnTo>
                  <a:pt x="150" y="216"/>
                </a:lnTo>
                <a:lnTo>
                  <a:pt x="209" y="400"/>
                </a:lnTo>
                <a:lnTo>
                  <a:pt x="102" y="544"/>
                </a:lnTo>
                <a:lnTo>
                  <a:pt x="0" y="667"/>
                </a:lnTo>
                <a:lnTo>
                  <a:pt x="119" y="820"/>
                </a:lnTo>
                <a:lnTo>
                  <a:pt x="102" y="1035"/>
                </a:lnTo>
                <a:lnTo>
                  <a:pt x="59" y="1146"/>
                </a:lnTo>
                <a:lnTo>
                  <a:pt x="158" y="1195"/>
                </a:lnTo>
                <a:lnTo>
                  <a:pt x="297" y="1177"/>
                </a:lnTo>
                <a:lnTo>
                  <a:pt x="501" y="1359"/>
                </a:lnTo>
                <a:lnTo>
                  <a:pt x="809" y="1567"/>
                </a:lnTo>
                <a:lnTo>
                  <a:pt x="750" y="1723"/>
                </a:lnTo>
                <a:lnTo>
                  <a:pt x="814" y="1802"/>
                </a:lnTo>
                <a:lnTo>
                  <a:pt x="814" y="1938"/>
                </a:lnTo>
                <a:lnTo>
                  <a:pt x="854" y="2066"/>
                </a:lnTo>
                <a:lnTo>
                  <a:pt x="982" y="2122"/>
                </a:lnTo>
                <a:lnTo>
                  <a:pt x="1078" y="2170"/>
                </a:lnTo>
                <a:lnTo>
                  <a:pt x="2112" y="2010"/>
                </a:lnTo>
                <a:lnTo>
                  <a:pt x="2112" y="1800"/>
                </a:lnTo>
                <a:lnTo>
                  <a:pt x="2022" y="1710"/>
                </a:lnTo>
                <a:lnTo>
                  <a:pt x="2006" y="1554"/>
                </a:lnTo>
                <a:lnTo>
                  <a:pt x="2022" y="1410"/>
                </a:lnTo>
                <a:lnTo>
                  <a:pt x="2052" y="1350"/>
                </a:lnTo>
                <a:lnTo>
                  <a:pt x="2022" y="1200"/>
                </a:lnTo>
                <a:lnTo>
                  <a:pt x="2052" y="1080"/>
                </a:lnTo>
                <a:lnTo>
                  <a:pt x="2052" y="990"/>
                </a:lnTo>
                <a:lnTo>
                  <a:pt x="2202" y="660"/>
                </a:lnTo>
                <a:lnTo>
                  <a:pt x="2172" y="570"/>
                </a:lnTo>
                <a:lnTo>
                  <a:pt x="2112" y="660"/>
                </a:lnTo>
                <a:lnTo>
                  <a:pt x="2052" y="750"/>
                </a:lnTo>
                <a:lnTo>
                  <a:pt x="2022" y="840"/>
                </a:lnTo>
                <a:lnTo>
                  <a:pt x="1872" y="1050"/>
                </a:lnTo>
                <a:lnTo>
                  <a:pt x="1872" y="930"/>
                </a:lnTo>
                <a:lnTo>
                  <a:pt x="1878" y="818"/>
                </a:lnTo>
                <a:lnTo>
                  <a:pt x="1942" y="714"/>
                </a:lnTo>
                <a:lnTo>
                  <a:pt x="1932" y="570"/>
                </a:lnTo>
                <a:lnTo>
                  <a:pt x="1842" y="480"/>
                </a:lnTo>
                <a:lnTo>
                  <a:pt x="1838" y="418"/>
                </a:lnTo>
                <a:lnTo>
                  <a:pt x="1692" y="300"/>
                </a:lnTo>
                <a:lnTo>
                  <a:pt x="1512" y="330"/>
                </a:lnTo>
                <a:lnTo>
                  <a:pt x="1482" y="270"/>
                </a:lnTo>
                <a:lnTo>
                  <a:pt x="1374" y="274"/>
                </a:lnTo>
                <a:lnTo>
                  <a:pt x="1230" y="266"/>
                </a:lnTo>
                <a:lnTo>
                  <a:pt x="1062" y="270"/>
                </a:lnTo>
                <a:lnTo>
                  <a:pt x="974" y="202"/>
                </a:lnTo>
                <a:lnTo>
                  <a:pt x="912" y="120"/>
                </a:lnTo>
                <a:lnTo>
                  <a:pt x="672" y="120"/>
                </a:lnTo>
                <a:lnTo>
                  <a:pt x="642" y="0"/>
                </a:lnTo>
                <a:lnTo>
                  <a:pt x="372" y="120"/>
                </a:lnTo>
                <a:lnTo>
                  <a:pt x="267" y="7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17" name="Freeform 22">
            <a:extLst>
              <a:ext uri="{FF2B5EF4-FFF2-40B4-BE49-F238E27FC236}">
                <a16:creationId xmlns:a16="http://schemas.microsoft.com/office/drawing/2014/main" id="{8BF8FB17-97FC-2246-A014-84A0555F6D2C}"/>
              </a:ext>
            </a:extLst>
          </p:cNvPr>
          <p:cNvSpPr>
            <a:spLocks/>
          </p:cNvSpPr>
          <p:nvPr userDrawn="1"/>
        </p:nvSpPr>
        <p:spPr bwMode="auto">
          <a:xfrm>
            <a:off x="6496759" y="3728757"/>
            <a:ext cx="591868" cy="597351"/>
          </a:xfrm>
          <a:custGeom>
            <a:avLst/>
            <a:gdLst>
              <a:gd name="T0" fmla="*/ 0 w 1990"/>
              <a:gd name="T1" fmla="*/ 45 h 2015"/>
              <a:gd name="T2" fmla="*/ 215 w 1990"/>
              <a:gd name="T3" fmla="*/ 18 h 2015"/>
              <a:gd name="T4" fmla="*/ 273 w 1990"/>
              <a:gd name="T5" fmla="*/ 12 h 2015"/>
              <a:gd name="T6" fmla="*/ 331 w 1990"/>
              <a:gd name="T7" fmla="*/ 0 h 2015"/>
              <a:gd name="T8" fmla="*/ 342 w 1990"/>
              <a:gd name="T9" fmla="*/ 12 h 2015"/>
              <a:gd name="T10" fmla="*/ 325 w 1990"/>
              <a:gd name="T11" fmla="*/ 34 h 2015"/>
              <a:gd name="T12" fmla="*/ 337 w 1990"/>
              <a:gd name="T13" fmla="*/ 46 h 2015"/>
              <a:gd name="T14" fmla="*/ 357 w 1990"/>
              <a:gd name="T15" fmla="*/ 54 h 2015"/>
              <a:gd name="T16" fmla="*/ 376 w 1990"/>
              <a:gd name="T17" fmla="*/ 45 h 2015"/>
              <a:gd name="T18" fmla="*/ 378 w 1990"/>
              <a:gd name="T19" fmla="*/ 63 h 2015"/>
              <a:gd name="T20" fmla="*/ 367 w 1990"/>
              <a:gd name="T21" fmla="*/ 77 h 2015"/>
              <a:gd name="T22" fmla="*/ 366 w 1990"/>
              <a:gd name="T23" fmla="*/ 94 h 2015"/>
              <a:gd name="T24" fmla="*/ 355 w 1990"/>
              <a:gd name="T25" fmla="*/ 106 h 2015"/>
              <a:gd name="T26" fmla="*/ 350 w 1990"/>
              <a:gd name="T27" fmla="*/ 143 h 2015"/>
              <a:gd name="T28" fmla="*/ 338 w 1990"/>
              <a:gd name="T29" fmla="*/ 163 h 2015"/>
              <a:gd name="T30" fmla="*/ 322 w 1990"/>
              <a:gd name="T31" fmla="*/ 209 h 2015"/>
              <a:gd name="T32" fmla="*/ 301 w 1990"/>
              <a:gd name="T33" fmla="*/ 238 h 2015"/>
              <a:gd name="T34" fmla="*/ 293 w 1990"/>
              <a:gd name="T35" fmla="*/ 274 h 2015"/>
              <a:gd name="T36" fmla="*/ 296 w 1990"/>
              <a:gd name="T37" fmla="*/ 329 h 2015"/>
              <a:gd name="T38" fmla="*/ 293 w 1990"/>
              <a:gd name="T39" fmla="*/ 359 h 2015"/>
              <a:gd name="T40" fmla="*/ 249 w 1990"/>
              <a:gd name="T41" fmla="*/ 365 h 2015"/>
              <a:gd name="T42" fmla="*/ 190 w 1990"/>
              <a:gd name="T43" fmla="*/ 365 h 2015"/>
              <a:gd name="T44" fmla="*/ 115 w 1990"/>
              <a:gd name="T45" fmla="*/ 368 h 2015"/>
              <a:gd name="T46" fmla="*/ 65 w 1990"/>
              <a:gd name="T47" fmla="*/ 382 h 2015"/>
              <a:gd name="T48" fmla="*/ 58 w 1990"/>
              <a:gd name="T49" fmla="*/ 363 h 2015"/>
              <a:gd name="T50" fmla="*/ 63 w 1990"/>
              <a:gd name="T51" fmla="*/ 344 h 2015"/>
              <a:gd name="T52" fmla="*/ 56 w 1990"/>
              <a:gd name="T53" fmla="*/ 322 h 2015"/>
              <a:gd name="T54" fmla="*/ 17 w 1990"/>
              <a:gd name="T55" fmla="*/ 322 h 2015"/>
              <a:gd name="T56" fmla="*/ 17 w 1990"/>
              <a:gd name="T57" fmla="*/ 168 h 2015"/>
              <a:gd name="T58" fmla="*/ 4 w 1990"/>
              <a:gd name="T59" fmla="*/ 110 h 2015"/>
              <a:gd name="T60" fmla="*/ 0 w 1990"/>
              <a:gd name="T61" fmla="*/ 71 h 2015"/>
              <a:gd name="T62" fmla="*/ 0 w 1990"/>
              <a:gd name="T63" fmla="*/ 45 h 201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990" h="2015">
                <a:moveTo>
                  <a:pt x="2" y="240"/>
                </a:moveTo>
                <a:lnTo>
                  <a:pt x="1130" y="93"/>
                </a:lnTo>
                <a:lnTo>
                  <a:pt x="1435" y="62"/>
                </a:lnTo>
                <a:lnTo>
                  <a:pt x="1742" y="0"/>
                </a:lnTo>
                <a:lnTo>
                  <a:pt x="1798" y="61"/>
                </a:lnTo>
                <a:lnTo>
                  <a:pt x="1711" y="179"/>
                </a:lnTo>
                <a:lnTo>
                  <a:pt x="1775" y="243"/>
                </a:lnTo>
                <a:lnTo>
                  <a:pt x="1877" y="287"/>
                </a:lnTo>
                <a:lnTo>
                  <a:pt x="1979" y="240"/>
                </a:lnTo>
                <a:lnTo>
                  <a:pt x="1990" y="334"/>
                </a:lnTo>
                <a:lnTo>
                  <a:pt x="1934" y="406"/>
                </a:lnTo>
                <a:lnTo>
                  <a:pt x="1926" y="494"/>
                </a:lnTo>
                <a:lnTo>
                  <a:pt x="1870" y="558"/>
                </a:lnTo>
                <a:lnTo>
                  <a:pt x="1842" y="756"/>
                </a:lnTo>
                <a:lnTo>
                  <a:pt x="1782" y="862"/>
                </a:lnTo>
                <a:lnTo>
                  <a:pt x="1694" y="1102"/>
                </a:lnTo>
                <a:lnTo>
                  <a:pt x="1582" y="1254"/>
                </a:lnTo>
                <a:lnTo>
                  <a:pt x="1542" y="1446"/>
                </a:lnTo>
                <a:lnTo>
                  <a:pt x="1558" y="1734"/>
                </a:lnTo>
                <a:lnTo>
                  <a:pt x="1542" y="1894"/>
                </a:lnTo>
                <a:lnTo>
                  <a:pt x="1310" y="1926"/>
                </a:lnTo>
                <a:lnTo>
                  <a:pt x="1002" y="1926"/>
                </a:lnTo>
                <a:lnTo>
                  <a:pt x="607" y="1942"/>
                </a:lnTo>
                <a:lnTo>
                  <a:pt x="342" y="2015"/>
                </a:lnTo>
                <a:lnTo>
                  <a:pt x="303" y="1913"/>
                </a:lnTo>
                <a:lnTo>
                  <a:pt x="333" y="1814"/>
                </a:lnTo>
                <a:lnTo>
                  <a:pt x="297" y="1697"/>
                </a:lnTo>
                <a:lnTo>
                  <a:pt x="92" y="1701"/>
                </a:lnTo>
                <a:lnTo>
                  <a:pt x="92" y="888"/>
                </a:lnTo>
                <a:lnTo>
                  <a:pt x="21" y="578"/>
                </a:lnTo>
                <a:lnTo>
                  <a:pt x="0" y="377"/>
                </a:lnTo>
                <a:lnTo>
                  <a:pt x="2" y="24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18" name="Freeform 28">
            <a:extLst>
              <a:ext uri="{FF2B5EF4-FFF2-40B4-BE49-F238E27FC236}">
                <a16:creationId xmlns:a16="http://schemas.microsoft.com/office/drawing/2014/main" id="{B9C270CF-52B2-3443-82B7-AD4EF677F06A}"/>
              </a:ext>
            </a:extLst>
          </p:cNvPr>
          <p:cNvSpPr>
            <a:spLocks/>
          </p:cNvSpPr>
          <p:nvPr userDrawn="1"/>
        </p:nvSpPr>
        <p:spPr bwMode="auto">
          <a:xfrm>
            <a:off x="7043219" y="3502014"/>
            <a:ext cx="978617" cy="448796"/>
          </a:xfrm>
          <a:custGeom>
            <a:avLst/>
            <a:gdLst>
              <a:gd name="T0" fmla="*/ 27 w 3296"/>
              <a:gd name="T1" fmla="*/ 190 h 1514"/>
              <a:gd name="T2" fmla="*/ 28 w 3296"/>
              <a:gd name="T3" fmla="*/ 207 h 1514"/>
              <a:gd name="T4" fmla="*/ 17 w 3296"/>
              <a:gd name="T5" fmla="*/ 222 h 1514"/>
              <a:gd name="T6" fmla="*/ 16 w 3296"/>
              <a:gd name="T7" fmla="*/ 238 h 1514"/>
              <a:gd name="T8" fmla="*/ 5 w 3296"/>
              <a:gd name="T9" fmla="*/ 250 h 1514"/>
              <a:gd name="T10" fmla="*/ 0 w 3296"/>
              <a:gd name="T11" fmla="*/ 287 h 1514"/>
              <a:gd name="T12" fmla="*/ 10 w 3296"/>
              <a:gd name="T13" fmla="*/ 286 h 1514"/>
              <a:gd name="T14" fmla="*/ 44 w 3296"/>
              <a:gd name="T15" fmla="*/ 280 h 1514"/>
              <a:gd name="T16" fmla="*/ 77 w 3296"/>
              <a:gd name="T17" fmla="*/ 277 h 1514"/>
              <a:gd name="T18" fmla="*/ 97 w 3296"/>
              <a:gd name="T19" fmla="*/ 273 h 1514"/>
              <a:gd name="T20" fmla="*/ 114 w 3296"/>
              <a:gd name="T21" fmla="*/ 273 h 1514"/>
              <a:gd name="T22" fmla="*/ 143 w 3296"/>
              <a:gd name="T23" fmla="*/ 272 h 1514"/>
              <a:gd name="T24" fmla="*/ 157 w 3296"/>
              <a:gd name="T25" fmla="*/ 261 h 1514"/>
              <a:gd name="T26" fmla="*/ 162 w 3296"/>
              <a:gd name="T27" fmla="*/ 250 h 1514"/>
              <a:gd name="T28" fmla="*/ 181 w 3296"/>
              <a:gd name="T29" fmla="*/ 255 h 1514"/>
              <a:gd name="T30" fmla="*/ 196 w 3296"/>
              <a:gd name="T31" fmla="*/ 244 h 1514"/>
              <a:gd name="T32" fmla="*/ 208 w 3296"/>
              <a:gd name="T33" fmla="*/ 248 h 1514"/>
              <a:gd name="T34" fmla="*/ 211 w 3296"/>
              <a:gd name="T35" fmla="*/ 260 h 1514"/>
              <a:gd name="T36" fmla="*/ 236 w 3296"/>
              <a:gd name="T37" fmla="*/ 256 h 1514"/>
              <a:gd name="T38" fmla="*/ 275 w 3296"/>
              <a:gd name="T39" fmla="*/ 244 h 1514"/>
              <a:gd name="T40" fmla="*/ 302 w 3296"/>
              <a:gd name="T41" fmla="*/ 241 h 1514"/>
              <a:gd name="T42" fmla="*/ 338 w 3296"/>
              <a:gd name="T43" fmla="*/ 228 h 1514"/>
              <a:gd name="T44" fmla="*/ 373 w 3296"/>
              <a:gd name="T45" fmla="*/ 227 h 1514"/>
              <a:gd name="T46" fmla="*/ 396 w 3296"/>
              <a:gd name="T47" fmla="*/ 216 h 1514"/>
              <a:gd name="T48" fmla="*/ 426 w 3296"/>
              <a:gd name="T49" fmla="*/ 218 h 1514"/>
              <a:gd name="T50" fmla="*/ 447 w 3296"/>
              <a:gd name="T51" fmla="*/ 204 h 1514"/>
              <a:gd name="T52" fmla="*/ 447 w 3296"/>
              <a:gd name="T53" fmla="*/ 176 h 1514"/>
              <a:gd name="T54" fmla="*/ 464 w 3296"/>
              <a:gd name="T55" fmla="*/ 171 h 1514"/>
              <a:gd name="T56" fmla="*/ 479 w 3296"/>
              <a:gd name="T57" fmla="*/ 146 h 1514"/>
              <a:gd name="T58" fmla="*/ 550 w 3296"/>
              <a:gd name="T59" fmla="*/ 92 h 1514"/>
              <a:gd name="T60" fmla="*/ 543 w 3296"/>
              <a:gd name="T61" fmla="*/ 74 h 1514"/>
              <a:gd name="T62" fmla="*/ 612 w 3296"/>
              <a:gd name="T63" fmla="*/ 39 h 1514"/>
              <a:gd name="T64" fmla="*/ 625 w 3296"/>
              <a:gd name="T65" fmla="*/ 21 h 1514"/>
              <a:gd name="T66" fmla="*/ 624 w 3296"/>
              <a:gd name="T67" fmla="*/ 0 h 1514"/>
              <a:gd name="T68" fmla="*/ 598 w 3296"/>
              <a:gd name="T69" fmla="*/ 12 h 1514"/>
              <a:gd name="T70" fmla="*/ 551 w 3296"/>
              <a:gd name="T71" fmla="*/ 20 h 1514"/>
              <a:gd name="T72" fmla="*/ 491 w 3296"/>
              <a:gd name="T73" fmla="*/ 35 h 1514"/>
              <a:gd name="T74" fmla="*/ 450 w 3296"/>
              <a:gd name="T75" fmla="*/ 46 h 1514"/>
              <a:gd name="T76" fmla="*/ 396 w 3296"/>
              <a:gd name="T77" fmla="*/ 55 h 1514"/>
              <a:gd name="T78" fmla="*/ 352 w 3296"/>
              <a:gd name="T79" fmla="*/ 61 h 1514"/>
              <a:gd name="T80" fmla="*/ 279 w 3296"/>
              <a:gd name="T81" fmla="*/ 76 h 1514"/>
              <a:gd name="T82" fmla="*/ 228 w 3296"/>
              <a:gd name="T83" fmla="*/ 92 h 1514"/>
              <a:gd name="T84" fmla="*/ 193 w 3296"/>
              <a:gd name="T85" fmla="*/ 91 h 1514"/>
              <a:gd name="T86" fmla="*/ 131 w 3296"/>
              <a:gd name="T87" fmla="*/ 116 h 1514"/>
              <a:gd name="T88" fmla="*/ 104 w 3296"/>
              <a:gd name="T89" fmla="*/ 117 h 1514"/>
              <a:gd name="T90" fmla="*/ 82 w 3296"/>
              <a:gd name="T91" fmla="*/ 123 h 1514"/>
              <a:gd name="T92" fmla="*/ 60 w 3296"/>
              <a:gd name="T93" fmla="*/ 120 h 1514"/>
              <a:gd name="T94" fmla="*/ 43 w 3296"/>
              <a:gd name="T95" fmla="*/ 127 h 1514"/>
              <a:gd name="T96" fmla="*/ 36 w 3296"/>
              <a:gd name="T97" fmla="*/ 144 h 1514"/>
              <a:gd name="T98" fmla="*/ 27 w 3296"/>
              <a:gd name="T99" fmla="*/ 162 h 1514"/>
              <a:gd name="T100" fmla="*/ 32 w 3296"/>
              <a:gd name="T101" fmla="*/ 179 h 1514"/>
              <a:gd name="T102" fmla="*/ 27 w 3296"/>
              <a:gd name="T103" fmla="*/ 190 h 151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296" h="1514">
                <a:moveTo>
                  <a:pt x="140" y="1004"/>
                </a:moveTo>
                <a:lnTo>
                  <a:pt x="150" y="1093"/>
                </a:lnTo>
                <a:lnTo>
                  <a:pt x="92" y="1169"/>
                </a:lnTo>
                <a:lnTo>
                  <a:pt x="86" y="1255"/>
                </a:lnTo>
                <a:lnTo>
                  <a:pt x="29" y="1321"/>
                </a:lnTo>
                <a:lnTo>
                  <a:pt x="0" y="1514"/>
                </a:lnTo>
                <a:lnTo>
                  <a:pt x="51" y="1511"/>
                </a:lnTo>
                <a:lnTo>
                  <a:pt x="231" y="1475"/>
                </a:lnTo>
                <a:lnTo>
                  <a:pt x="405" y="1463"/>
                </a:lnTo>
                <a:lnTo>
                  <a:pt x="513" y="1439"/>
                </a:lnTo>
                <a:lnTo>
                  <a:pt x="603" y="1439"/>
                </a:lnTo>
                <a:lnTo>
                  <a:pt x="753" y="1433"/>
                </a:lnTo>
                <a:lnTo>
                  <a:pt x="826" y="1378"/>
                </a:lnTo>
                <a:lnTo>
                  <a:pt x="856" y="1318"/>
                </a:lnTo>
                <a:lnTo>
                  <a:pt x="957" y="1343"/>
                </a:lnTo>
                <a:lnTo>
                  <a:pt x="1036" y="1288"/>
                </a:lnTo>
                <a:lnTo>
                  <a:pt x="1095" y="1307"/>
                </a:lnTo>
                <a:lnTo>
                  <a:pt x="1113" y="1373"/>
                </a:lnTo>
                <a:lnTo>
                  <a:pt x="1246" y="1348"/>
                </a:lnTo>
                <a:lnTo>
                  <a:pt x="1449" y="1289"/>
                </a:lnTo>
                <a:lnTo>
                  <a:pt x="1593" y="1271"/>
                </a:lnTo>
                <a:lnTo>
                  <a:pt x="1784" y="1205"/>
                </a:lnTo>
                <a:lnTo>
                  <a:pt x="1965" y="1198"/>
                </a:lnTo>
                <a:lnTo>
                  <a:pt x="2090" y="1139"/>
                </a:lnTo>
                <a:lnTo>
                  <a:pt x="2246" y="1151"/>
                </a:lnTo>
                <a:lnTo>
                  <a:pt x="2355" y="1078"/>
                </a:lnTo>
                <a:lnTo>
                  <a:pt x="2357" y="931"/>
                </a:lnTo>
                <a:lnTo>
                  <a:pt x="2445" y="903"/>
                </a:lnTo>
                <a:lnTo>
                  <a:pt x="2528" y="769"/>
                </a:lnTo>
                <a:lnTo>
                  <a:pt x="2900" y="483"/>
                </a:lnTo>
                <a:lnTo>
                  <a:pt x="2865" y="388"/>
                </a:lnTo>
                <a:lnTo>
                  <a:pt x="3225" y="208"/>
                </a:lnTo>
                <a:lnTo>
                  <a:pt x="3296" y="113"/>
                </a:lnTo>
                <a:lnTo>
                  <a:pt x="3293" y="0"/>
                </a:lnTo>
                <a:lnTo>
                  <a:pt x="3152" y="65"/>
                </a:lnTo>
                <a:lnTo>
                  <a:pt x="2906" y="107"/>
                </a:lnTo>
                <a:lnTo>
                  <a:pt x="2590" y="182"/>
                </a:lnTo>
                <a:lnTo>
                  <a:pt x="2372" y="245"/>
                </a:lnTo>
                <a:lnTo>
                  <a:pt x="2086" y="292"/>
                </a:lnTo>
                <a:lnTo>
                  <a:pt x="1856" y="322"/>
                </a:lnTo>
                <a:lnTo>
                  <a:pt x="1472" y="400"/>
                </a:lnTo>
                <a:lnTo>
                  <a:pt x="1200" y="485"/>
                </a:lnTo>
                <a:lnTo>
                  <a:pt x="1017" y="479"/>
                </a:lnTo>
                <a:lnTo>
                  <a:pt x="689" y="613"/>
                </a:lnTo>
                <a:lnTo>
                  <a:pt x="549" y="617"/>
                </a:lnTo>
                <a:lnTo>
                  <a:pt x="435" y="649"/>
                </a:lnTo>
                <a:lnTo>
                  <a:pt x="315" y="632"/>
                </a:lnTo>
                <a:lnTo>
                  <a:pt x="228" y="671"/>
                </a:lnTo>
                <a:lnTo>
                  <a:pt x="189" y="761"/>
                </a:lnTo>
                <a:lnTo>
                  <a:pt x="140" y="853"/>
                </a:lnTo>
                <a:lnTo>
                  <a:pt x="170" y="943"/>
                </a:lnTo>
                <a:lnTo>
                  <a:pt x="140" y="1004"/>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19" name="Freeform 29">
            <a:extLst>
              <a:ext uri="{FF2B5EF4-FFF2-40B4-BE49-F238E27FC236}">
                <a16:creationId xmlns:a16="http://schemas.microsoft.com/office/drawing/2014/main" id="{F158C1BB-B464-F94F-BBAF-87262816828E}"/>
              </a:ext>
            </a:extLst>
          </p:cNvPr>
          <p:cNvSpPr>
            <a:spLocks/>
          </p:cNvSpPr>
          <p:nvPr userDrawn="1"/>
        </p:nvSpPr>
        <p:spPr bwMode="auto">
          <a:xfrm>
            <a:off x="6927352" y="3927354"/>
            <a:ext cx="416500" cy="722452"/>
          </a:xfrm>
          <a:custGeom>
            <a:avLst/>
            <a:gdLst>
              <a:gd name="T0" fmla="*/ 74 w 1400"/>
              <a:gd name="T1" fmla="*/ 16 h 2439"/>
              <a:gd name="T2" fmla="*/ 63 w 1400"/>
              <a:gd name="T3" fmla="*/ 36 h 2439"/>
              <a:gd name="T4" fmla="*/ 46 w 1400"/>
              <a:gd name="T5" fmla="*/ 82 h 2439"/>
              <a:gd name="T6" fmla="*/ 25 w 1400"/>
              <a:gd name="T7" fmla="*/ 110 h 2439"/>
              <a:gd name="T8" fmla="*/ 17 w 1400"/>
              <a:gd name="T9" fmla="*/ 147 h 2439"/>
              <a:gd name="T10" fmla="*/ 20 w 1400"/>
              <a:gd name="T11" fmla="*/ 200 h 2439"/>
              <a:gd name="T12" fmla="*/ 17 w 1400"/>
              <a:gd name="T13" fmla="*/ 231 h 2439"/>
              <a:gd name="T14" fmla="*/ 26 w 1400"/>
              <a:gd name="T15" fmla="*/ 252 h 2439"/>
              <a:gd name="T16" fmla="*/ 34 w 1400"/>
              <a:gd name="T17" fmla="*/ 265 h 2439"/>
              <a:gd name="T18" fmla="*/ 29 w 1400"/>
              <a:gd name="T19" fmla="*/ 279 h 2439"/>
              <a:gd name="T20" fmla="*/ 34 w 1400"/>
              <a:gd name="T21" fmla="*/ 293 h 2439"/>
              <a:gd name="T22" fmla="*/ 23 w 1400"/>
              <a:gd name="T23" fmla="*/ 311 h 2439"/>
              <a:gd name="T24" fmla="*/ 23 w 1400"/>
              <a:gd name="T25" fmla="*/ 333 h 2439"/>
              <a:gd name="T26" fmla="*/ 5 w 1400"/>
              <a:gd name="T27" fmla="*/ 359 h 2439"/>
              <a:gd name="T28" fmla="*/ 0 w 1400"/>
              <a:gd name="T29" fmla="*/ 384 h 2439"/>
              <a:gd name="T30" fmla="*/ 1 w 1400"/>
              <a:gd name="T31" fmla="*/ 407 h 2439"/>
              <a:gd name="T32" fmla="*/ 84 w 1400"/>
              <a:gd name="T33" fmla="*/ 407 h 2439"/>
              <a:gd name="T34" fmla="*/ 111 w 1400"/>
              <a:gd name="T35" fmla="*/ 402 h 2439"/>
              <a:gd name="T36" fmla="*/ 139 w 1400"/>
              <a:gd name="T37" fmla="*/ 397 h 2439"/>
              <a:gd name="T38" fmla="*/ 154 w 1400"/>
              <a:gd name="T39" fmla="*/ 401 h 2439"/>
              <a:gd name="T40" fmla="*/ 151 w 1400"/>
              <a:gd name="T41" fmla="*/ 421 h 2439"/>
              <a:gd name="T42" fmla="*/ 161 w 1400"/>
              <a:gd name="T43" fmla="*/ 446 h 2439"/>
              <a:gd name="T44" fmla="*/ 173 w 1400"/>
              <a:gd name="T45" fmla="*/ 462 h 2439"/>
              <a:gd name="T46" fmla="*/ 218 w 1400"/>
              <a:gd name="T47" fmla="*/ 437 h 2439"/>
              <a:gd name="T48" fmla="*/ 258 w 1400"/>
              <a:gd name="T49" fmla="*/ 437 h 2439"/>
              <a:gd name="T50" fmla="*/ 264 w 1400"/>
              <a:gd name="T51" fmla="*/ 426 h 2439"/>
              <a:gd name="T52" fmla="*/ 266 w 1400"/>
              <a:gd name="T53" fmla="*/ 386 h 2439"/>
              <a:gd name="T54" fmla="*/ 259 w 1400"/>
              <a:gd name="T55" fmla="*/ 336 h 2439"/>
              <a:gd name="T56" fmla="*/ 252 w 1400"/>
              <a:gd name="T57" fmla="*/ 278 h 2439"/>
              <a:gd name="T58" fmla="*/ 243 w 1400"/>
              <a:gd name="T59" fmla="*/ 159 h 2439"/>
              <a:gd name="T60" fmla="*/ 235 w 1400"/>
              <a:gd name="T61" fmla="*/ 96 h 2439"/>
              <a:gd name="T62" fmla="*/ 236 w 1400"/>
              <a:gd name="T63" fmla="*/ 52 h 2439"/>
              <a:gd name="T64" fmla="*/ 218 w 1400"/>
              <a:gd name="T65" fmla="*/ 0 h 2439"/>
              <a:gd name="T66" fmla="*/ 188 w 1400"/>
              <a:gd name="T67" fmla="*/ 1 h 2439"/>
              <a:gd name="T68" fmla="*/ 171 w 1400"/>
              <a:gd name="T69" fmla="*/ 1 h 2439"/>
              <a:gd name="T70" fmla="*/ 149 w 1400"/>
              <a:gd name="T71" fmla="*/ 6 h 2439"/>
              <a:gd name="T72" fmla="*/ 118 w 1400"/>
              <a:gd name="T73" fmla="*/ 8 h 2439"/>
              <a:gd name="T74" fmla="*/ 84 w 1400"/>
              <a:gd name="T75" fmla="*/ 15 h 2439"/>
              <a:gd name="T76" fmla="*/ 74 w 1400"/>
              <a:gd name="T77" fmla="*/ 16 h 243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400" h="2439">
                <a:moveTo>
                  <a:pt x="390" y="83"/>
                </a:moveTo>
                <a:lnTo>
                  <a:pt x="330" y="189"/>
                </a:lnTo>
                <a:lnTo>
                  <a:pt x="241" y="431"/>
                </a:lnTo>
                <a:lnTo>
                  <a:pt x="129" y="582"/>
                </a:lnTo>
                <a:lnTo>
                  <a:pt x="87" y="774"/>
                </a:lnTo>
                <a:lnTo>
                  <a:pt x="106" y="1056"/>
                </a:lnTo>
                <a:lnTo>
                  <a:pt x="90" y="1221"/>
                </a:lnTo>
                <a:lnTo>
                  <a:pt x="139" y="1329"/>
                </a:lnTo>
                <a:lnTo>
                  <a:pt x="180" y="1398"/>
                </a:lnTo>
                <a:lnTo>
                  <a:pt x="151" y="1472"/>
                </a:lnTo>
                <a:lnTo>
                  <a:pt x="180" y="1548"/>
                </a:lnTo>
                <a:lnTo>
                  <a:pt x="120" y="1640"/>
                </a:lnTo>
                <a:lnTo>
                  <a:pt x="121" y="1758"/>
                </a:lnTo>
                <a:lnTo>
                  <a:pt x="25" y="1893"/>
                </a:lnTo>
                <a:lnTo>
                  <a:pt x="0" y="2027"/>
                </a:lnTo>
                <a:lnTo>
                  <a:pt x="3" y="2147"/>
                </a:lnTo>
                <a:lnTo>
                  <a:pt x="444" y="2151"/>
                </a:lnTo>
                <a:lnTo>
                  <a:pt x="585" y="2121"/>
                </a:lnTo>
                <a:lnTo>
                  <a:pt x="732" y="2097"/>
                </a:lnTo>
                <a:lnTo>
                  <a:pt x="811" y="2117"/>
                </a:lnTo>
                <a:lnTo>
                  <a:pt x="793" y="2223"/>
                </a:lnTo>
                <a:lnTo>
                  <a:pt x="847" y="2357"/>
                </a:lnTo>
                <a:lnTo>
                  <a:pt x="910" y="2439"/>
                </a:lnTo>
                <a:lnTo>
                  <a:pt x="1148" y="2309"/>
                </a:lnTo>
                <a:lnTo>
                  <a:pt x="1358" y="2309"/>
                </a:lnTo>
                <a:lnTo>
                  <a:pt x="1388" y="2249"/>
                </a:lnTo>
                <a:lnTo>
                  <a:pt x="1400" y="2037"/>
                </a:lnTo>
                <a:lnTo>
                  <a:pt x="1363" y="1772"/>
                </a:lnTo>
                <a:lnTo>
                  <a:pt x="1327" y="1470"/>
                </a:lnTo>
                <a:lnTo>
                  <a:pt x="1281" y="839"/>
                </a:lnTo>
                <a:lnTo>
                  <a:pt x="1238" y="509"/>
                </a:lnTo>
                <a:lnTo>
                  <a:pt x="1244" y="272"/>
                </a:lnTo>
                <a:lnTo>
                  <a:pt x="1146" y="0"/>
                </a:lnTo>
                <a:lnTo>
                  <a:pt x="988" y="5"/>
                </a:lnTo>
                <a:lnTo>
                  <a:pt x="900" y="6"/>
                </a:lnTo>
                <a:lnTo>
                  <a:pt x="786" y="30"/>
                </a:lnTo>
                <a:lnTo>
                  <a:pt x="621" y="42"/>
                </a:lnTo>
                <a:lnTo>
                  <a:pt x="444" y="77"/>
                </a:lnTo>
                <a:lnTo>
                  <a:pt x="390" y="83"/>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20" name="Freeform 34">
            <a:extLst>
              <a:ext uri="{FF2B5EF4-FFF2-40B4-BE49-F238E27FC236}">
                <a16:creationId xmlns:a16="http://schemas.microsoft.com/office/drawing/2014/main" id="{42212B03-C831-FA40-884D-93FB57A6FAB1}"/>
              </a:ext>
            </a:extLst>
          </p:cNvPr>
          <p:cNvSpPr>
            <a:spLocks/>
          </p:cNvSpPr>
          <p:nvPr userDrawn="1"/>
        </p:nvSpPr>
        <p:spPr bwMode="auto">
          <a:xfrm>
            <a:off x="7743126" y="3300291"/>
            <a:ext cx="1014631" cy="520727"/>
          </a:xfrm>
          <a:custGeom>
            <a:avLst/>
            <a:gdLst>
              <a:gd name="T0" fmla="*/ 0 w 3422"/>
              <a:gd name="T1" fmla="*/ 333 h 1760"/>
              <a:gd name="T2" fmla="*/ 32 w 3422"/>
              <a:gd name="T3" fmla="*/ 329 h 1760"/>
              <a:gd name="T4" fmla="*/ 70 w 3422"/>
              <a:gd name="T5" fmla="*/ 317 h 1760"/>
              <a:gd name="T6" fmla="*/ 92 w 3422"/>
              <a:gd name="T7" fmla="*/ 314 h 1760"/>
              <a:gd name="T8" fmla="*/ 161 w 3422"/>
              <a:gd name="T9" fmla="*/ 282 h 1760"/>
              <a:gd name="T10" fmla="*/ 205 w 3422"/>
              <a:gd name="T11" fmla="*/ 268 h 1760"/>
              <a:gd name="T12" fmla="*/ 243 w 3422"/>
              <a:gd name="T13" fmla="*/ 258 h 1760"/>
              <a:gd name="T14" fmla="*/ 275 w 3422"/>
              <a:gd name="T15" fmla="*/ 262 h 1760"/>
              <a:gd name="T16" fmla="*/ 292 w 3422"/>
              <a:gd name="T17" fmla="*/ 280 h 1760"/>
              <a:gd name="T18" fmla="*/ 327 w 3422"/>
              <a:gd name="T19" fmla="*/ 268 h 1760"/>
              <a:gd name="T20" fmla="*/ 371 w 3422"/>
              <a:gd name="T21" fmla="*/ 246 h 1760"/>
              <a:gd name="T22" fmla="*/ 418 w 3422"/>
              <a:gd name="T23" fmla="*/ 286 h 1760"/>
              <a:gd name="T24" fmla="*/ 457 w 3422"/>
              <a:gd name="T25" fmla="*/ 308 h 1760"/>
              <a:gd name="T26" fmla="*/ 467 w 3422"/>
              <a:gd name="T27" fmla="*/ 331 h 1760"/>
              <a:gd name="T28" fmla="*/ 506 w 3422"/>
              <a:gd name="T29" fmla="*/ 301 h 1760"/>
              <a:gd name="T30" fmla="*/ 525 w 3422"/>
              <a:gd name="T31" fmla="*/ 276 h 1760"/>
              <a:gd name="T32" fmla="*/ 537 w 3422"/>
              <a:gd name="T33" fmla="*/ 246 h 1760"/>
              <a:gd name="T34" fmla="*/ 554 w 3422"/>
              <a:gd name="T35" fmla="*/ 217 h 1760"/>
              <a:gd name="T36" fmla="*/ 582 w 3422"/>
              <a:gd name="T37" fmla="*/ 202 h 1760"/>
              <a:gd name="T38" fmla="*/ 603 w 3422"/>
              <a:gd name="T39" fmla="*/ 187 h 1760"/>
              <a:gd name="T40" fmla="*/ 614 w 3422"/>
              <a:gd name="T41" fmla="*/ 176 h 1760"/>
              <a:gd name="T42" fmla="*/ 603 w 3422"/>
              <a:gd name="T43" fmla="*/ 165 h 1760"/>
              <a:gd name="T44" fmla="*/ 568 w 3422"/>
              <a:gd name="T45" fmla="*/ 182 h 1760"/>
              <a:gd name="T46" fmla="*/ 563 w 3422"/>
              <a:gd name="T47" fmla="*/ 165 h 1760"/>
              <a:gd name="T48" fmla="*/ 582 w 3422"/>
              <a:gd name="T49" fmla="*/ 160 h 1760"/>
              <a:gd name="T50" fmla="*/ 592 w 3422"/>
              <a:gd name="T51" fmla="*/ 148 h 1760"/>
              <a:gd name="T52" fmla="*/ 591 w 3422"/>
              <a:gd name="T53" fmla="*/ 125 h 1760"/>
              <a:gd name="T54" fmla="*/ 625 w 3422"/>
              <a:gd name="T55" fmla="*/ 114 h 1760"/>
              <a:gd name="T56" fmla="*/ 645 w 3422"/>
              <a:gd name="T57" fmla="*/ 90 h 1760"/>
              <a:gd name="T58" fmla="*/ 648 w 3422"/>
              <a:gd name="T59" fmla="*/ 68 h 1760"/>
              <a:gd name="T60" fmla="*/ 625 w 3422"/>
              <a:gd name="T61" fmla="*/ 45 h 1760"/>
              <a:gd name="T62" fmla="*/ 620 w 3422"/>
              <a:gd name="T63" fmla="*/ 68 h 1760"/>
              <a:gd name="T64" fmla="*/ 602 w 3422"/>
              <a:gd name="T65" fmla="*/ 63 h 1760"/>
              <a:gd name="T66" fmla="*/ 570 w 3422"/>
              <a:gd name="T67" fmla="*/ 70 h 1760"/>
              <a:gd name="T68" fmla="*/ 551 w 3422"/>
              <a:gd name="T69" fmla="*/ 51 h 1760"/>
              <a:gd name="T70" fmla="*/ 564 w 3422"/>
              <a:gd name="T71" fmla="*/ 39 h 1760"/>
              <a:gd name="T72" fmla="*/ 586 w 3422"/>
              <a:gd name="T73" fmla="*/ 49 h 1760"/>
              <a:gd name="T74" fmla="*/ 599 w 3422"/>
              <a:gd name="T75" fmla="*/ 34 h 1760"/>
              <a:gd name="T76" fmla="*/ 620 w 3422"/>
              <a:gd name="T77" fmla="*/ 28 h 1760"/>
              <a:gd name="T78" fmla="*/ 591 w 3422"/>
              <a:gd name="T79" fmla="*/ 0 h 1760"/>
              <a:gd name="T80" fmla="*/ 554 w 3422"/>
              <a:gd name="T81" fmla="*/ 17 h 1760"/>
              <a:gd name="T82" fmla="*/ 512 w 3422"/>
              <a:gd name="T83" fmla="*/ 23 h 1760"/>
              <a:gd name="T84" fmla="*/ 351 w 3422"/>
              <a:gd name="T85" fmla="*/ 70 h 1760"/>
              <a:gd name="T86" fmla="*/ 280 w 3422"/>
              <a:gd name="T87" fmla="*/ 101 h 1760"/>
              <a:gd name="T88" fmla="*/ 178 w 3422"/>
              <a:gd name="T89" fmla="*/ 129 h 1760"/>
              <a:gd name="T90" fmla="*/ 178 w 3422"/>
              <a:gd name="T91" fmla="*/ 151 h 1760"/>
              <a:gd name="T92" fmla="*/ 165 w 3422"/>
              <a:gd name="T93" fmla="*/ 169 h 1760"/>
              <a:gd name="T94" fmla="*/ 97 w 3422"/>
              <a:gd name="T95" fmla="*/ 202 h 1760"/>
              <a:gd name="T96" fmla="*/ 103 w 3422"/>
              <a:gd name="T97" fmla="*/ 220 h 1760"/>
              <a:gd name="T98" fmla="*/ 32 w 3422"/>
              <a:gd name="T99" fmla="*/ 275 h 1760"/>
              <a:gd name="T100" fmla="*/ 18 w 3422"/>
              <a:gd name="T101" fmla="*/ 300 h 1760"/>
              <a:gd name="T102" fmla="*/ 1 w 3422"/>
              <a:gd name="T103" fmla="*/ 305 h 1760"/>
              <a:gd name="T104" fmla="*/ 0 w 3422"/>
              <a:gd name="T105" fmla="*/ 333 h 176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3422" h="1760">
                <a:moveTo>
                  <a:pt x="0" y="1760"/>
                </a:moveTo>
                <a:lnTo>
                  <a:pt x="168" y="1738"/>
                </a:lnTo>
                <a:lnTo>
                  <a:pt x="369" y="1675"/>
                </a:lnTo>
                <a:lnTo>
                  <a:pt x="487" y="1657"/>
                </a:lnTo>
                <a:lnTo>
                  <a:pt x="848" y="1490"/>
                </a:lnTo>
                <a:lnTo>
                  <a:pt x="1082" y="1419"/>
                </a:lnTo>
                <a:lnTo>
                  <a:pt x="1283" y="1365"/>
                </a:lnTo>
                <a:lnTo>
                  <a:pt x="1452" y="1386"/>
                </a:lnTo>
                <a:lnTo>
                  <a:pt x="1542" y="1478"/>
                </a:lnTo>
                <a:lnTo>
                  <a:pt x="1726" y="1418"/>
                </a:lnTo>
                <a:lnTo>
                  <a:pt x="1961" y="1298"/>
                </a:lnTo>
                <a:lnTo>
                  <a:pt x="2209" y="1511"/>
                </a:lnTo>
                <a:lnTo>
                  <a:pt x="2411" y="1626"/>
                </a:lnTo>
                <a:lnTo>
                  <a:pt x="2468" y="1748"/>
                </a:lnTo>
                <a:lnTo>
                  <a:pt x="2672" y="1590"/>
                </a:lnTo>
                <a:lnTo>
                  <a:pt x="2772" y="1460"/>
                </a:lnTo>
                <a:lnTo>
                  <a:pt x="2836" y="1300"/>
                </a:lnTo>
                <a:lnTo>
                  <a:pt x="2924" y="1148"/>
                </a:lnTo>
                <a:lnTo>
                  <a:pt x="3076" y="1068"/>
                </a:lnTo>
                <a:lnTo>
                  <a:pt x="3182" y="990"/>
                </a:lnTo>
                <a:lnTo>
                  <a:pt x="3244" y="932"/>
                </a:lnTo>
                <a:lnTo>
                  <a:pt x="3182" y="870"/>
                </a:lnTo>
                <a:lnTo>
                  <a:pt x="3002" y="960"/>
                </a:lnTo>
                <a:lnTo>
                  <a:pt x="2972" y="870"/>
                </a:lnTo>
                <a:lnTo>
                  <a:pt x="3076" y="844"/>
                </a:lnTo>
                <a:lnTo>
                  <a:pt x="3124" y="780"/>
                </a:lnTo>
                <a:lnTo>
                  <a:pt x="3122" y="660"/>
                </a:lnTo>
                <a:lnTo>
                  <a:pt x="3302" y="600"/>
                </a:lnTo>
                <a:lnTo>
                  <a:pt x="3404" y="476"/>
                </a:lnTo>
                <a:lnTo>
                  <a:pt x="3422" y="360"/>
                </a:lnTo>
                <a:lnTo>
                  <a:pt x="3302" y="240"/>
                </a:lnTo>
                <a:lnTo>
                  <a:pt x="3272" y="360"/>
                </a:lnTo>
                <a:lnTo>
                  <a:pt x="3180" y="332"/>
                </a:lnTo>
                <a:lnTo>
                  <a:pt x="3012" y="372"/>
                </a:lnTo>
                <a:lnTo>
                  <a:pt x="2912" y="270"/>
                </a:lnTo>
                <a:lnTo>
                  <a:pt x="2980" y="204"/>
                </a:lnTo>
                <a:lnTo>
                  <a:pt x="3092" y="260"/>
                </a:lnTo>
                <a:lnTo>
                  <a:pt x="3164" y="180"/>
                </a:lnTo>
                <a:lnTo>
                  <a:pt x="3272" y="150"/>
                </a:lnTo>
                <a:lnTo>
                  <a:pt x="3122" y="0"/>
                </a:lnTo>
                <a:lnTo>
                  <a:pt x="2924" y="92"/>
                </a:lnTo>
                <a:lnTo>
                  <a:pt x="2702" y="120"/>
                </a:lnTo>
                <a:lnTo>
                  <a:pt x="1852" y="372"/>
                </a:lnTo>
                <a:lnTo>
                  <a:pt x="1477" y="532"/>
                </a:lnTo>
                <a:lnTo>
                  <a:pt x="939" y="683"/>
                </a:lnTo>
                <a:lnTo>
                  <a:pt x="942" y="797"/>
                </a:lnTo>
                <a:lnTo>
                  <a:pt x="871" y="892"/>
                </a:lnTo>
                <a:lnTo>
                  <a:pt x="513" y="1070"/>
                </a:lnTo>
                <a:lnTo>
                  <a:pt x="545" y="1164"/>
                </a:lnTo>
                <a:lnTo>
                  <a:pt x="171" y="1451"/>
                </a:lnTo>
                <a:lnTo>
                  <a:pt x="93" y="1583"/>
                </a:lnTo>
                <a:lnTo>
                  <a:pt x="3" y="1614"/>
                </a:lnTo>
                <a:lnTo>
                  <a:pt x="0" y="176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grpSp>
        <p:nvGrpSpPr>
          <p:cNvPr id="21" name="Group 20">
            <a:extLst>
              <a:ext uri="{FF2B5EF4-FFF2-40B4-BE49-F238E27FC236}">
                <a16:creationId xmlns:a16="http://schemas.microsoft.com/office/drawing/2014/main" id="{8945DEFF-F8A3-6846-AFC1-869D733DF930}"/>
              </a:ext>
            </a:extLst>
          </p:cNvPr>
          <p:cNvGrpSpPr/>
          <p:nvPr userDrawn="1"/>
        </p:nvGrpSpPr>
        <p:grpSpPr>
          <a:xfrm>
            <a:off x="4667919" y="2510598"/>
            <a:ext cx="3992760" cy="2917952"/>
            <a:chOff x="4667919" y="2383183"/>
            <a:chExt cx="3992760" cy="2917952"/>
          </a:xfrm>
          <a:solidFill>
            <a:schemeClr val="bg1">
              <a:lumMod val="85000"/>
            </a:schemeClr>
          </a:solidFill>
        </p:grpSpPr>
        <p:sp>
          <p:nvSpPr>
            <p:cNvPr id="22" name="Freeform 11">
              <a:extLst>
                <a:ext uri="{FF2B5EF4-FFF2-40B4-BE49-F238E27FC236}">
                  <a16:creationId xmlns:a16="http://schemas.microsoft.com/office/drawing/2014/main" id="{653E8677-0C1E-8B44-817B-9BB34A1B0B22}"/>
                </a:ext>
              </a:extLst>
            </p:cNvPr>
            <p:cNvSpPr>
              <a:spLocks/>
            </p:cNvSpPr>
            <p:nvPr/>
          </p:nvSpPr>
          <p:spPr bwMode="auto">
            <a:xfrm>
              <a:off x="4733682" y="2985225"/>
              <a:ext cx="854920" cy="647392"/>
            </a:xfrm>
            <a:custGeom>
              <a:avLst/>
              <a:gdLst>
                <a:gd name="T0" fmla="*/ 43 w 2886"/>
                <a:gd name="T1" fmla="*/ 0 h 2181"/>
                <a:gd name="T2" fmla="*/ 21 w 2886"/>
                <a:gd name="T3" fmla="*/ 141 h 2181"/>
                <a:gd name="T4" fmla="*/ 0 w 2886"/>
                <a:gd name="T5" fmla="*/ 388 h 2181"/>
                <a:gd name="T6" fmla="*/ 215 w 2886"/>
                <a:gd name="T7" fmla="*/ 404 h 2181"/>
                <a:gd name="T8" fmla="*/ 386 w 2886"/>
                <a:gd name="T9" fmla="*/ 412 h 2181"/>
                <a:gd name="T10" fmla="*/ 536 w 2886"/>
                <a:gd name="T11" fmla="*/ 414 h 2181"/>
                <a:gd name="T12" fmla="*/ 535 w 2886"/>
                <a:gd name="T13" fmla="*/ 196 h 2181"/>
                <a:gd name="T14" fmla="*/ 546 w 2886"/>
                <a:gd name="T15" fmla="*/ 112 h 2181"/>
                <a:gd name="T16" fmla="*/ 543 w 2886"/>
                <a:gd name="T17" fmla="*/ 80 h 2181"/>
                <a:gd name="T18" fmla="*/ 540 w 2886"/>
                <a:gd name="T19" fmla="*/ 51 h 2181"/>
                <a:gd name="T20" fmla="*/ 543 w 2886"/>
                <a:gd name="T21" fmla="*/ 28 h 2181"/>
                <a:gd name="T22" fmla="*/ 519 w 2886"/>
                <a:gd name="T23" fmla="*/ 32 h 2181"/>
                <a:gd name="T24" fmla="*/ 396 w 2886"/>
                <a:gd name="T25" fmla="*/ 30 h 2181"/>
                <a:gd name="T26" fmla="*/ 72 w 2886"/>
                <a:gd name="T27" fmla="*/ 2 h 2181"/>
                <a:gd name="T28" fmla="*/ 43 w 2886"/>
                <a:gd name="T29" fmla="*/ 0 h 218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886" h="2181">
                  <a:moveTo>
                    <a:pt x="227" y="0"/>
                  </a:moveTo>
                  <a:lnTo>
                    <a:pt x="110" y="741"/>
                  </a:lnTo>
                  <a:lnTo>
                    <a:pt x="0" y="2044"/>
                  </a:lnTo>
                  <a:lnTo>
                    <a:pt x="1134" y="2128"/>
                  </a:lnTo>
                  <a:lnTo>
                    <a:pt x="2040" y="2170"/>
                  </a:lnTo>
                  <a:lnTo>
                    <a:pt x="2835" y="2181"/>
                  </a:lnTo>
                  <a:lnTo>
                    <a:pt x="2826" y="1035"/>
                  </a:lnTo>
                  <a:lnTo>
                    <a:pt x="2886" y="591"/>
                  </a:lnTo>
                  <a:lnTo>
                    <a:pt x="2868" y="423"/>
                  </a:lnTo>
                  <a:lnTo>
                    <a:pt x="2856" y="267"/>
                  </a:lnTo>
                  <a:lnTo>
                    <a:pt x="2868" y="147"/>
                  </a:lnTo>
                  <a:lnTo>
                    <a:pt x="2745" y="169"/>
                  </a:lnTo>
                  <a:lnTo>
                    <a:pt x="2093" y="157"/>
                  </a:lnTo>
                  <a:lnTo>
                    <a:pt x="380" y="12"/>
                  </a:lnTo>
                  <a:lnTo>
                    <a:pt x="227" y="0"/>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23" name="Freeform 15">
              <a:extLst>
                <a:ext uri="{FF2B5EF4-FFF2-40B4-BE49-F238E27FC236}">
                  <a16:creationId xmlns:a16="http://schemas.microsoft.com/office/drawing/2014/main" id="{F02DD1D4-2346-E943-B565-8DF07C9F448D}"/>
                </a:ext>
              </a:extLst>
            </p:cNvPr>
            <p:cNvSpPr>
              <a:spLocks/>
            </p:cNvSpPr>
            <p:nvPr/>
          </p:nvSpPr>
          <p:spPr bwMode="auto">
            <a:xfrm>
              <a:off x="4667919" y="3591960"/>
              <a:ext cx="787591" cy="861625"/>
            </a:xfrm>
            <a:custGeom>
              <a:avLst/>
              <a:gdLst>
                <a:gd name="T0" fmla="*/ 41 w 2655"/>
                <a:gd name="T1" fmla="*/ 0 h 2904"/>
                <a:gd name="T2" fmla="*/ 261 w 2655"/>
                <a:gd name="T3" fmla="*/ 16 h 2904"/>
                <a:gd name="T4" fmla="*/ 411 w 2655"/>
                <a:gd name="T5" fmla="*/ 23 h 2904"/>
                <a:gd name="T6" fmla="*/ 503 w 2655"/>
                <a:gd name="T7" fmla="*/ 25 h 2904"/>
                <a:gd name="T8" fmla="*/ 500 w 2655"/>
                <a:gd name="T9" fmla="*/ 75 h 2904"/>
                <a:gd name="T10" fmla="*/ 503 w 2655"/>
                <a:gd name="T11" fmla="*/ 283 h 2904"/>
                <a:gd name="T12" fmla="*/ 497 w 2655"/>
                <a:gd name="T13" fmla="*/ 505 h 2904"/>
                <a:gd name="T14" fmla="*/ 194 w 2655"/>
                <a:gd name="T15" fmla="*/ 494 h 2904"/>
                <a:gd name="T16" fmla="*/ 206 w 2655"/>
                <a:gd name="T17" fmla="*/ 516 h 2904"/>
                <a:gd name="T18" fmla="*/ 171 w 2655"/>
                <a:gd name="T19" fmla="*/ 510 h 2904"/>
                <a:gd name="T20" fmla="*/ 130 w 2655"/>
                <a:gd name="T21" fmla="*/ 512 h 2904"/>
                <a:gd name="T22" fmla="*/ 80 w 2655"/>
                <a:gd name="T23" fmla="*/ 505 h 2904"/>
                <a:gd name="T24" fmla="*/ 78 w 2655"/>
                <a:gd name="T25" fmla="*/ 532 h 2904"/>
                <a:gd name="T26" fmla="*/ 73 w 2655"/>
                <a:gd name="T27" fmla="*/ 551 h 2904"/>
                <a:gd name="T28" fmla="*/ 0 w 2655"/>
                <a:gd name="T29" fmla="*/ 549 h 2904"/>
                <a:gd name="T30" fmla="*/ 41 w 2655"/>
                <a:gd name="T31" fmla="*/ 0 h 290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655" h="2904">
                  <a:moveTo>
                    <a:pt x="217" y="0"/>
                  </a:moveTo>
                  <a:lnTo>
                    <a:pt x="1377" y="84"/>
                  </a:lnTo>
                  <a:lnTo>
                    <a:pt x="2169" y="122"/>
                  </a:lnTo>
                  <a:lnTo>
                    <a:pt x="2653" y="132"/>
                  </a:lnTo>
                  <a:lnTo>
                    <a:pt x="2637" y="396"/>
                  </a:lnTo>
                  <a:lnTo>
                    <a:pt x="2655" y="1494"/>
                  </a:lnTo>
                  <a:lnTo>
                    <a:pt x="2625" y="2664"/>
                  </a:lnTo>
                  <a:lnTo>
                    <a:pt x="1026" y="2601"/>
                  </a:lnTo>
                  <a:lnTo>
                    <a:pt x="1086" y="2721"/>
                  </a:lnTo>
                  <a:lnTo>
                    <a:pt x="903" y="2688"/>
                  </a:lnTo>
                  <a:lnTo>
                    <a:pt x="687" y="2700"/>
                  </a:lnTo>
                  <a:lnTo>
                    <a:pt x="423" y="2664"/>
                  </a:lnTo>
                  <a:lnTo>
                    <a:pt x="411" y="2802"/>
                  </a:lnTo>
                  <a:lnTo>
                    <a:pt x="387" y="2904"/>
                  </a:lnTo>
                  <a:lnTo>
                    <a:pt x="0" y="2892"/>
                  </a:lnTo>
                  <a:lnTo>
                    <a:pt x="217" y="0"/>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24" name="Freeform 16">
              <a:extLst>
                <a:ext uri="{FF2B5EF4-FFF2-40B4-BE49-F238E27FC236}">
                  <a16:creationId xmlns:a16="http://schemas.microsoft.com/office/drawing/2014/main" id="{7BF78CD8-99A2-204E-B3F6-1BB247A41033}"/>
                </a:ext>
              </a:extLst>
            </p:cNvPr>
            <p:cNvSpPr>
              <a:spLocks/>
            </p:cNvSpPr>
            <p:nvPr/>
          </p:nvSpPr>
          <p:spPr bwMode="auto">
            <a:xfrm>
              <a:off x="5450813" y="3593523"/>
              <a:ext cx="1074130" cy="511346"/>
            </a:xfrm>
            <a:custGeom>
              <a:avLst/>
              <a:gdLst>
                <a:gd name="T0" fmla="*/ 3 w 3616"/>
                <a:gd name="T1" fmla="*/ 24 h 1724"/>
                <a:gd name="T2" fmla="*/ 0 w 3616"/>
                <a:gd name="T3" fmla="*/ 74 h 1724"/>
                <a:gd name="T4" fmla="*/ 109 w 3616"/>
                <a:gd name="T5" fmla="*/ 73 h 1724"/>
                <a:gd name="T6" fmla="*/ 169 w 3616"/>
                <a:gd name="T7" fmla="*/ 71 h 1724"/>
                <a:gd name="T8" fmla="*/ 231 w 3616"/>
                <a:gd name="T9" fmla="*/ 71 h 1724"/>
                <a:gd name="T10" fmla="*/ 234 w 3616"/>
                <a:gd name="T11" fmla="*/ 106 h 1724"/>
                <a:gd name="T12" fmla="*/ 235 w 3616"/>
                <a:gd name="T13" fmla="*/ 158 h 1724"/>
                <a:gd name="T14" fmla="*/ 230 w 3616"/>
                <a:gd name="T15" fmla="*/ 187 h 1724"/>
                <a:gd name="T16" fmla="*/ 223 w 3616"/>
                <a:gd name="T17" fmla="*/ 211 h 1724"/>
                <a:gd name="T18" fmla="*/ 230 w 3616"/>
                <a:gd name="T19" fmla="*/ 234 h 1724"/>
                <a:gd name="T20" fmla="*/ 231 w 3616"/>
                <a:gd name="T21" fmla="*/ 259 h 1724"/>
                <a:gd name="T22" fmla="*/ 261 w 3616"/>
                <a:gd name="T23" fmla="*/ 262 h 1724"/>
                <a:gd name="T24" fmla="*/ 280 w 3616"/>
                <a:gd name="T25" fmla="*/ 274 h 1724"/>
                <a:gd name="T26" fmla="*/ 306 w 3616"/>
                <a:gd name="T27" fmla="*/ 276 h 1724"/>
                <a:gd name="T28" fmla="*/ 338 w 3616"/>
                <a:gd name="T29" fmla="*/ 295 h 1724"/>
                <a:gd name="T30" fmla="*/ 381 w 3616"/>
                <a:gd name="T31" fmla="*/ 288 h 1724"/>
                <a:gd name="T32" fmla="*/ 412 w 3616"/>
                <a:gd name="T33" fmla="*/ 315 h 1724"/>
                <a:gd name="T34" fmla="*/ 440 w 3616"/>
                <a:gd name="T35" fmla="*/ 309 h 1724"/>
                <a:gd name="T36" fmla="*/ 464 w 3616"/>
                <a:gd name="T37" fmla="*/ 321 h 1724"/>
                <a:gd name="T38" fmla="*/ 492 w 3616"/>
                <a:gd name="T39" fmla="*/ 319 h 1724"/>
                <a:gd name="T40" fmla="*/ 544 w 3616"/>
                <a:gd name="T41" fmla="*/ 327 h 1724"/>
                <a:gd name="T42" fmla="*/ 591 w 3616"/>
                <a:gd name="T43" fmla="*/ 309 h 1724"/>
                <a:gd name="T44" fmla="*/ 617 w 3616"/>
                <a:gd name="T45" fmla="*/ 312 h 1724"/>
                <a:gd name="T46" fmla="*/ 636 w 3616"/>
                <a:gd name="T47" fmla="*/ 303 h 1724"/>
                <a:gd name="T48" fmla="*/ 657 w 3616"/>
                <a:gd name="T49" fmla="*/ 321 h 1724"/>
                <a:gd name="T50" fmla="*/ 686 w 3616"/>
                <a:gd name="T51" fmla="*/ 327 h 1724"/>
                <a:gd name="T52" fmla="*/ 686 w 3616"/>
                <a:gd name="T53" fmla="*/ 173 h 1724"/>
                <a:gd name="T54" fmla="*/ 673 w 3616"/>
                <a:gd name="T55" fmla="*/ 112 h 1724"/>
                <a:gd name="T56" fmla="*/ 669 w 3616"/>
                <a:gd name="T57" fmla="*/ 74 h 1724"/>
                <a:gd name="T58" fmla="*/ 669 w 3616"/>
                <a:gd name="T59" fmla="*/ 48 h 1724"/>
                <a:gd name="T60" fmla="*/ 664 w 3616"/>
                <a:gd name="T61" fmla="*/ 26 h 1724"/>
                <a:gd name="T62" fmla="*/ 654 w 3616"/>
                <a:gd name="T63" fmla="*/ 0 h 1724"/>
                <a:gd name="T64" fmla="*/ 587 w 3616"/>
                <a:gd name="T65" fmla="*/ 5 h 1724"/>
                <a:gd name="T66" fmla="*/ 344 w 3616"/>
                <a:gd name="T67" fmla="*/ 25 h 1724"/>
                <a:gd name="T68" fmla="*/ 219 w 3616"/>
                <a:gd name="T69" fmla="*/ 25 h 1724"/>
                <a:gd name="T70" fmla="*/ 79 w 3616"/>
                <a:gd name="T71" fmla="*/ 25 h 1724"/>
                <a:gd name="T72" fmla="*/ 3 w 3616"/>
                <a:gd name="T73" fmla="*/ 24 h 172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616" h="1724">
                  <a:moveTo>
                    <a:pt x="14" y="124"/>
                  </a:moveTo>
                  <a:lnTo>
                    <a:pt x="0" y="392"/>
                  </a:lnTo>
                  <a:lnTo>
                    <a:pt x="573" y="383"/>
                  </a:lnTo>
                  <a:lnTo>
                    <a:pt x="893" y="374"/>
                  </a:lnTo>
                  <a:lnTo>
                    <a:pt x="1215" y="374"/>
                  </a:lnTo>
                  <a:lnTo>
                    <a:pt x="1231" y="557"/>
                  </a:lnTo>
                  <a:lnTo>
                    <a:pt x="1241" y="831"/>
                  </a:lnTo>
                  <a:lnTo>
                    <a:pt x="1213" y="987"/>
                  </a:lnTo>
                  <a:lnTo>
                    <a:pt x="1177" y="1115"/>
                  </a:lnTo>
                  <a:lnTo>
                    <a:pt x="1213" y="1233"/>
                  </a:lnTo>
                  <a:lnTo>
                    <a:pt x="1215" y="1364"/>
                  </a:lnTo>
                  <a:lnTo>
                    <a:pt x="1378" y="1380"/>
                  </a:lnTo>
                  <a:lnTo>
                    <a:pt x="1478" y="1444"/>
                  </a:lnTo>
                  <a:lnTo>
                    <a:pt x="1615" y="1453"/>
                  </a:lnTo>
                  <a:lnTo>
                    <a:pt x="1780" y="1553"/>
                  </a:lnTo>
                  <a:lnTo>
                    <a:pt x="2009" y="1517"/>
                  </a:lnTo>
                  <a:lnTo>
                    <a:pt x="2173" y="1663"/>
                  </a:lnTo>
                  <a:lnTo>
                    <a:pt x="2319" y="1627"/>
                  </a:lnTo>
                  <a:lnTo>
                    <a:pt x="2446" y="1694"/>
                  </a:lnTo>
                  <a:lnTo>
                    <a:pt x="2594" y="1681"/>
                  </a:lnTo>
                  <a:lnTo>
                    <a:pt x="2866" y="1724"/>
                  </a:lnTo>
                  <a:lnTo>
                    <a:pt x="3115" y="1627"/>
                  </a:lnTo>
                  <a:lnTo>
                    <a:pt x="3252" y="1645"/>
                  </a:lnTo>
                  <a:lnTo>
                    <a:pt x="3353" y="1599"/>
                  </a:lnTo>
                  <a:lnTo>
                    <a:pt x="3462" y="1691"/>
                  </a:lnTo>
                  <a:lnTo>
                    <a:pt x="3616" y="1724"/>
                  </a:lnTo>
                  <a:lnTo>
                    <a:pt x="3616" y="914"/>
                  </a:lnTo>
                  <a:lnTo>
                    <a:pt x="3545" y="593"/>
                  </a:lnTo>
                  <a:lnTo>
                    <a:pt x="3526" y="392"/>
                  </a:lnTo>
                  <a:lnTo>
                    <a:pt x="3526" y="254"/>
                  </a:lnTo>
                  <a:lnTo>
                    <a:pt x="3499" y="136"/>
                  </a:lnTo>
                  <a:lnTo>
                    <a:pt x="3446" y="0"/>
                  </a:lnTo>
                  <a:lnTo>
                    <a:pt x="3096" y="28"/>
                  </a:lnTo>
                  <a:lnTo>
                    <a:pt x="1814" y="134"/>
                  </a:lnTo>
                  <a:lnTo>
                    <a:pt x="1155" y="134"/>
                  </a:lnTo>
                  <a:lnTo>
                    <a:pt x="416" y="130"/>
                  </a:lnTo>
                  <a:lnTo>
                    <a:pt x="14" y="124"/>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25" name="Freeform 17">
              <a:extLst>
                <a:ext uri="{FF2B5EF4-FFF2-40B4-BE49-F238E27FC236}">
                  <a16:creationId xmlns:a16="http://schemas.microsoft.com/office/drawing/2014/main" id="{0BCBBD2D-994C-724F-B6F2-B755D808F296}"/>
                </a:ext>
              </a:extLst>
            </p:cNvPr>
            <p:cNvSpPr>
              <a:spLocks/>
            </p:cNvSpPr>
            <p:nvPr/>
          </p:nvSpPr>
          <p:spPr bwMode="auto">
            <a:xfrm>
              <a:off x="4973248" y="3704549"/>
              <a:ext cx="1708275" cy="1596586"/>
            </a:xfrm>
            <a:custGeom>
              <a:avLst/>
              <a:gdLst>
                <a:gd name="T0" fmla="*/ 11 w 5759"/>
                <a:gd name="T1" fmla="*/ 444 h 5383"/>
                <a:gd name="T2" fmla="*/ 68 w 5759"/>
                <a:gd name="T3" fmla="*/ 494 h 5383"/>
                <a:gd name="T4" fmla="*/ 108 w 5759"/>
                <a:gd name="T5" fmla="*/ 540 h 5383"/>
                <a:gd name="T6" fmla="*/ 137 w 5759"/>
                <a:gd name="T7" fmla="*/ 574 h 5383"/>
                <a:gd name="T8" fmla="*/ 163 w 5759"/>
                <a:gd name="T9" fmla="*/ 636 h 5383"/>
                <a:gd name="T10" fmla="*/ 205 w 5759"/>
                <a:gd name="T11" fmla="*/ 693 h 5383"/>
                <a:gd name="T12" fmla="*/ 271 w 5759"/>
                <a:gd name="T13" fmla="*/ 730 h 5383"/>
                <a:gd name="T14" fmla="*/ 313 w 5759"/>
                <a:gd name="T15" fmla="*/ 710 h 5383"/>
                <a:gd name="T16" fmla="*/ 353 w 5759"/>
                <a:gd name="T17" fmla="*/ 666 h 5383"/>
                <a:gd name="T18" fmla="*/ 412 w 5759"/>
                <a:gd name="T19" fmla="*/ 661 h 5383"/>
                <a:gd name="T20" fmla="*/ 488 w 5759"/>
                <a:gd name="T21" fmla="*/ 727 h 5383"/>
                <a:gd name="T22" fmla="*/ 563 w 5759"/>
                <a:gd name="T23" fmla="*/ 841 h 5383"/>
                <a:gd name="T24" fmla="*/ 606 w 5759"/>
                <a:gd name="T25" fmla="*/ 909 h 5383"/>
                <a:gd name="T26" fmla="*/ 637 w 5759"/>
                <a:gd name="T27" fmla="*/ 983 h 5383"/>
                <a:gd name="T28" fmla="*/ 745 w 5759"/>
                <a:gd name="T29" fmla="*/ 1018 h 5383"/>
                <a:gd name="T30" fmla="*/ 811 w 5759"/>
                <a:gd name="T31" fmla="*/ 1021 h 5383"/>
                <a:gd name="T32" fmla="*/ 794 w 5759"/>
                <a:gd name="T33" fmla="*/ 979 h 5383"/>
                <a:gd name="T34" fmla="*/ 768 w 5759"/>
                <a:gd name="T35" fmla="*/ 938 h 5383"/>
                <a:gd name="T36" fmla="*/ 773 w 5759"/>
                <a:gd name="T37" fmla="*/ 892 h 5383"/>
                <a:gd name="T38" fmla="*/ 777 w 5759"/>
                <a:gd name="T39" fmla="*/ 868 h 5383"/>
                <a:gd name="T40" fmla="*/ 762 w 5759"/>
                <a:gd name="T41" fmla="*/ 830 h 5383"/>
                <a:gd name="T42" fmla="*/ 779 w 5759"/>
                <a:gd name="T43" fmla="*/ 796 h 5383"/>
                <a:gd name="T44" fmla="*/ 830 w 5759"/>
                <a:gd name="T45" fmla="*/ 762 h 5383"/>
                <a:gd name="T46" fmla="*/ 859 w 5759"/>
                <a:gd name="T47" fmla="*/ 739 h 5383"/>
                <a:gd name="T48" fmla="*/ 930 w 5759"/>
                <a:gd name="T49" fmla="*/ 725 h 5383"/>
                <a:gd name="T50" fmla="*/ 955 w 5759"/>
                <a:gd name="T51" fmla="*/ 688 h 5383"/>
                <a:gd name="T52" fmla="*/ 967 w 5759"/>
                <a:gd name="T53" fmla="*/ 636 h 5383"/>
                <a:gd name="T54" fmla="*/ 1001 w 5759"/>
                <a:gd name="T55" fmla="*/ 653 h 5383"/>
                <a:gd name="T56" fmla="*/ 1080 w 5759"/>
                <a:gd name="T57" fmla="*/ 625 h 5383"/>
                <a:gd name="T58" fmla="*/ 1075 w 5759"/>
                <a:gd name="T59" fmla="*/ 523 h 5383"/>
                <a:gd name="T60" fmla="*/ 1083 w 5759"/>
                <a:gd name="T61" fmla="*/ 469 h 5383"/>
                <a:gd name="T62" fmla="*/ 1049 w 5759"/>
                <a:gd name="T63" fmla="*/ 422 h 5383"/>
                <a:gd name="T64" fmla="*/ 1038 w 5759"/>
                <a:gd name="T65" fmla="*/ 367 h 5383"/>
                <a:gd name="T66" fmla="*/ 1038 w 5759"/>
                <a:gd name="T67" fmla="*/ 317 h 5383"/>
                <a:gd name="T68" fmla="*/ 1036 w 5759"/>
                <a:gd name="T69" fmla="*/ 277 h 5383"/>
                <a:gd name="T70" fmla="*/ 991 w 5759"/>
                <a:gd name="T71" fmla="*/ 256 h 5383"/>
                <a:gd name="T72" fmla="*/ 940 w 5759"/>
                <a:gd name="T73" fmla="*/ 233 h 5383"/>
                <a:gd name="T74" fmla="*/ 895 w 5759"/>
                <a:gd name="T75" fmla="*/ 237 h 5383"/>
                <a:gd name="T76" fmla="*/ 797 w 5759"/>
                <a:gd name="T77" fmla="*/ 248 h 5383"/>
                <a:gd name="T78" fmla="*/ 744 w 5759"/>
                <a:gd name="T79" fmla="*/ 237 h 5383"/>
                <a:gd name="T80" fmla="*/ 686 w 5759"/>
                <a:gd name="T81" fmla="*/ 217 h 5383"/>
                <a:gd name="T82" fmla="*/ 611 w 5759"/>
                <a:gd name="T83" fmla="*/ 205 h 5383"/>
                <a:gd name="T84" fmla="*/ 566 w 5759"/>
                <a:gd name="T85" fmla="*/ 191 h 5383"/>
                <a:gd name="T86" fmla="*/ 535 w 5759"/>
                <a:gd name="T87" fmla="*/ 163 h 5383"/>
                <a:gd name="T88" fmla="*/ 535 w 5759"/>
                <a:gd name="T89" fmla="*/ 118 h 5383"/>
                <a:gd name="T90" fmla="*/ 539 w 5759"/>
                <a:gd name="T91" fmla="*/ 38 h 5383"/>
                <a:gd name="T92" fmla="*/ 473 w 5759"/>
                <a:gd name="T93" fmla="*/ 0 h 5383"/>
                <a:gd name="T94" fmla="*/ 305 w 5759"/>
                <a:gd name="T95" fmla="*/ 3 h 5383"/>
                <a:gd name="T96" fmla="*/ 303 w 5759"/>
                <a:gd name="T97" fmla="*/ 433 h 538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759" h="5383">
                  <a:moveTo>
                    <a:pt x="0" y="2219"/>
                  </a:moveTo>
                  <a:lnTo>
                    <a:pt x="60" y="2339"/>
                  </a:lnTo>
                  <a:lnTo>
                    <a:pt x="199" y="2439"/>
                  </a:lnTo>
                  <a:lnTo>
                    <a:pt x="361" y="2605"/>
                  </a:lnTo>
                  <a:lnTo>
                    <a:pt x="421" y="2755"/>
                  </a:lnTo>
                  <a:lnTo>
                    <a:pt x="571" y="2845"/>
                  </a:lnTo>
                  <a:lnTo>
                    <a:pt x="661" y="2875"/>
                  </a:lnTo>
                  <a:lnTo>
                    <a:pt x="721" y="3025"/>
                  </a:lnTo>
                  <a:lnTo>
                    <a:pt x="841" y="3175"/>
                  </a:lnTo>
                  <a:lnTo>
                    <a:pt x="863" y="3351"/>
                  </a:lnTo>
                  <a:lnTo>
                    <a:pt x="951" y="3519"/>
                  </a:lnTo>
                  <a:lnTo>
                    <a:pt x="1081" y="3655"/>
                  </a:lnTo>
                  <a:lnTo>
                    <a:pt x="1261" y="3685"/>
                  </a:lnTo>
                  <a:lnTo>
                    <a:pt x="1431" y="3847"/>
                  </a:lnTo>
                  <a:lnTo>
                    <a:pt x="1535" y="3815"/>
                  </a:lnTo>
                  <a:lnTo>
                    <a:pt x="1651" y="3745"/>
                  </a:lnTo>
                  <a:lnTo>
                    <a:pt x="1681" y="3595"/>
                  </a:lnTo>
                  <a:lnTo>
                    <a:pt x="1863" y="3511"/>
                  </a:lnTo>
                  <a:lnTo>
                    <a:pt x="1981" y="3415"/>
                  </a:lnTo>
                  <a:lnTo>
                    <a:pt x="2175" y="3487"/>
                  </a:lnTo>
                  <a:lnTo>
                    <a:pt x="2319" y="3567"/>
                  </a:lnTo>
                  <a:lnTo>
                    <a:pt x="2575" y="3831"/>
                  </a:lnTo>
                  <a:lnTo>
                    <a:pt x="2735" y="4095"/>
                  </a:lnTo>
                  <a:lnTo>
                    <a:pt x="2972" y="4435"/>
                  </a:lnTo>
                  <a:lnTo>
                    <a:pt x="3122" y="4555"/>
                  </a:lnTo>
                  <a:lnTo>
                    <a:pt x="3199" y="4791"/>
                  </a:lnTo>
                  <a:lnTo>
                    <a:pt x="3327" y="5023"/>
                  </a:lnTo>
                  <a:lnTo>
                    <a:pt x="3362" y="5185"/>
                  </a:lnTo>
                  <a:lnTo>
                    <a:pt x="3631" y="5279"/>
                  </a:lnTo>
                  <a:lnTo>
                    <a:pt x="3932" y="5365"/>
                  </a:lnTo>
                  <a:lnTo>
                    <a:pt x="4119" y="5383"/>
                  </a:lnTo>
                  <a:lnTo>
                    <a:pt x="4279" y="5383"/>
                  </a:lnTo>
                  <a:lnTo>
                    <a:pt x="4207" y="5271"/>
                  </a:lnTo>
                  <a:lnTo>
                    <a:pt x="4191" y="5159"/>
                  </a:lnTo>
                  <a:lnTo>
                    <a:pt x="4119" y="5079"/>
                  </a:lnTo>
                  <a:lnTo>
                    <a:pt x="4052" y="4945"/>
                  </a:lnTo>
                  <a:lnTo>
                    <a:pt x="4079" y="4839"/>
                  </a:lnTo>
                  <a:lnTo>
                    <a:pt x="4082" y="4705"/>
                  </a:lnTo>
                  <a:lnTo>
                    <a:pt x="3975" y="4639"/>
                  </a:lnTo>
                  <a:lnTo>
                    <a:pt x="4103" y="4575"/>
                  </a:lnTo>
                  <a:lnTo>
                    <a:pt x="4112" y="4435"/>
                  </a:lnTo>
                  <a:lnTo>
                    <a:pt x="4022" y="4375"/>
                  </a:lnTo>
                  <a:lnTo>
                    <a:pt x="4202" y="4345"/>
                  </a:lnTo>
                  <a:lnTo>
                    <a:pt x="4112" y="4195"/>
                  </a:lnTo>
                  <a:lnTo>
                    <a:pt x="4322" y="4165"/>
                  </a:lnTo>
                  <a:lnTo>
                    <a:pt x="4382" y="4015"/>
                  </a:lnTo>
                  <a:lnTo>
                    <a:pt x="4472" y="4015"/>
                  </a:lnTo>
                  <a:lnTo>
                    <a:pt x="4532" y="3895"/>
                  </a:lnTo>
                  <a:lnTo>
                    <a:pt x="4772" y="3895"/>
                  </a:lnTo>
                  <a:lnTo>
                    <a:pt x="4911" y="3823"/>
                  </a:lnTo>
                  <a:lnTo>
                    <a:pt x="5042" y="3745"/>
                  </a:lnTo>
                  <a:lnTo>
                    <a:pt x="5042" y="3625"/>
                  </a:lnTo>
                  <a:lnTo>
                    <a:pt x="5192" y="3535"/>
                  </a:lnTo>
                  <a:lnTo>
                    <a:pt x="5102" y="3355"/>
                  </a:lnTo>
                  <a:lnTo>
                    <a:pt x="5252" y="3325"/>
                  </a:lnTo>
                  <a:lnTo>
                    <a:pt x="5282" y="3445"/>
                  </a:lnTo>
                  <a:lnTo>
                    <a:pt x="5463" y="3391"/>
                  </a:lnTo>
                  <a:lnTo>
                    <a:pt x="5702" y="3295"/>
                  </a:lnTo>
                  <a:lnTo>
                    <a:pt x="5695" y="3031"/>
                  </a:lnTo>
                  <a:lnTo>
                    <a:pt x="5672" y="2755"/>
                  </a:lnTo>
                  <a:lnTo>
                    <a:pt x="5759" y="2671"/>
                  </a:lnTo>
                  <a:lnTo>
                    <a:pt x="5719" y="2471"/>
                  </a:lnTo>
                  <a:lnTo>
                    <a:pt x="5612" y="2305"/>
                  </a:lnTo>
                  <a:lnTo>
                    <a:pt x="5535" y="2223"/>
                  </a:lnTo>
                  <a:lnTo>
                    <a:pt x="5462" y="2035"/>
                  </a:lnTo>
                  <a:lnTo>
                    <a:pt x="5479" y="1935"/>
                  </a:lnTo>
                  <a:lnTo>
                    <a:pt x="5463" y="1799"/>
                  </a:lnTo>
                  <a:lnTo>
                    <a:pt x="5479" y="1671"/>
                  </a:lnTo>
                  <a:lnTo>
                    <a:pt x="5439" y="1559"/>
                  </a:lnTo>
                  <a:lnTo>
                    <a:pt x="5471" y="1463"/>
                  </a:lnTo>
                  <a:lnTo>
                    <a:pt x="5432" y="1345"/>
                  </a:lnTo>
                  <a:lnTo>
                    <a:pt x="5231" y="1351"/>
                  </a:lnTo>
                  <a:lnTo>
                    <a:pt x="5075" y="1317"/>
                  </a:lnTo>
                  <a:lnTo>
                    <a:pt x="4964" y="1226"/>
                  </a:lnTo>
                  <a:lnTo>
                    <a:pt x="4865" y="1271"/>
                  </a:lnTo>
                  <a:lnTo>
                    <a:pt x="4727" y="1251"/>
                  </a:lnTo>
                  <a:lnTo>
                    <a:pt x="4479" y="1350"/>
                  </a:lnTo>
                  <a:lnTo>
                    <a:pt x="4208" y="1305"/>
                  </a:lnTo>
                  <a:lnTo>
                    <a:pt x="4055" y="1319"/>
                  </a:lnTo>
                  <a:lnTo>
                    <a:pt x="3927" y="1251"/>
                  </a:lnTo>
                  <a:lnTo>
                    <a:pt x="3786" y="1287"/>
                  </a:lnTo>
                  <a:lnTo>
                    <a:pt x="3620" y="1143"/>
                  </a:lnTo>
                  <a:lnTo>
                    <a:pt x="3392" y="1179"/>
                  </a:lnTo>
                  <a:lnTo>
                    <a:pt x="3227" y="1079"/>
                  </a:lnTo>
                  <a:lnTo>
                    <a:pt x="3084" y="1068"/>
                  </a:lnTo>
                  <a:lnTo>
                    <a:pt x="2988" y="1005"/>
                  </a:lnTo>
                  <a:lnTo>
                    <a:pt x="2828" y="989"/>
                  </a:lnTo>
                  <a:lnTo>
                    <a:pt x="2823" y="858"/>
                  </a:lnTo>
                  <a:lnTo>
                    <a:pt x="2786" y="740"/>
                  </a:lnTo>
                  <a:lnTo>
                    <a:pt x="2823" y="620"/>
                  </a:lnTo>
                  <a:lnTo>
                    <a:pt x="2852" y="458"/>
                  </a:lnTo>
                  <a:lnTo>
                    <a:pt x="2843" y="198"/>
                  </a:lnTo>
                  <a:lnTo>
                    <a:pt x="2825" y="0"/>
                  </a:lnTo>
                  <a:lnTo>
                    <a:pt x="2498" y="0"/>
                  </a:lnTo>
                  <a:lnTo>
                    <a:pt x="2156" y="9"/>
                  </a:lnTo>
                  <a:lnTo>
                    <a:pt x="1611" y="18"/>
                  </a:lnTo>
                  <a:lnTo>
                    <a:pt x="1629" y="1167"/>
                  </a:lnTo>
                  <a:lnTo>
                    <a:pt x="1598" y="2282"/>
                  </a:lnTo>
                  <a:lnTo>
                    <a:pt x="0" y="2219"/>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26" name="Freeform 20">
              <a:extLst>
                <a:ext uri="{FF2B5EF4-FFF2-40B4-BE49-F238E27FC236}">
                  <a16:creationId xmlns:a16="http://schemas.microsoft.com/office/drawing/2014/main" id="{A46E4B25-A6D2-DE47-A612-5BC72BBC7C71}"/>
                </a:ext>
              </a:extLst>
            </p:cNvPr>
            <p:cNvSpPr>
              <a:spLocks/>
            </p:cNvSpPr>
            <p:nvPr/>
          </p:nvSpPr>
          <p:spPr bwMode="auto">
            <a:xfrm>
              <a:off x="6191432" y="2602108"/>
              <a:ext cx="737486" cy="473816"/>
            </a:xfrm>
            <a:custGeom>
              <a:avLst/>
              <a:gdLst>
                <a:gd name="T0" fmla="*/ 0 w 2485"/>
                <a:gd name="T1" fmla="*/ 35 h 1601"/>
                <a:gd name="T2" fmla="*/ 367 w 2485"/>
                <a:gd name="T3" fmla="*/ 0 h 1601"/>
                <a:gd name="T4" fmla="*/ 378 w 2485"/>
                <a:gd name="T5" fmla="*/ 14 h 1601"/>
                <a:gd name="T6" fmla="*/ 379 w 2485"/>
                <a:gd name="T7" fmla="*/ 40 h 1601"/>
                <a:gd name="T8" fmla="*/ 386 w 2485"/>
                <a:gd name="T9" fmla="*/ 65 h 1601"/>
                <a:gd name="T10" fmla="*/ 408 w 2485"/>
                <a:gd name="T11" fmla="*/ 74 h 1601"/>
                <a:gd name="T12" fmla="*/ 428 w 2485"/>
                <a:gd name="T13" fmla="*/ 85 h 1601"/>
                <a:gd name="T14" fmla="*/ 447 w 2485"/>
                <a:gd name="T15" fmla="*/ 109 h 1601"/>
                <a:gd name="T16" fmla="*/ 463 w 2485"/>
                <a:gd name="T17" fmla="*/ 127 h 1601"/>
                <a:gd name="T18" fmla="*/ 471 w 2485"/>
                <a:gd name="T19" fmla="*/ 154 h 1601"/>
                <a:gd name="T20" fmla="*/ 451 w 2485"/>
                <a:gd name="T21" fmla="*/ 178 h 1601"/>
                <a:gd name="T22" fmla="*/ 426 w 2485"/>
                <a:gd name="T23" fmla="*/ 189 h 1601"/>
                <a:gd name="T24" fmla="*/ 399 w 2485"/>
                <a:gd name="T25" fmla="*/ 189 h 1601"/>
                <a:gd name="T26" fmla="*/ 416 w 2485"/>
                <a:gd name="T27" fmla="*/ 217 h 1601"/>
                <a:gd name="T28" fmla="*/ 407 w 2485"/>
                <a:gd name="T29" fmla="*/ 248 h 1601"/>
                <a:gd name="T30" fmla="*/ 394 w 2485"/>
                <a:gd name="T31" fmla="*/ 274 h 1601"/>
                <a:gd name="T32" fmla="*/ 388 w 2485"/>
                <a:gd name="T33" fmla="*/ 295 h 1601"/>
                <a:gd name="T34" fmla="*/ 360 w 2485"/>
                <a:gd name="T35" fmla="*/ 274 h 1601"/>
                <a:gd name="T36" fmla="*/ 277 w 2485"/>
                <a:gd name="T37" fmla="*/ 289 h 1601"/>
                <a:gd name="T38" fmla="*/ 195 w 2485"/>
                <a:gd name="T39" fmla="*/ 297 h 1601"/>
                <a:gd name="T40" fmla="*/ 73 w 2485"/>
                <a:gd name="T41" fmla="*/ 303 h 1601"/>
                <a:gd name="T42" fmla="*/ 73 w 2485"/>
                <a:gd name="T43" fmla="*/ 256 h 1601"/>
                <a:gd name="T44" fmla="*/ 23 w 2485"/>
                <a:gd name="T45" fmla="*/ 157 h 1601"/>
                <a:gd name="T46" fmla="*/ 6 w 2485"/>
                <a:gd name="T47" fmla="*/ 117 h 1601"/>
                <a:gd name="T48" fmla="*/ 6 w 2485"/>
                <a:gd name="T49" fmla="*/ 59 h 1601"/>
                <a:gd name="T50" fmla="*/ 0 w 2485"/>
                <a:gd name="T51" fmla="*/ 35 h 160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85" h="1601">
                  <a:moveTo>
                    <a:pt x="0" y="183"/>
                  </a:moveTo>
                  <a:lnTo>
                    <a:pt x="1935" y="0"/>
                  </a:lnTo>
                  <a:lnTo>
                    <a:pt x="1996" y="75"/>
                  </a:lnTo>
                  <a:lnTo>
                    <a:pt x="1998" y="212"/>
                  </a:lnTo>
                  <a:lnTo>
                    <a:pt x="2037" y="344"/>
                  </a:lnTo>
                  <a:lnTo>
                    <a:pt x="2155" y="393"/>
                  </a:lnTo>
                  <a:lnTo>
                    <a:pt x="2257" y="447"/>
                  </a:lnTo>
                  <a:lnTo>
                    <a:pt x="2357" y="575"/>
                  </a:lnTo>
                  <a:lnTo>
                    <a:pt x="2445" y="671"/>
                  </a:lnTo>
                  <a:lnTo>
                    <a:pt x="2485" y="815"/>
                  </a:lnTo>
                  <a:lnTo>
                    <a:pt x="2377" y="939"/>
                  </a:lnTo>
                  <a:lnTo>
                    <a:pt x="2245" y="999"/>
                  </a:lnTo>
                  <a:lnTo>
                    <a:pt x="2107" y="999"/>
                  </a:lnTo>
                  <a:lnTo>
                    <a:pt x="2197" y="1149"/>
                  </a:lnTo>
                  <a:lnTo>
                    <a:pt x="2149" y="1311"/>
                  </a:lnTo>
                  <a:lnTo>
                    <a:pt x="2077" y="1449"/>
                  </a:lnTo>
                  <a:lnTo>
                    <a:pt x="2045" y="1559"/>
                  </a:lnTo>
                  <a:lnTo>
                    <a:pt x="1897" y="1449"/>
                  </a:lnTo>
                  <a:lnTo>
                    <a:pt x="1461" y="1527"/>
                  </a:lnTo>
                  <a:lnTo>
                    <a:pt x="1029" y="1567"/>
                  </a:lnTo>
                  <a:lnTo>
                    <a:pt x="384" y="1601"/>
                  </a:lnTo>
                  <a:lnTo>
                    <a:pt x="384" y="1355"/>
                  </a:lnTo>
                  <a:lnTo>
                    <a:pt x="120" y="827"/>
                  </a:lnTo>
                  <a:lnTo>
                    <a:pt x="33" y="620"/>
                  </a:lnTo>
                  <a:lnTo>
                    <a:pt x="34" y="312"/>
                  </a:lnTo>
                  <a:lnTo>
                    <a:pt x="0" y="183"/>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27" name="Freeform 25">
              <a:extLst>
                <a:ext uri="{FF2B5EF4-FFF2-40B4-BE49-F238E27FC236}">
                  <a16:creationId xmlns:a16="http://schemas.microsoft.com/office/drawing/2014/main" id="{9A5C9FB2-7A37-EA48-A4CC-A93242EB22CA}"/>
                </a:ext>
              </a:extLst>
            </p:cNvPr>
            <p:cNvSpPr>
              <a:spLocks/>
            </p:cNvSpPr>
            <p:nvPr/>
          </p:nvSpPr>
          <p:spPr bwMode="auto">
            <a:xfrm>
              <a:off x="7223285" y="2714697"/>
              <a:ext cx="372658" cy="664593"/>
            </a:xfrm>
            <a:custGeom>
              <a:avLst/>
              <a:gdLst>
                <a:gd name="T0" fmla="*/ 0 w 1255"/>
                <a:gd name="T1" fmla="*/ 49 h 2237"/>
                <a:gd name="T2" fmla="*/ 2 w 1255"/>
                <a:gd name="T3" fmla="*/ 86 h 2237"/>
                <a:gd name="T4" fmla="*/ 13 w 1255"/>
                <a:gd name="T5" fmla="*/ 123 h 2237"/>
                <a:gd name="T6" fmla="*/ 27 w 1255"/>
                <a:gd name="T7" fmla="*/ 158 h 2237"/>
                <a:gd name="T8" fmla="*/ 29 w 1255"/>
                <a:gd name="T9" fmla="*/ 192 h 2237"/>
                <a:gd name="T10" fmla="*/ 40 w 1255"/>
                <a:gd name="T11" fmla="*/ 231 h 2237"/>
                <a:gd name="T12" fmla="*/ 23 w 1255"/>
                <a:gd name="T13" fmla="*/ 262 h 2237"/>
                <a:gd name="T14" fmla="*/ 34 w 1255"/>
                <a:gd name="T15" fmla="*/ 335 h 2237"/>
                <a:gd name="T16" fmla="*/ 14 w 1255"/>
                <a:gd name="T17" fmla="*/ 386 h 2237"/>
                <a:gd name="T18" fmla="*/ 12 w 1255"/>
                <a:gd name="T19" fmla="*/ 425 h 2237"/>
                <a:gd name="T20" fmla="*/ 33 w 1255"/>
                <a:gd name="T21" fmla="*/ 414 h 2237"/>
                <a:gd name="T22" fmla="*/ 49 w 1255"/>
                <a:gd name="T23" fmla="*/ 399 h 2237"/>
                <a:gd name="T24" fmla="*/ 68 w 1255"/>
                <a:gd name="T25" fmla="*/ 412 h 2237"/>
                <a:gd name="T26" fmla="*/ 88 w 1255"/>
                <a:gd name="T27" fmla="*/ 393 h 2237"/>
                <a:gd name="T28" fmla="*/ 111 w 1255"/>
                <a:gd name="T29" fmla="*/ 382 h 2237"/>
                <a:gd name="T30" fmla="*/ 120 w 1255"/>
                <a:gd name="T31" fmla="*/ 363 h 2237"/>
                <a:gd name="T32" fmla="*/ 145 w 1255"/>
                <a:gd name="T33" fmla="*/ 371 h 2237"/>
                <a:gd name="T34" fmla="*/ 162 w 1255"/>
                <a:gd name="T35" fmla="*/ 348 h 2237"/>
                <a:gd name="T36" fmla="*/ 180 w 1255"/>
                <a:gd name="T37" fmla="*/ 321 h 2237"/>
                <a:gd name="T38" fmla="*/ 180 w 1255"/>
                <a:gd name="T39" fmla="*/ 300 h 2237"/>
                <a:gd name="T40" fmla="*/ 203 w 1255"/>
                <a:gd name="T41" fmla="*/ 286 h 2237"/>
                <a:gd name="T42" fmla="*/ 238 w 1255"/>
                <a:gd name="T43" fmla="*/ 280 h 2237"/>
                <a:gd name="T44" fmla="*/ 230 w 1255"/>
                <a:gd name="T45" fmla="*/ 260 h 2237"/>
                <a:gd name="T46" fmla="*/ 236 w 1255"/>
                <a:gd name="T47" fmla="*/ 234 h 2237"/>
                <a:gd name="T48" fmla="*/ 230 w 1255"/>
                <a:gd name="T49" fmla="*/ 195 h 2237"/>
                <a:gd name="T50" fmla="*/ 217 w 1255"/>
                <a:gd name="T51" fmla="*/ 160 h 2237"/>
                <a:gd name="T52" fmla="*/ 214 w 1255"/>
                <a:gd name="T53" fmla="*/ 108 h 2237"/>
                <a:gd name="T54" fmla="*/ 205 w 1255"/>
                <a:gd name="T55" fmla="*/ 90 h 2237"/>
                <a:gd name="T56" fmla="*/ 197 w 1255"/>
                <a:gd name="T57" fmla="*/ 69 h 2237"/>
                <a:gd name="T58" fmla="*/ 191 w 1255"/>
                <a:gd name="T59" fmla="*/ 52 h 2237"/>
                <a:gd name="T60" fmla="*/ 197 w 1255"/>
                <a:gd name="T61" fmla="*/ 37 h 2237"/>
                <a:gd name="T62" fmla="*/ 185 w 1255"/>
                <a:gd name="T63" fmla="*/ 11 h 2237"/>
                <a:gd name="T64" fmla="*/ 168 w 1255"/>
                <a:gd name="T65" fmla="*/ 0 h 2237"/>
                <a:gd name="T66" fmla="*/ 126 w 1255"/>
                <a:gd name="T67" fmla="*/ 8 h 2237"/>
                <a:gd name="T68" fmla="*/ 80 w 1255"/>
                <a:gd name="T69" fmla="*/ 17 h 2237"/>
                <a:gd name="T70" fmla="*/ 49 w 1255"/>
                <a:gd name="T71" fmla="*/ 22 h 2237"/>
                <a:gd name="T72" fmla="*/ 24 w 1255"/>
                <a:gd name="T73" fmla="*/ 35 h 2237"/>
                <a:gd name="T74" fmla="*/ 0 w 1255"/>
                <a:gd name="T75" fmla="*/ 49 h 223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255" h="2237">
                  <a:moveTo>
                    <a:pt x="0" y="260"/>
                  </a:moveTo>
                  <a:lnTo>
                    <a:pt x="9" y="452"/>
                  </a:lnTo>
                  <a:lnTo>
                    <a:pt x="70" y="645"/>
                  </a:lnTo>
                  <a:lnTo>
                    <a:pt x="144" y="833"/>
                  </a:lnTo>
                  <a:lnTo>
                    <a:pt x="151" y="1011"/>
                  </a:lnTo>
                  <a:lnTo>
                    <a:pt x="211" y="1217"/>
                  </a:lnTo>
                  <a:lnTo>
                    <a:pt x="120" y="1379"/>
                  </a:lnTo>
                  <a:lnTo>
                    <a:pt x="181" y="1763"/>
                  </a:lnTo>
                  <a:lnTo>
                    <a:pt x="73" y="2033"/>
                  </a:lnTo>
                  <a:lnTo>
                    <a:pt x="64" y="2237"/>
                  </a:lnTo>
                  <a:lnTo>
                    <a:pt x="176" y="2178"/>
                  </a:lnTo>
                  <a:lnTo>
                    <a:pt x="256" y="2101"/>
                  </a:lnTo>
                  <a:lnTo>
                    <a:pt x="360" y="2170"/>
                  </a:lnTo>
                  <a:lnTo>
                    <a:pt x="466" y="2071"/>
                  </a:lnTo>
                  <a:lnTo>
                    <a:pt x="586" y="2011"/>
                  </a:lnTo>
                  <a:lnTo>
                    <a:pt x="631" y="1913"/>
                  </a:lnTo>
                  <a:lnTo>
                    <a:pt x="766" y="1951"/>
                  </a:lnTo>
                  <a:lnTo>
                    <a:pt x="855" y="1833"/>
                  </a:lnTo>
                  <a:lnTo>
                    <a:pt x="951" y="1689"/>
                  </a:lnTo>
                  <a:lnTo>
                    <a:pt x="951" y="1577"/>
                  </a:lnTo>
                  <a:lnTo>
                    <a:pt x="1071" y="1505"/>
                  </a:lnTo>
                  <a:lnTo>
                    <a:pt x="1255" y="1473"/>
                  </a:lnTo>
                  <a:lnTo>
                    <a:pt x="1215" y="1369"/>
                  </a:lnTo>
                  <a:lnTo>
                    <a:pt x="1246" y="1231"/>
                  </a:lnTo>
                  <a:lnTo>
                    <a:pt x="1215" y="1025"/>
                  </a:lnTo>
                  <a:lnTo>
                    <a:pt x="1143" y="841"/>
                  </a:lnTo>
                  <a:lnTo>
                    <a:pt x="1126" y="570"/>
                  </a:lnTo>
                  <a:lnTo>
                    <a:pt x="1079" y="473"/>
                  </a:lnTo>
                  <a:lnTo>
                    <a:pt x="1039" y="361"/>
                  </a:lnTo>
                  <a:lnTo>
                    <a:pt x="1007" y="273"/>
                  </a:lnTo>
                  <a:lnTo>
                    <a:pt x="1039" y="193"/>
                  </a:lnTo>
                  <a:lnTo>
                    <a:pt x="976" y="60"/>
                  </a:lnTo>
                  <a:lnTo>
                    <a:pt x="886" y="0"/>
                  </a:lnTo>
                  <a:lnTo>
                    <a:pt x="663" y="41"/>
                  </a:lnTo>
                  <a:lnTo>
                    <a:pt x="423" y="89"/>
                  </a:lnTo>
                  <a:lnTo>
                    <a:pt x="256" y="114"/>
                  </a:lnTo>
                  <a:lnTo>
                    <a:pt x="127" y="185"/>
                  </a:lnTo>
                  <a:lnTo>
                    <a:pt x="0" y="260"/>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28" name="Freeform 26">
              <a:extLst>
                <a:ext uri="{FF2B5EF4-FFF2-40B4-BE49-F238E27FC236}">
                  <a16:creationId xmlns:a16="http://schemas.microsoft.com/office/drawing/2014/main" id="{D3A743A1-0D3E-D243-8173-87239D19DD82}"/>
                </a:ext>
              </a:extLst>
            </p:cNvPr>
            <p:cNvSpPr>
              <a:spLocks/>
            </p:cNvSpPr>
            <p:nvPr/>
          </p:nvSpPr>
          <p:spPr bwMode="auto">
            <a:xfrm>
              <a:off x="7511390" y="2561450"/>
              <a:ext cx="507316" cy="573896"/>
            </a:xfrm>
            <a:custGeom>
              <a:avLst/>
              <a:gdLst>
                <a:gd name="T0" fmla="*/ 0 w 1707"/>
                <a:gd name="T1" fmla="*/ 109 h 1934"/>
                <a:gd name="T2" fmla="*/ 23 w 1707"/>
                <a:gd name="T3" fmla="*/ 94 h 1934"/>
                <a:gd name="T4" fmla="*/ 60 w 1707"/>
                <a:gd name="T5" fmla="*/ 93 h 1934"/>
                <a:gd name="T6" fmla="*/ 60 w 1707"/>
                <a:gd name="T7" fmla="*/ 85 h 1934"/>
                <a:gd name="T8" fmla="*/ 96 w 1707"/>
                <a:gd name="T9" fmla="*/ 82 h 1934"/>
                <a:gd name="T10" fmla="*/ 122 w 1707"/>
                <a:gd name="T11" fmla="*/ 90 h 1934"/>
                <a:gd name="T12" fmla="*/ 153 w 1707"/>
                <a:gd name="T13" fmla="*/ 99 h 1934"/>
                <a:gd name="T14" fmla="*/ 218 w 1707"/>
                <a:gd name="T15" fmla="*/ 59 h 1934"/>
                <a:gd name="T16" fmla="*/ 295 w 1707"/>
                <a:gd name="T17" fmla="*/ 0 h 1934"/>
                <a:gd name="T18" fmla="*/ 318 w 1707"/>
                <a:gd name="T19" fmla="*/ 82 h 1934"/>
                <a:gd name="T20" fmla="*/ 321 w 1707"/>
                <a:gd name="T21" fmla="*/ 140 h 1934"/>
                <a:gd name="T22" fmla="*/ 324 w 1707"/>
                <a:gd name="T23" fmla="*/ 190 h 1934"/>
                <a:gd name="T24" fmla="*/ 312 w 1707"/>
                <a:gd name="T25" fmla="*/ 225 h 1934"/>
                <a:gd name="T26" fmla="*/ 292 w 1707"/>
                <a:gd name="T27" fmla="*/ 250 h 1934"/>
                <a:gd name="T28" fmla="*/ 272 w 1707"/>
                <a:gd name="T29" fmla="*/ 265 h 1934"/>
                <a:gd name="T30" fmla="*/ 275 w 1707"/>
                <a:gd name="T31" fmla="*/ 284 h 1934"/>
                <a:gd name="T32" fmla="*/ 268 w 1707"/>
                <a:gd name="T33" fmla="*/ 302 h 1934"/>
                <a:gd name="T34" fmla="*/ 250 w 1707"/>
                <a:gd name="T35" fmla="*/ 299 h 1934"/>
                <a:gd name="T36" fmla="*/ 250 w 1707"/>
                <a:gd name="T37" fmla="*/ 325 h 1934"/>
                <a:gd name="T38" fmla="*/ 244 w 1707"/>
                <a:gd name="T39" fmla="*/ 344 h 1934"/>
                <a:gd name="T40" fmla="*/ 221 w 1707"/>
                <a:gd name="T41" fmla="*/ 367 h 1934"/>
                <a:gd name="T42" fmla="*/ 206 w 1707"/>
                <a:gd name="T43" fmla="*/ 349 h 1934"/>
                <a:gd name="T44" fmla="*/ 184 w 1707"/>
                <a:gd name="T45" fmla="*/ 332 h 1934"/>
                <a:gd name="T46" fmla="*/ 168 w 1707"/>
                <a:gd name="T47" fmla="*/ 349 h 1934"/>
                <a:gd name="T48" fmla="*/ 147 w 1707"/>
                <a:gd name="T49" fmla="*/ 356 h 1934"/>
                <a:gd name="T50" fmla="*/ 113 w 1707"/>
                <a:gd name="T51" fmla="*/ 356 h 1934"/>
                <a:gd name="T52" fmla="*/ 83 w 1707"/>
                <a:gd name="T53" fmla="*/ 352 h 1934"/>
                <a:gd name="T54" fmla="*/ 52 w 1707"/>
                <a:gd name="T55" fmla="*/ 332 h 1934"/>
                <a:gd name="T56" fmla="*/ 46 w 1707"/>
                <a:gd name="T57" fmla="*/ 293 h 1934"/>
                <a:gd name="T58" fmla="*/ 32 w 1707"/>
                <a:gd name="T59" fmla="*/ 258 h 1934"/>
                <a:gd name="T60" fmla="*/ 29 w 1707"/>
                <a:gd name="T61" fmla="*/ 206 h 1934"/>
                <a:gd name="T62" fmla="*/ 20 w 1707"/>
                <a:gd name="T63" fmla="*/ 189 h 1934"/>
                <a:gd name="T64" fmla="*/ 7 w 1707"/>
                <a:gd name="T65" fmla="*/ 150 h 1934"/>
                <a:gd name="T66" fmla="*/ 13 w 1707"/>
                <a:gd name="T67" fmla="*/ 135 h 1934"/>
                <a:gd name="T68" fmla="*/ 0 w 1707"/>
                <a:gd name="T69" fmla="*/ 109 h 193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707" h="1934">
                  <a:moveTo>
                    <a:pt x="0" y="575"/>
                  </a:moveTo>
                  <a:lnTo>
                    <a:pt x="123" y="496"/>
                  </a:lnTo>
                  <a:lnTo>
                    <a:pt x="315" y="488"/>
                  </a:lnTo>
                  <a:lnTo>
                    <a:pt x="315" y="448"/>
                  </a:lnTo>
                  <a:lnTo>
                    <a:pt x="507" y="432"/>
                  </a:lnTo>
                  <a:lnTo>
                    <a:pt x="643" y="472"/>
                  </a:lnTo>
                  <a:lnTo>
                    <a:pt x="805" y="523"/>
                  </a:lnTo>
                  <a:lnTo>
                    <a:pt x="1147" y="312"/>
                  </a:lnTo>
                  <a:lnTo>
                    <a:pt x="1555" y="0"/>
                  </a:lnTo>
                  <a:lnTo>
                    <a:pt x="1675" y="433"/>
                  </a:lnTo>
                  <a:lnTo>
                    <a:pt x="1691" y="736"/>
                  </a:lnTo>
                  <a:lnTo>
                    <a:pt x="1707" y="1000"/>
                  </a:lnTo>
                  <a:lnTo>
                    <a:pt x="1645" y="1184"/>
                  </a:lnTo>
                  <a:lnTo>
                    <a:pt x="1539" y="1320"/>
                  </a:lnTo>
                  <a:lnTo>
                    <a:pt x="1435" y="1394"/>
                  </a:lnTo>
                  <a:lnTo>
                    <a:pt x="1451" y="1496"/>
                  </a:lnTo>
                  <a:lnTo>
                    <a:pt x="1411" y="1592"/>
                  </a:lnTo>
                  <a:lnTo>
                    <a:pt x="1315" y="1574"/>
                  </a:lnTo>
                  <a:lnTo>
                    <a:pt x="1315" y="1712"/>
                  </a:lnTo>
                  <a:lnTo>
                    <a:pt x="1285" y="1814"/>
                  </a:lnTo>
                  <a:lnTo>
                    <a:pt x="1165" y="1934"/>
                  </a:lnTo>
                  <a:lnTo>
                    <a:pt x="1083" y="1840"/>
                  </a:lnTo>
                  <a:lnTo>
                    <a:pt x="971" y="1752"/>
                  </a:lnTo>
                  <a:lnTo>
                    <a:pt x="883" y="1840"/>
                  </a:lnTo>
                  <a:lnTo>
                    <a:pt x="775" y="1874"/>
                  </a:lnTo>
                  <a:lnTo>
                    <a:pt x="595" y="1874"/>
                  </a:lnTo>
                  <a:lnTo>
                    <a:pt x="435" y="1856"/>
                  </a:lnTo>
                  <a:lnTo>
                    <a:pt x="275" y="1750"/>
                  </a:lnTo>
                  <a:lnTo>
                    <a:pt x="242" y="1544"/>
                  </a:lnTo>
                  <a:lnTo>
                    <a:pt x="170" y="1361"/>
                  </a:lnTo>
                  <a:lnTo>
                    <a:pt x="153" y="1085"/>
                  </a:lnTo>
                  <a:lnTo>
                    <a:pt x="107" y="998"/>
                  </a:lnTo>
                  <a:lnTo>
                    <a:pt x="35" y="791"/>
                  </a:lnTo>
                  <a:lnTo>
                    <a:pt x="66" y="710"/>
                  </a:lnTo>
                  <a:lnTo>
                    <a:pt x="0" y="575"/>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29" name="Freeform 27">
              <a:extLst>
                <a:ext uri="{FF2B5EF4-FFF2-40B4-BE49-F238E27FC236}">
                  <a16:creationId xmlns:a16="http://schemas.microsoft.com/office/drawing/2014/main" id="{376A2CE6-DE6B-F142-AAEE-0B7FEEA69D01}"/>
                </a:ext>
              </a:extLst>
            </p:cNvPr>
            <p:cNvSpPr>
              <a:spLocks/>
            </p:cNvSpPr>
            <p:nvPr/>
          </p:nvSpPr>
          <p:spPr bwMode="auto">
            <a:xfrm>
              <a:off x="7102719" y="3080614"/>
              <a:ext cx="814210" cy="486325"/>
            </a:xfrm>
            <a:custGeom>
              <a:avLst/>
              <a:gdLst>
                <a:gd name="T0" fmla="*/ 0 w 2741"/>
                <a:gd name="T1" fmla="*/ 264 h 1641"/>
                <a:gd name="T2" fmla="*/ 19 w 2741"/>
                <a:gd name="T3" fmla="*/ 275 h 1641"/>
                <a:gd name="T4" fmla="*/ 22 w 2741"/>
                <a:gd name="T5" fmla="*/ 308 h 1641"/>
                <a:gd name="T6" fmla="*/ 45 w 2741"/>
                <a:gd name="T7" fmla="*/ 311 h 1641"/>
                <a:gd name="T8" fmla="*/ 66 w 2741"/>
                <a:gd name="T9" fmla="*/ 305 h 1641"/>
                <a:gd name="T10" fmla="*/ 93 w 2741"/>
                <a:gd name="T11" fmla="*/ 304 h 1641"/>
                <a:gd name="T12" fmla="*/ 124 w 2741"/>
                <a:gd name="T13" fmla="*/ 292 h 1641"/>
                <a:gd name="T14" fmla="*/ 155 w 2741"/>
                <a:gd name="T15" fmla="*/ 279 h 1641"/>
                <a:gd name="T16" fmla="*/ 189 w 2741"/>
                <a:gd name="T17" fmla="*/ 280 h 1641"/>
                <a:gd name="T18" fmla="*/ 240 w 2741"/>
                <a:gd name="T19" fmla="*/ 264 h 1641"/>
                <a:gd name="T20" fmla="*/ 313 w 2741"/>
                <a:gd name="T21" fmla="*/ 250 h 1641"/>
                <a:gd name="T22" fmla="*/ 357 w 2741"/>
                <a:gd name="T23" fmla="*/ 244 h 1641"/>
                <a:gd name="T24" fmla="*/ 412 w 2741"/>
                <a:gd name="T25" fmla="*/ 235 h 1641"/>
                <a:gd name="T26" fmla="*/ 456 w 2741"/>
                <a:gd name="T27" fmla="*/ 222 h 1641"/>
                <a:gd name="T28" fmla="*/ 513 w 2741"/>
                <a:gd name="T29" fmla="*/ 209 h 1641"/>
                <a:gd name="T30" fmla="*/ 518 w 2741"/>
                <a:gd name="T31" fmla="*/ 193 h 1641"/>
                <a:gd name="T32" fmla="*/ 507 w 2741"/>
                <a:gd name="T33" fmla="*/ 165 h 1641"/>
                <a:gd name="T34" fmla="*/ 518 w 2741"/>
                <a:gd name="T35" fmla="*/ 145 h 1641"/>
                <a:gd name="T36" fmla="*/ 520 w 2741"/>
                <a:gd name="T37" fmla="*/ 121 h 1641"/>
                <a:gd name="T38" fmla="*/ 517 w 2741"/>
                <a:gd name="T39" fmla="*/ 97 h 1641"/>
                <a:gd name="T40" fmla="*/ 496 w 2741"/>
                <a:gd name="T41" fmla="*/ 80 h 1641"/>
                <a:gd name="T42" fmla="*/ 493 w 2741"/>
                <a:gd name="T43" fmla="*/ 47 h 1641"/>
                <a:gd name="T44" fmla="*/ 482 w 2741"/>
                <a:gd name="T45" fmla="*/ 34 h 1641"/>
                <a:gd name="T46" fmla="*/ 469 w 2741"/>
                <a:gd name="T47" fmla="*/ 19 h 1641"/>
                <a:gd name="T48" fmla="*/ 445 w 2741"/>
                <a:gd name="T49" fmla="*/ 0 h 1641"/>
                <a:gd name="T50" fmla="*/ 430 w 2741"/>
                <a:gd name="T51" fmla="*/ 16 h 1641"/>
                <a:gd name="T52" fmla="*/ 409 w 2741"/>
                <a:gd name="T53" fmla="*/ 23 h 1641"/>
                <a:gd name="T54" fmla="*/ 375 w 2741"/>
                <a:gd name="T55" fmla="*/ 23 h 1641"/>
                <a:gd name="T56" fmla="*/ 344 w 2741"/>
                <a:gd name="T57" fmla="*/ 20 h 1641"/>
                <a:gd name="T58" fmla="*/ 313 w 2741"/>
                <a:gd name="T59" fmla="*/ 0 h 1641"/>
                <a:gd name="T60" fmla="*/ 307 w 2741"/>
                <a:gd name="T61" fmla="*/ 26 h 1641"/>
                <a:gd name="T62" fmla="*/ 315 w 2741"/>
                <a:gd name="T63" fmla="*/ 46 h 1641"/>
                <a:gd name="T64" fmla="*/ 280 w 2741"/>
                <a:gd name="T65" fmla="*/ 52 h 1641"/>
                <a:gd name="T66" fmla="*/ 257 w 2741"/>
                <a:gd name="T67" fmla="*/ 65 h 1641"/>
                <a:gd name="T68" fmla="*/ 257 w 2741"/>
                <a:gd name="T69" fmla="*/ 87 h 1641"/>
                <a:gd name="T70" fmla="*/ 241 w 2741"/>
                <a:gd name="T71" fmla="*/ 111 h 1641"/>
                <a:gd name="T72" fmla="*/ 223 w 2741"/>
                <a:gd name="T73" fmla="*/ 136 h 1641"/>
                <a:gd name="T74" fmla="*/ 196 w 2741"/>
                <a:gd name="T75" fmla="*/ 129 h 1641"/>
                <a:gd name="T76" fmla="*/ 188 w 2741"/>
                <a:gd name="T77" fmla="*/ 148 h 1641"/>
                <a:gd name="T78" fmla="*/ 165 w 2741"/>
                <a:gd name="T79" fmla="*/ 159 h 1641"/>
                <a:gd name="T80" fmla="*/ 145 w 2741"/>
                <a:gd name="T81" fmla="*/ 178 h 1641"/>
                <a:gd name="T82" fmla="*/ 126 w 2741"/>
                <a:gd name="T83" fmla="*/ 165 h 1641"/>
                <a:gd name="T84" fmla="*/ 111 w 2741"/>
                <a:gd name="T85" fmla="*/ 179 h 1641"/>
                <a:gd name="T86" fmla="*/ 89 w 2741"/>
                <a:gd name="T87" fmla="*/ 190 h 1641"/>
                <a:gd name="T88" fmla="*/ 91 w 2741"/>
                <a:gd name="T89" fmla="*/ 210 h 1641"/>
                <a:gd name="T90" fmla="*/ 78 w 2741"/>
                <a:gd name="T91" fmla="*/ 225 h 1641"/>
                <a:gd name="T92" fmla="*/ 60 w 2741"/>
                <a:gd name="T93" fmla="*/ 237 h 1641"/>
                <a:gd name="T94" fmla="*/ 40 w 2741"/>
                <a:gd name="T95" fmla="*/ 248 h 1641"/>
                <a:gd name="T96" fmla="*/ 0 w 2741"/>
                <a:gd name="T97" fmla="*/ 264 h 164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741" h="1641">
                  <a:moveTo>
                    <a:pt x="0" y="1394"/>
                  </a:moveTo>
                  <a:lnTo>
                    <a:pt x="100" y="1452"/>
                  </a:lnTo>
                  <a:lnTo>
                    <a:pt x="117" y="1626"/>
                  </a:lnTo>
                  <a:lnTo>
                    <a:pt x="237" y="1641"/>
                  </a:lnTo>
                  <a:lnTo>
                    <a:pt x="350" y="1611"/>
                  </a:lnTo>
                  <a:lnTo>
                    <a:pt x="488" y="1605"/>
                  </a:lnTo>
                  <a:lnTo>
                    <a:pt x="656" y="1539"/>
                  </a:lnTo>
                  <a:lnTo>
                    <a:pt x="818" y="1473"/>
                  </a:lnTo>
                  <a:lnTo>
                    <a:pt x="998" y="1479"/>
                  </a:lnTo>
                  <a:lnTo>
                    <a:pt x="1267" y="1395"/>
                  </a:lnTo>
                  <a:lnTo>
                    <a:pt x="1651" y="1317"/>
                  </a:lnTo>
                  <a:lnTo>
                    <a:pt x="1884" y="1287"/>
                  </a:lnTo>
                  <a:lnTo>
                    <a:pt x="2172" y="1239"/>
                  </a:lnTo>
                  <a:lnTo>
                    <a:pt x="2402" y="1172"/>
                  </a:lnTo>
                  <a:lnTo>
                    <a:pt x="2705" y="1101"/>
                  </a:lnTo>
                  <a:lnTo>
                    <a:pt x="2729" y="1017"/>
                  </a:lnTo>
                  <a:lnTo>
                    <a:pt x="2672" y="872"/>
                  </a:lnTo>
                  <a:lnTo>
                    <a:pt x="2729" y="765"/>
                  </a:lnTo>
                  <a:lnTo>
                    <a:pt x="2741" y="639"/>
                  </a:lnTo>
                  <a:lnTo>
                    <a:pt x="2723" y="513"/>
                  </a:lnTo>
                  <a:lnTo>
                    <a:pt x="2615" y="423"/>
                  </a:lnTo>
                  <a:lnTo>
                    <a:pt x="2597" y="249"/>
                  </a:lnTo>
                  <a:lnTo>
                    <a:pt x="2540" y="182"/>
                  </a:lnTo>
                  <a:lnTo>
                    <a:pt x="2470" y="99"/>
                  </a:lnTo>
                  <a:lnTo>
                    <a:pt x="2347" y="2"/>
                  </a:lnTo>
                  <a:lnTo>
                    <a:pt x="2266" y="87"/>
                  </a:lnTo>
                  <a:lnTo>
                    <a:pt x="2154" y="123"/>
                  </a:lnTo>
                  <a:lnTo>
                    <a:pt x="1976" y="123"/>
                  </a:lnTo>
                  <a:lnTo>
                    <a:pt x="1813" y="107"/>
                  </a:lnTo>
                  <a:lnTo>
                    <a:pt x="1651" y="0"/>
                  </a:lnTo>
                  <a:lnTo>
                    <a:pt x="1620" y="138"/>
                  </a:lnTo>
                  <a:lnTo>
                    <a:pt x="1659" y="242"/>
                  </a:lnTo>
                  <a:lnTo>
                    <a:pt x="1476" y="272"/>
                  </a:lnTo>
                  <a:lnTo>
                    <a:pt x="1357" y="344"/>
                  </a:lnTo>
                  <a:lnTo>
                    <a:pt x="1356" y="458"/>
                  </a:lnTo>
                  <a:lnTo>
                    <a:pt x="1269" y="588"/>
                  </a:lnTo>
                  <a:lnTo>
                    <a:pt x="1173" y="717"/>
                  </a:lnTo>
                  <a:lnTo>
                    <a:pt x="1035" y="681"/>
                  </a:lnTo>
                  <a:lnTo>
                    <a:pt x="992" y="780"/>
                  </a:lnTo>
                  <a:lnTo>
                    <a:pt x="871" y="837"/>
                  </a:lnTo>
                  <a:lnTo>
                    <a:pt x="766" y="938"/>
                  </a:lnTo>
                  <a:lnTo>
                    <a:pt x="662" y="870"/>
                  </a:lnTo>
                  <a:lnTo>
                    <a:pt x="583" y="944"/>
                  </a:lnTo>
                  <a:lnTo>
                    <a:pt x="471" y="1005"/>
                  </a:lnTo>
                  <a:lnTo>
                    <a:pt x="479" y="1106"/>
                  </a:lnTo>
                  <a:lnTo>
                    <a:pt x="409" y="1185"/>
                  </a:lnTo>
                  <a:lnTo>
                    <a:pt x="315" y="1250"/>
                  </a:lnTo>
                  <a:lnTo>
                    <a:pt x="213" y="1307"/>
                  </a:lnTo>
                  <a:lnTo>
                    <a:pt x="0" y="1394"/>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30" name="Freeform 31">
              <a:extLst>
                <a:ext uri="{FF2B5EF4-FFF2-40B4-BE49-F238E27FC236}">
                  <a16:creationId xmlns:a16="http://schemas.microsoft.com/office/drawing/2014/main" id="{5EE003FA-9E92-9846-ACFD-956358F5ABB4}"/>
                </a:ext>
              </a:extLst>
            </p:cNvPr>
            <p:cNvSpPr>
              <a:spLocks/>
            </p:cNvSpPr>
            <p:nvPr/>
          </p:nvSpPr>
          <p:spPr bwMode="auto">
            <a:xfrm>
              <a:off x="7619430" y="3663892"/>
              <a:ext cx="627880" cy="672411"/>
            </a:xfrm>
            <a:custGeom>
              <a:avLst/>
              <a:gdLst>
                <a:gd name="T0" fmla="*/ 5 w 2113"/>
                <a:gd name="T1" fmla="*/ 43 h 2269"/>
                <a:gd name="T2" fmla="*/ 28 w 2113"/>
                <a:gd name="T3" fmla="*/ 31 h 2269"/>
                <a:gd name="T4" fmla="*/ 58 w 2113"/>
                <a:gd name="T5" fmla="*/ 33 h 2269"/>
                <a:gd name="T6" fmla="*/ 79 w 2113"/>
                <a:gd name="T7" fmla="*/ 19 h 2269"/>
                <a:gd name="T8" fmla="*/ 110 w 2113"/>
                <a:gd name="T9" fmla="*/ 16 h 2269"/>
                <a:gd name="T10" fmla="*/ 148 w 2113"/>
                <a:gd name="T11" fmla="*/ 3 h 2269"/>
                <a:gd name="T12" fmla="*/ 171 w 2113"/>
                <a:gd name="T13" fmla="*/ 0 h 2269"/>
                <a:gd name="T14" fmla="*/ 179 w 2113"/>
                <a:gd name="T15" fmla="*/ 26 h 2269"/>
                <a:gd name="T16" fmla="*/ 191 w 2113"/>
                <a:gd name="T17" fmla="*/ 45 h 2269"/>
                <a:gd name="T18" fmla="*/ 214 w 2113"/>
                <a:gd name="T19" fmla="*/ 54 h 2269"/>
                <a:gd name="T20" fmla="*/ 219 w 2113"/>
                <a:gd name="T21" fmla="*/ 72 h 2269"/>
                <a:gd name="T22" fmla="*/ 247 w 2113"/>
                <a:gd name="T23" fmla="*/ 83 h 2269"/>
                <a:gd name="T24" fmla="*/ 270 w 2113"/>
                <a:gd name="T25" fmla="*/ 97 h 2269"/>
                <a:gd name="T26" fmla="*/ 289 w 2113"/>
                <a:gd name="T27" fmla="*/ 116 h 2269"/>
                <a:gd name="T28" fmla="*/ 316 w 2113"/>
                <a:gd name="T29" fmla="*/ 129 h 2269"/>
                <a:gd name="T30" fmla="*/ 355 w 2113"/>
                <a:gd name="T31" fmla="*/ 163 h 2269"/>
                <a:gd name="T32" fmla="*/ 350 w 2113"/>
                <a:gd name="T33" fmla="*/ 180 h 2269"/>
                <a:gd name="T34" fmla="*/ 377 w 2113"/>
                <a:gd name="T35" fmla="*/ 204 h 2269"/>
                <a:gd name="T36" fmla="*/ 401 w 2113"/>
                <a:gd name="T37" fmla="*/ 231 h 2269"/>
                <a:gd name="T38" fmla="*/ 384 w 2113"/>
                <a:gd name="T39" fmla="*/ 263 h 2269"/>
                <a:gd name="T40" fmla="*/ 377 w 2113"/>
                <a:gd name="T41" fmla="*/ 303 h 2269"/>
                <a:gd name="T42" fmla="*/ 384 w 2113"/>
                <a:gd name="T43" fmla="*/ 334 h 2269"/>
                <a:gd name="T44" fmla="*/ 388 w 2113"/>
                <a:gd name="T45" fmla="*/ 367 h 2269"/>
                <a:gd name="T46" fmla="*/ 367 w 2113"/>
                <a:gd name="T47" fmla="*/ 378 h 2269"/>
                <a:gd name="T48" fmla="*/ 344 w 2113"/>
                <a:gd name="T49" fmla="*/ 373 h 2269"/>
                <a:gd name="T50" fmla="*/ 334 w 2113"/>
                <a:gd name="T51" fmla="*/ 388 h 2269"/>
                <a:gd name="T52" fmla="*/ 334 w 2113"/>
                <a:gd name="T53" fmla="*/ 402 h 2269"/>
                <a:gd name="T54" fmla="*/ 329 w 2113"/>
                <a:gd name="T55" fmla="*/ 417 h 2269"/>
                <a:gd name="T56" fmla="*/ 318 w 2113"/>
                <a:gd name="T57" fmla="*/ 409 h 2269"/>
                <a:gd name="T58" fmla="*/ 284 w 2113"/>
                <a:gd name="T59" fmla="*/ 414 h 2269"/>
                <a:gd name="T60" fmla="*/ 216 w 2113"/>
                <a:gd name="T61" fmla="*/ 417 h 2269"/>
                <a:gd name="T62" fmla="*/ 162 w 2113"/>
                <a:gd name="T63" fmla="*/ 426 h 2269"/>
                <a:gd name="T64" fmla="*/ 116 w 2113"/>
                <a:gd name="T65" fmla="*/ 430 h 2269"/>
                <a:gd name="T66" fmla="*/ 96 w 2113"/>
                <a:gd name="T67" fmla="*/ 423 h 2269"/>
                <a:gd name="T68" fmla="*/ 81 w 2113"/>
                <a:gd name="T69" fmla="*/ 409 h 2269"/>
                <a:gd name="T70" fmla="*/ 88 w 2113"/>
                <a:gd name="T71" fmla="*/ 380 h 2269"/>
                <a:gd name="T72" fmla="*/ 80 w 2113"/>
                <a:gd name="T73" fmla="*/ 356 h 2269"/>
                <a:gd name="T74" fmla="*/ 76 w 2113"/>
                <a:gd name="T75" fmla="*/ 326 h 2269"/>
                <a:gd name="T76" fmla="*/ 73 w 2113"/>
                <a:gd name="T77" fmla="*/ 305 h 2269"/>
                <a:gd name="T78" fmla="*/ 79 w 2113"/>
                <a:gd name="T79" fmla="*/ 274 h 2269"/>
                <a:gd name="T80" fmla="*/ 47 w 2113"/>
                <a:gd name="T81" fmla="*/ 218 h 2269"/>
                <a:gd name="T82" fmla="*/ 33 w 2113"/>
                <a:gd name="T83" fmla="*/ 162 h 2269"/>
                <a:gd name="T84" fmla="*/ 14 w 2113"/>
                <a:gd name="T85" fmla="*/ 95 h 2269"/>
                <a:gd name="T86" fmla="*/ 0 w 2113"/>
                <a:gd name="T87" fmla="*/ 70 h 2269"/>
                <a:gd name="T88" fmla="*/ 5 w 2113"/>
                <a:gd name="T89" fmla="*/ 43 h 226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113" h="2269">
                  <a:moveTo>
                    <a:pt x="26" y="225"/>
                  </a:moveTo>
                  <a:lnTo>
                    <a:pt x="150" y="164"/>
                  </a:lnTo>
                  <a:lnTo>
                    <a:pt x="308" y="176"/>
                  </a:lnTo>
                  <a:lnTo>
                    <a:pt x="416" y="102"/>
                  </a:lnTo>
                  <a:lnTo>
                    <a:pt x="579" y="82"/>
                  </a:lnTo>
                  <a:lnTo>
                    <a:pt x="781" y="18"/>
                  </a:lnTo>
                  <a:lnTo>
                    <a:pt x="899" y="0"/>
                  </a:lnTo>
                  <a:lnTo>
                    <a:pt x="943" y="139"/>
                  </a:lnTo>
                  <a:lnTo>
                    <a:pt x="1009" y="238"/>
                  </a:lnTo>
                  <a:lnTo>
                    <a:pt x="1128" y="283"/>
                  </a:lnTo>
                  <a:lnTo>
                    <a:pt x="1153" y="379"/>
                  </a:lnTo>
                  <a:lnTo>
                    <a:pt x="1302" y="439"/>
                  </a:lnTo>
                  <a:lnTo>
                    <a:pt x="1421" y="512"/>
                  </a:lnTo>
                  <a:lnTo>
                    <a:pt x="1521" y="612"/>
                  </a:lnTo>
                  <a:lnTo>
                    <a:pt x="1663" y="679"/>
                  </a:lnTo>
                  <a:lnTo>
                    <a:pt x="1873" y="859"/>
                  </a:lnTo>
                  <a:lnTo>
                    <a:pt x="1843" y="949"/>
                  </a:lnTo>
                  <a:lnTo>
                    <a:pt x="1987" y="1079"/>
                  </a:lnTo>
                  <a:lnTo>
                    <a:pt x="2113" y="1219"/>
                  </a:lnTo>
                  <a:lnTo>
                    <a:pt x="2024" y="1390"/>
                  </a:lnTo>
                  <a:lnTo>
                    <a:pt x="1987" y="1600"/>
                  </a:lnTo>
                  <a:lnTo>
                    <a:pt x="2024" y="1764"/>
                  </a:lnTo>
                  <a:lnTo>
                    <a:pt x="2042" y="1938"/>
                  </a:lnTo>
                  <a:lnTo>
                    <a:pt x="1933" y="1993"/>
                  </a:lnTo>
                  <a:lnTo>
                    <a:pt x="1813" y="1969"/>
                  </a:lnTo>
                  <a:lnTo>
                    <a:pt x="1759" y="2048"/>
                  </a:lnTo>
                  <a:lnTo>
                    <a:pt x="1759" y="2121"/>
                  </a:lnTo>
                  <a:lnTo>
                    <a:pt x="1731" y="2203"/>
                  </a:lnTo>
                  <a:lnTo>
                    <a:pt x="1677" y="2158"/>
                  </a:lnTo>
                  <a:lnTo>
                    <a:pt x="1494" y="2185"/>
                  </a:lnTo>
                  <a:lnTo>
                    <a:pt x="1137" y="2203"/>
                  </a:lnTo>
                  <a:lnTo>
                    <a:pt x="854" y="2249"/>
                  </a:lnTo>
                  <a:lnTo>
                    <a:pt x="613" y="2269"/>
                  </a:lnTo>
                  <a:lnTo>
                    <a:pt x="506" y="2231"/>
                  </a:lnTo>
                  <a:lnTo>
                    <a:pt x="426" y="2156"/>
                  </a:lnTo>
                  <a:lnTo>
                    <a:pt x="464" y="2007"/>
                  </a:lnTo>
                  <a:lnTo>
                    <a:pt x="423" y="1877"/>
                  </a:lnTo>
                  <a:lnTo>
                    <a:pt x="402" y="1718"/>
                  </a:lnTo>
                  <a:lnTo>
                    <a:pt x="383" y="1610"/>
                  </a:lnTo>
                  <a:lnTo>
                    <a:pt x="416" y="1448"/>
                  </a:lnTo>
                  <a:lnTo>
                    <a:pt x="246" y="1148"/>
                  </a:lnTo>
                  <a:lnTo>
                    <a:pt x="173" y="857"/>
                  </a:lnTo>
                  <a:lnTo>
                    <a:pt x="72" y="500"/>
                  </a:lnTo>
                  <a:lnTo>
                    <a:pt x="0" y="369"/>
                  </a:lnTo>
                  <a:lnTo>
                    <a:pt x="26" y="225"/>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31" name="Freeform 33">
              <a:extLst>
                <a:ext uri="{FF2B5EF4-FFF2-40B4-BE49-F238E27FC236}">
                  <a16:creationId xmlns:a16="http://schemas.microsoft.com/office/drawing/2014/main" id="{2C4D62D2-6313-B847-877D-8494224E4020}"/>
                </a:ext>
              </a:extLst>
            </p:cNvPr>
            <p:cNvSpPr>
              <a:spLocks/>
            </p:cNvSpPr>
            <p:nvPr/>
          </p:nvSpPr>
          <p:spPr bwMode="auto">
            <a:xfrm>
              <a:off x="7887180" y="3555993"/>
              <a:ext cx="587170" cy="469124"/>
            </a:xfrm>
            <a:custGeom>
              <a:avLst/>
              <a:gdLst>
                <a:gd name="T0" fmla="*/ 0 w 1978"/>
                <a:gd name="T1" fmla="*/ 68 h 1580"/>
                <a:gd name="T2" fmla="*/ 67 w 1978"/>
                <a:gd name="T3" fmla="*/ 37 h 1580"/>
                <a:gd name="T4" fmla="*/ 114 w 1978"/>
                <a:gd name="T5" fmla="*/ 23 h 1580"/>
                <a:gd name="T6" fmla="*/ 150 w 1978"/>
                <a:gd name="T7" fmla="*/ 13 h 1580"/>
                <a:gd name="T8" fmla="*/ 182 w 1978"/>
                <a:gd name="T9" fmla="*/ 17 h 1580"/>
                <a:gd name="T10" fmla="*/ 199 w 1978"/>
                <a:gd name="T11" fmla="*/ 34 h 1580"/>
                <a:gd name="T12" fmla="*/ 234 w 1978"/>
                <a:gd name="T13" fmla="*/ 23 h 1580"/>
                <a:gd name="T14" fmla="*/ 279 w 1978"/>
                <a:gd name="T15" fmla="*/ 0 h 1580"/>
                <a:gd name="T16" fmla="*/ 325 w 1978"/>
                <a:gd name="T17" fmla="*/ 40 h 1580"/>
                <a:gd name="T18" fmla="*/ 364 w 1978"/>
                <a:gd name="T19" fmla="*/ 63 h 1580"/>
                <a:gd name="T20" fmla="*/ 375 w 1978"/>
                <a:gd name="T21" fmla="*/ 85 h 1580"/>
                <a:gd name="T22" fmla="*/ 359 w 1978"/>
                <a:gd name="T23" fmla="*/ 119 h 1580"/>
                <a:gd name="T24" fmla="*/ 330 w 1978"/>
                <a:gd name="T25" fmla="*/ 148 h 1580"/>
                <a:gd name="T26" fmla="*/ 330 w 1978"/>
                <a:gd name="T27" fmla="*/ 176 h 1580"/>
                <a:gd name="T28" fmla="*/ 307 w 1978"/>
                <a:gd name="T29" fmla="*/ 193 h 1580"/>
                <a:gd name="T30" fmla="*/ 296 w 1978"/>
                <a:gd name="T31" fmla="*/ 222 h 1580"/>
                <a:gd name="T32" fmla="*/ 273 w 1978"/>
                <a:gd name="T33" fmla="*/ 249 h 1580"/>
                <a:gd name="T34" fmla="*/ 247 w 1978"/>
                <a:gd name="T35" fmla="*/ 246 h 1580"/>
                <a:gd name="T36" fmla="*/ 237 w 1978"/>
                <a:gd name="T37" fmla="*/ 257 h 1580"/>
                <a:gd name="T38" fmla="*/ 234 w 1978"/>
                <a:gd name="T39" fmla="*/ 275 h 1580"/>
                <a:gd name="T40" fmla="*/ 230 w 1978"/>
                <a:gd name="T41" fmla="*/ 300 h 1580"/>
                <a:gd name="T42" fmla="*/ 206 w 1978"/>
                <a:gd name="T43" fmla="*/ 274 h 1580"/>
                <a:gd name="T44" fmla="*/ 178 w 1978"/>
                <a:gd name="T45" fmla="*/ 249 h 1580"/>
                <a:gd name="T46" fmla="*/ 184 w 1978"/>
                <a:gd name="T47" fmla="*/ 232 h 1580"/>
                <a:gd name="T48" fmla="*/ 145 w 1978"/>
                <a:gd name="T49" fmla="*/ 198 h 1580"/>
                <a:gd name="T50" fmla="*/ 118 w 1978"/>
                <a:gd name="T51" fmla="*/ 185 h 1580"/>
                <a:gd name="T52" fmla="*/ 99 w 1978"/>
                <a:gd name="T53" fmla="*/ 166 h 1580"/>
                <a:gd name="T54" fmla="*/ 75 w 1978"/>
                <a:gd name="T55" fmla="*/ 152 h 1580"/>
                <a:gd name="T56" fmla="*/ 48 w 1978"/>
                <a:gd name="T57" fmla="*/ 141 h 1580"/>
                <a:gd name="T58" fmla="*/ 43 w 1978"/>
                <a:gd name="T59" fmla="*/ 122 h 1580"/>
                <a:gd name="T60" fmla="*/ 21 w 1978"/>
                <a:gd name="T61" fmla="*/ 114 h 1580"/>
                <a:gd name="T62" fmla="*/ 8 w 1978"/>
                <a:gd name="T63" fmla="*/ 95 h 1580"/>
                <a:gd name="T64" fmla="*/ 0 w 1978"/>
                <a:gd name="T65" fmla="*/ 68 h 15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978" h="1580">
                  <a:moveTo>
                    <a:pt x="0" y="359"/>
                  </a:moveTo>
                  <a:lnTo>
                    <a:pt x="352" y="195"/>
                  </a:lnTo>
                  <a:lnTo>
                    <a:pt x="599" y="120"/>
                  </a:lnTo>
                  <a:lnTo>
                    <a:pt x="793" y="67"/>
                  </a:lnTo>
                  <a:lnTo>
                    <a:pt x="960" y="90"/>
                  </a:lnTo>
                  <a:lnTo>
                    <a:pt x="1050" y="180"/>
                  </a:lnTo>
                  <a:lnTo>
                    <a:pt x="1233" y="123"/>
                  </a:lnTo>
                  <a:lnTo>
                    <a:pt x="1470" y="0"/>
                  </a:lnTo>
                  <a:lnTo>
                    <a:pt x="1714" y="211"/>
                  </a:lnTo>
                  <a:lnTo>
                    <a:pt x="1921" y="330"/>
                  </a:lnTo>
                  <a:lnTo>
                    <a:pt x="1978" y="450"/>
                  </a:lnTo>
                  <a:lnTo>
                    <a:pt x="1891" y="629"/>
                  </a:lnTo>
                  <a:lnTo>
                    <a:pt x="1741" y="779"/>
                  </a:lnTo>
                  <a:lnTo>
                    <a:pt x="1741" y="929"/>
                  </a:lnTo>
                  <a:lnTo>
                    <a:pt x="1621" y="1019"/>
                  </a:lnTo>
                  <a:lnTo>
                    <a:pt x="1561" y="1169"/>
                  </a:lnTo>
                  <a:lnTo>
                    <a:pt x="1441" y="1309"/>
                  </a:lnTo>
                  <a:lnTo>
                    <a:pt x="1305" y="1297"/>
                  </a:lnTo>
                  <a:lnTo>
                    <a:pt x="1249" y="1353"/>
                  </a:lnTo>
                  <a:lnTo>
                    <a:pt x="1233" y="1449"/>
                  </a:lnTo>
                  <a:lnTo>
                    <a:pt x="1211" y="1580"/>
                  </a:lnTo>
                  <a:lnTo>
                    <a:pt x="1088" y="1442"/>
                  </a:lnTo>
                  <a:lnTo>
                    <a:pt x="941" y="1311"/>
                  </a:lnTo>
                  <a:lnTo>
                    <a:pt x="971" y="1220"/>
                  </a:lnTo>
                  <a:lnTo>
                    <a:pt x="765" y="1042"/>
                  </a:lnTo>
                  <a:lnTo>
                    <a:pt x="621" y="973"/>
                  </a:lnTo>
                  <a:lnTo>
                    <a:pt x="521" y="874"/>
                  </a:lnTo>
                  <a:lnTo>
                    <a:pt x="397" y="798"/>
                  </a:lnTo>
                  <a:lnTo>
                    <a:pt x="253" y="742"/>
                  </a:lnTo>
                  <a:lnTo>
                    <a:pt x="228" y="641"/>
                  </a:lnTo>
                  <a:lnTo>
                    <a:pt x="109" y="598"/>
                  </a:lnTo>
                  <a:lnTo>
                    <a:pt x="43" y="500"/>
                  </a:lnTo>
                  <a:lnTo>
                    <a:pt x="0" y="359"/>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32" name="Freeform 35">
              <a:extLst>
                <a:ext uri="{FF2B5EF4-FFF2-40B4-BE49-F238E27FC236}">
                  <a16:creationId xmlns:a16="http://schemas.microsoft.com/office/drawing/2014/main" id="{59F2D971-DA52-A843-B534-DB220D4A7A2F}"/>
                </a:ext>
              </a:extLst>
            </p:cNvPr>
            <p:cNvSpPr>
              <a:spLocks/>
            </p:cNvSpPr>
            <p:nvPr/>
          </p:nvSpPr>
          <p:spPr bwMode="auto">
            <a:xfrm>
              <a:off x="7973298" y="2383183"/>
              <a:ext cx="687381" cy="500399"/>
            </a:xfrm>
            <a:custGeom>
              <a:avLst/>
              <a:gdLst>
                <a:gd name="T0" fmla="*/ 0 w 2320"/>
                <a:gd name="T1" fmla="*/ 115 h 1689"/>
                <a:gd name="T2" fmla="*/ 21 w 2320"/>
                <a:gd name="T3" fmla="*/ 97 h 1689"/>
                <a:gd name="T4" fmla="*/ 45 w 2320"/>
                <a:gd name="T5" fmla="*/ 98 h 1689"/>
                <a:gd name="T6" fmla="*/ 118 w 2320"/>
                <a:gd name="T7" fmla="*/ 74 h 1689"/>
                <a:gd name="T8" fmla="*/ 226 w 2320"/>
                <a:gd name="T9" fmla="*/ 38 h 1689"/>
                <a:gd name="T10" fmla="*/ 350 w 2320"/>
                <a:gd name="T11" fmla="*/ 0 h 1689"/>
                <a:gd name="T12" fmla="*/ 399 w 2320"/>
                <a:gd name="T13" fmla="*/ 33 h 1689"/>
                <a:gd name="T14" fmla="*/ 417 w 2320"/>
                <a:gd name="T15" fmla="*/ 41 h 1689"/>
                <a:gd name="T16" fmla="*/ 402 w 2320"/>
                <a:gd name="T17" fmla="*/ 64 h 1689"/>
                <a:gd name="T18" fmla="*/ 392 w 2320"/>
                <a:gd name="T19" fmla="*/ 92 h 1689"/>
                <a:gd name="T20" fmla="*/ 412 w 2320"/>
                <a:gd name="T21" fmla="*/ 124 h 1689"/>
                <a:gd name="T22" fmla="*/ 438 w 2320"/>
                <a:gd name="T23" fmla="*/ 143 h 1689"/>
                <a:gd name="T24" fmla="*/ 439 w 2320"/>
                <a:gd name="T25" fmla="*/ 159 h 1689"/>
                <a:gd name="T26" fmla="*/ 429 w 2320"/>
                <a:gd name="T27" fmla="*/ 177 h 1689"/>
                <a:gd name="T28" fmla="*/ 422 w 2320"/>
                <a:gd name="T29" fmla="*/ 196 h 1689"/>
                <a:gd name="T30" fmla="*/ 408 w 2320"/>
                <a:gd name="T31" fmla="*/ 211 h 1689"/>
                <a:gd name="T32" fmla="*/ 386 w 2320"/>
                <a:gd name="T33" fmla="*/ 213 h 1689"/>
                <a:gd name="T34" fmla="*/ 374 w 2320"/>
                <a:gd name="T35" fmla="*/ 221 h 1689"/>
                <a:gd name="T36" fmla="*/ 362 w 2320"/>
                <a:gd name="T37" fmla="*/ 225 h 1689"/>
                <a:gd name="T38" fmla="*/ 338 w 2320"/>
                <a:gd name="T39" fmla="*/ 224 h 1689"/>
                <a:gd name="T40" fmla="*/ 325 w 2320"/>
                <a:gd name="T41" fmla="*/ 225 h 1689"/>
                <a:gd name="T42" fmla="*/ 298 w 2320"/>
                <a:gd name="T43" fmla="*/ 237 h 1689"/>
                <a:gd name="T44" fmla="*/ 277 w 2320"/>
                <a:gd name="T45" fmla="*/ 242 h 1689"/>
                <a:gd name="T46" fmla="*/ 262 w 2320"/>
                <a:gd name="T47" fmla="*/ 259 h 1689"/>
                <a:gd name="T48" fmla="*/ 229 w 2320"/>
                <a:gd name="T49" fmla="*/ 265 h 1689"/>
                <a:gd name="T50" fmla="*/ 204 w 2320"/>
                <a:gd name="T51" fmla="*/ 274 h 1689"/>
                <a:gd name="T52" fmla="*/ 164 w 2320"/>
                <a:gd name="T53" fmla="*/ 285 h 1689"/>
                <a:gd name="T54" fmla="*/ 130 w 2320"/>
                <a:gd name="T55" fmla="*/ 297 h 1689"/>
                <a:gd name="T56" fmla="*/ 113 w 2320"/>
                <a:gd name="T57" fmla="*/ 297 h 1689"/>
                <a:gd name="T58" fmla="*/ 93 w 2320"/>
                <a:gd name="T59" fmla="*/ 313 h 1689"/>
                <a:gd name="T60" fmla="*/ 56 w 2320"/>
                <a:gd name="T61" fmla="*/ 320 h 1689"/>
                <a:gd name="T62" fmla="*/ 44 w 2320"/>
                <a:gd name="T63" fmla="*/ 300 h 1689"/>
                <a:gd name="T64" fmla="*/ 39 w 2320"/>
                <a:gd name="T65" fmla="*/ 248 h 1689"/>
                <a:gd name="T66" fmla="*/ 26 w 2320"/>
                <a:gd name="T67" fmla="*/ 252 h 1689"/>
                <a:gd name="T68" fmla="*/ 23 w 2320"/>
                <a:gd name="T69" fmla="*/ 196 h 1689"/>
                <a:gd name="T70" fmla="*/ 0 w 2320"/>
                <a:gd name="T71" fmla="*/ 115 h 168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320" h="1689">
                  <a:moveTo>
                    <a:pt x="0" y="606"/>
                  </a:moveTo>
                  <a:lnTo>
                    <a:pt x="112" y="510"/>
                  </a:lnTo>
                  <a:lnTo>
                    <a:pt x="238" y="516"/>
                  </a:lnTo>
                  <a:lnTo>
                    <a:pt x="622" y="390"/>
                  </a:lnTo>
                  <a:lnTo>
                    <a:pt x="1192" y="198"/>
                  </a:lnTo>
                  <a:lnTo>
                    <a:pt x="1852" y="0"/>
                  </a:lnTo>
                  <a:lnTo>
                    <a:pt x="2110" y="174"/>
                  </a:lnTo>
                  <a:lnTo>
                    <a:pt x="2206" y="216"/>
                  </a:lnTo>
                  <a:lnTo>
                    <a:pt x="2122" y="336"/>
                  </a:lnTo>
                  <a:lnTo>
                    <a:pt x="2071" y="486"/>
                  </a:lnTo>
                  <a:lnTo>
                    <a:pt x="2176" y="654"/>
                  </a:lnTo>
                  <a:lnTo>
                    <a:pt x="2314" y="756"/>
                  </a:lnTo>
                  <a:lnTo>
                    <a:pt x="2320" y="840"/>
                  </a:lnTo>
                  <a:lnTo>
                    <a:pt x="2266" y="935"/>
                  </a:lnTo>
                  <a:lnTo>
                    <a:pt x="2230" y="1037"/>
                  </a:lnTo>
                  <a:lnTo>
                    <a:pt x="2156" y="1115"/>
                  </a:lnTo>
                  <a:lnTo>
                    <a:pt x="2042" y="1125"/>
                  </a:lnTo>
                  <a:lnTo>
                    <a:pt x="1978" y="1167"/>
                  </a:lnTo>
                  <a:lnTo>
                    <a:pt x="1912" y="1189"/>
                  </a:lnTo>
                  <a:lnTo>
                    <a:pt x="1786" y="1181"/>
                  </a:lnTo>
                  <a:lnTo>
                    <a:pt x="1718" y="1187"/>
                  </a:lnTo>
                  <a:lnTo>
                    <a:pt x="1574" y="1251"/>
                  </a:lnTo>
                  <a:lnTo>
                    <a:pt x="1462" y="1275"/>
                  </a:lnTo>
                  <a:lnTo>
                    <a:pt x="1382" y="1367"/>
                  </a:lnTo>
                  <a:lnTo>
                    <a:pt x="1208" y="1397"/>
                  </a:lnTo>
                  <a:lnTo>
                    <a:pt x="1080" y="1445"/>
                  </a:lnTo>
                  <a:lnTo>
                    <a:pt x="866" y="1505"/>
                  </a:lnTo>
                  <a:lnTo>
                    <a:pt x="687" y="1568"/>
                  </a:lnTo>
                  <a:lnTo>
                    <a:pt x="597" y="1568"/>
                  </a:lnTo>
                  <a:lnTo>
                    <a:pt x="489" y="1653"/>
                  </a:lnTo>
                  <a:lnTo>
                    <a:pt x="297" y="1689"/>
                  </a:lnTo>
                  <a:lnTo>
                    <a:pt x="234" y="1581"/>
                  </a:lnTo>
                  <a:lnTo>
                    <a:pt x="208" y="1307"/>
                  </a:lnTo>
                  <a:lnTo>
                    <a:pt x="136" y="1329"/>
                  </a:lnTo>
                  <a:lnTo>
                    <a:pt x="122" y="1035"/>
                  </a:lnTo>
                  <a:lnTo>
                    <a:pt x="0" y="606"/>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grpSp>
      <p:sp>
        <p:nvSpPr>
          <p:cNvPr id="33" name="Freeform 37">
            <a:extLst>
              <a:ext uri="{FF2B5EF4-FFF2-40B4-BE49-F238E27FC236}">
                <a16:creationId xmlns:a16="http://schemas.microsoft.com/office/drawing/2014/main" id="{B94363E3-5486-CB4C-94BF-999609E5DD47}"/>
              </a:ext>
            </a:extLst>
          </p:cNvPr>
          <p:cNvSpPr>
            <a:spLocks/>
          </p:cNvSpPr>
          <p:nvPr userDrawn="1"/>
        </p:nvSpPr>
        <p:spPr bwMode="auto">
          <a:xfrm>
            <a:off x="8571429" y="1927320"/>
            <a:ext cx="219211" cy="389373"/>
          </a:xfrm>
          <a:custGeom>
            <a:avLst/>
            <a:gdLst>
              <a:gd name="T0" fmla="*/ 0 w 734"/>
              <a:gd name="T1" fmla="*/ 48 h 1311"/>
              <a:gd name="T2" fmla="*/ 68 w 734"/>
              <a:gd name="T3" fmla="*/ 27 h 1311"/>
              <a:gd name="T4" fmla="*/ 106 w 734"/>
              <a:gd name="T5" fmla="*/ 4 h 1311"/>
              <a:gd name="T6" fmla="*/ 124 w 734"/>
              <a:gd name="T7" fmla="*/ 0 h 1311"/>
              <a:gd name="T8" fmla="*/ 136 w 734"/>
              <a:gd name="T9" fmla="*/ 34 h 1311"/>
              <a:gd name="T10" fmla="*/ 140 w 734"/>
              <a:gd name="T11" fmla="*/ 56 h 1311"/>
              <a:gd name="T12" fmla="*/ 124 w 734"/>
              <a:gd name="T13" fmla="*/ 80 h 1311"/>
              <a:gd name="T14" fmla="*/ 122 w 734"/>
              <a:gd name="T15" fmla="*/ 126 h 1311"/>
              <a:gd name="T16" fmla="*/ 124 w 734"/>
              <a:gd name="T17" fmla="*/ 154 h 1311"/>
              <a:gd name="T18" fmla="*/ 126 w 734"/>
              <a:gd name="T19" fmla="*/ 182 h 1311"/>
              <a:gd name="T20" fmla="*/ 134 w 734"/>
              <a:gd name="T21" fmla="*/ 217 h 1311"/>
              <a:gd name="T22" fmla="*/ 140 w 734"/>
              <a:gd name="T23" fmla="*/ 231 h 1311"/>
              <a:gd name="T24" fmla="*/ 87 w 734"/>
              <a:gd name="T25" fmla="*/ 249 h 1311"/>
              <a:gd name="T26" fmla="*/ 77 w 734"/>
              <a:gd name="T27" fmla="*/ 219 h 1311"/>
              <a:gd name="T28" fmla="*/ 71 w 734"/>
              <a:gd name="T29" fmla="*/ 181 h 1311"/>
              <a:gd name="T30" fmla="*/ 34 w 734"/>
              <a:gd name="T31" fmla="*/ 121 h 1311"/>
              <a:gd name="T32" fmla="*/ 23 w 734"/>
              <a:gd name="T33" fmla="*/ 78 h 1311"/>
              <a:gd name="T34" fmla="*/ 16 w 734"/>
              <a:gd name="T35" fmla="*/ 60 h 1311"/>
              <a:gd name="T36" fmla="*/ 0 w 734"/>
              <a:gd name="T37" fmla="*/ 48 h 131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734" h="1311">
                <a:moveTo>
                  <a:pt x="0" y="255"/>
                </a:moveTo>
                <a:lnTo>
                  <a:pt x="358" y="143"/>
                </a:lnTo>
                <a:lnTo>
                  <a:pt x="558" y="23"/>
                </a:lnTo>
                <a:lnTo>
                  <a:pt x="651" y="0"/>
                </a:lnTo>
                <a:lnTo>
                  <a:pt x="711" y="180"/>
                </a:lnTo>
                <a:lnTo>
                  <a:pt x="734" y="295"/>
                </a:lnTo>
                <a:lnTo>
                  <a:pt x="651" y="420"/>
                </a:lnTo>
                <a:lnTo>
                  <a:pt x="638" y="663"/>
                </a:lnTo>
                <a:lnTo>
                  <a:pt x="651" y="810"/>
                </a:lnTo>
                <a:lnTo>
                  <a:pt x="662" y="959"/>
                </a:lnTo>
                <a:lnTo>
                  <a:pt x="702" y="1143"/>
                </a:lnTo>
                <a:lnTo>
                  <a:pt x="734" y="1215"/>
                </a:lnTo>
                <a:lnTo>
                  <a:pt x="454" y="1311"/>
                </a:lnTo>
                <a:lnTo>
                  <a:pt x="406" y="1155"/>
                </a:lnTo>
                <a:lnTo>
                  <a:pt x="374" y="953"/>
                </a:lnTo>
                <a:lnTo>
                  <a:pt x="180" y="639"/>
                </a:lnTo>
                <a:lnTo>
                  <a:pt x="122" y="409"/>
                </a:lnTo>
                <a:lnTo>
                  <a:pt x="82" y="315"/>
                </a:lnTo>
                <a:lnTo>
                  <a:pt x="0" y="255"/>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34" name="Freeform 39">
            <a:extLst>
              <a:ext uri="{FF2B5EF4-FFF2-40B4-BE49-F238E27FC236}">
                <a16:creationId xmlns:a16="http://schemas.microsoft.com/office/drawing/2014/main" id="{82A645CA-0147-124E-BDDB-B62C67C1C562}"/>
              </a:ext>
            </a:extLst>
          </p:cNvPr>
          <p:cNvSpPr>
            <a:spLocks/>
          </p:cNvSpPr>
          <p:nvPr userDrawn="1"/>
        </p:nvSpPr>
        <p:spPr bwMode="auto">
          <a:xfrm>
            <a:off x="8723311" y="2357350"/>
            <a:ext cx="208250" cy="186086"/>
          </a:xfrm>
          <a:custGeom>
            <a:avLst/>
            <a:gdLst>
              <a:gd name="T0" fmla="*/ 34 w 700"/>
              <a:gd name="T1" fmla="*/ 119 h 630"/>
              <a:gd name="T2" fmla="*/ 93 w 700"/>
              <a:gd name="T3" fmla="*/ 80 h 630"/>
              <a:gd name="T4" fmla="*/ 133 w 700"/>
              <a:gd name="T5" fmla="*/ 55 h 630"/>
              <a:gd name="T6" fmla="*/ 130 w 700"/>
              <a:gd name="T7" fmla="*/ 24 h 630"/>
              <a:gd name="T8" fmla="*/ 104 w 700"/>
              <a:gd name="T9" fmla="*/ 0 h 630"/>
              <a:gd name="T10" fmla="*/ 0 w 700"/>
              <a:gd name="T11" fmla="*/ 52 h 630"/>
              <a:gd name="T12" fmla="*/ 6 w 700"/>
              <a:gd name="T13" fmla="*/ 73 h 630"/>
              <a:gd name="T14" fmla="*/ 23 w 700"/>
              <a:gd name="T15" fmla="*/ 87 h 630"/>
              <a:gd name="T16" fmla="*/ 25 w 700"/>
              <a:gd name="T17" fmla="*/ 108 h 630"/>
              <a:gd name="T18" fmla="*/ 34 w 700"/>
              <a:gd name="T19" fmla="*/ 119 h 6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00" h="630">
                <a:moveTo>
                  <a:pt x="181" y="630"/>
                </a:moveTo>
                <a:lnTo>
                  <a:pt x="490" y="421"/>
                </a:lnTo>
                <a:lnTo>
                  <a:pt x="700" y="293"/>
                </a:lnTo>
                <a:lnTo>
                  <a:pt x="682" y="128"/>
                </a:lnTo>
                <a:lnTo>
                  <a:pt x="545" y="0"/>
                </a:lnTo>
                <a:lnTo>
                  <a:pt x="0" y="276"/>
                </a:lnTo>
                <a:lnTo>
                  <a:pt x="31" y="388"/>
                </a:lnTo>
                <a:lnTo>
                  <a:pt x="120" y="463"/>
                </a:lnTo>
                <a:lnTo>
                  <a:pt x="130" y="570"/>
                </a:lnTo>
                <a:lnTo>
                  <a:pt x="181" y="63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35" name="Freeform 41">
            <a:extLst>
              <a:ext uri="{FF2B5EF4-FFF2-40B4-BE49-F238E27FC236}">
                <a16:creationId xmlns:a16="http://schemas.microsoft.com/office/drawing/2014/main" id="{51746FC8-2628-0E49-85BD-19A39FFDACC9}"/>
              </a:ext>
            </a:extLst>
          </p:cNvPr>
          <p:cNvSpPr>
            <a:spLocks/>
          </p:cNvSpPr>
          <p:nvPr userDrawn="1"/>
        </p:nvSpPr>
        <p:spPr bwMode="auto">
          <a:xfrm>
            <a:off x="8762455" y="1899172"/>
            <a:ext cx="181631" cy="387809"/>
          </a:xfrm>
          <a:custGeom>
            <a:avLst/>
            <a:gdLst>
              <a:gd name="T0" fmla="*/ 66 w 615"/>
              <a:gd name="T1" fmla="*/ 233 h 1311"/>
              <a:gd name="T2" fmla="*/ 96 w 615"/>
              <a:gd name="T3" fmla="*/ 224 h 1311"/>
              <a:gd name="T4" fmla="*/ 107 w 615"/>
              <a:gd name="T5" fmla="*/ 201 h 1311"/>
              <a:gd name="T6" fmla="*/ 107 w 615"/>
              <a:gd name="T7" fmla="*/ 184 h 1311"/>
              <a:gd name="T8" fmla="*/ 116 w 615"/>
              <a:gd name="T9" fmla="*/ 170 h 1311"/>
              <a:gd name="T10" fmla="*/ 96 w 615"/>
              <a:gd name="T11" fmla="*/ 162 h 1311"/>
              <a:gd name="T12" fmla="*/ 89 w 615"/>
              <a:gd name="T13" fmla="*/ 136 h 1311"/>
              <a:gd name="T14" fmla="*/ 54 w 615"/>
              <a:gd name="T15" fmla="*/ 74 h 1311"/>
              <a:gd name="T16" fmla="*/ 25 w 615"/>
              <a:gd name="T17" fmla="*/ 0 h 1311"/>
              <a:gd name="T18" fmla="*/ 9 w 615"/>
              <a:gd name="T19" fmla="*/ 6 h 1311"/>
              <a:gd name="T20" fmla="*/ 2 w 615"/>
              <a:gd name="T21" fmla="*/ 18 h 1311"/>
              <a:gd name="T22" fmla="*/ 14 w 615"/>
              <a:gd name="T23" fmla="*/ 52 h 1311"/>
              <a:gd name="T24" fmla="*/ 18 w 615"/>
              <a:gd name="T25" fmla="*/ 74 h 1311"/>
              <a:gd name="T26" fmla="*/ 2 w 615"/>
              <a:gd name="T27" fmla="*/ 97 h 1311"/>
              <a:gd name="T28" fmla="*/ 0 w 615"/>
              <a:gd name="T29" fmla="*/ 145 h 1311"/>
              <a:gd name="T30" fmla="*/ 5 w 615"/>
              <a:gd name="T31" fmla="*/ 200 h 1311"/>
              <a:gd name="T32" fmla="*/ 12 w 615"/>
              <a:gd name="T33" fmla="*/ 234 h 1311"/>
              <a:gd name="T34" fmla="*/ 18 w 615"/>
              <a:gd name="T35" fmla="*/ 248 h 1311"/>
              <a:gd name="T36" fmla="*/ 66 w 615"/>
              <a:gd name="T37" fmla="*/ 233 h 131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15" h="1311">
                <a:moveTo>
                  <a:pt x="349" y="1231"/>
                </a:moveTo>
                <a:lnTo>
                  <a:pt x="507" y="1183"/>
                </a:lnTo>
                <a:lnTo>
                  <a:pt x="567" y="1063"/>
                </a:lnTo>
                <a:lnTo>
                  <a:pt x="567" y="975"/>
                </a:lnTo>
                <a:lnTo>
                  <a:pt x="615" y="900"/>
                </a:lnTo>
                <a:lnTo>
                  <a:pt x="508" y="859"/>
                </a:lnTo>
                <a:lnTo>
                  <a:pt x="472" y="721"/>
                </a:lnTo>
                <a:lnTo>
                  <a:pt x="285" y="390"/>
                </a:lnTo>
                <a:lnTo>
                  <a:pt x="135" y="0"/>
                </a:lnTo>
                <a:lnTo>
                  <a:pt x="46" y="31"/>
                </a:lnTo>
                <a:lnTo>
                  <a:pt x="13" y="97"/>
                </a:lnTo>
                <a:lnTo>
                  <a:pt x="75" y="277"/>
                </a:lnTo>
                <a:lnTo>
                  <a:pt x="96" y="393"/>
                </a:lnTo>
                <a:lnTo>
                  <a:pt x="12" y="514"/>
                </a:lnTo>
                <a:lnTo>
                  <a:pt x="0" y="766"/>
                </a:lnTo>
                <a:lnTo>
                  <a:pt x="24" y="1056"/>
                </a:lnTo>
                <a:lnTo>
                  <a:pt x="64" y="1239"/>
                </a:lnTo>
                <a:lnTo>
                  <a:pt x="96" y="1311"/>
                </a:lnTo>
                <a:lnTo>
                  <a:pt x="349" y="1231"/>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36" name="Freeform 10">
            <a:extLst>
              <a:ext uri="{FF2B5EF4-FFF2-40B4-BE49-F238E27FC236}">
                <a16:creationId xmlns:a16="http://schemas.microsoft.com/office/drawing/2014/main" id="{9F5E377A-951C-A94C-9441-D9FF53E3301A}"/>
              </a:ext>
            </a:extLst>
          </p:cNvPr>
          <p:cNvSpPr>
            <a:spLocks/>
          </p:cNvSpPr>
          <p:nvPr userDrawn="1"/>
        </p:nvSpPr>
        <p:spPr bwMode="auto">
          <a:xfrm>
            <a:off x="3950787" y="3630241"/>
            <a:ext cx="782894" cy="946067"/>
          </a:xfrm>
          <a:custGeom>
            <a:avLst/>
            <a:gdLst>
              <a:gd name="T0" fmla="*/ 116 w 2635"/>
              <a:gd name="T1" fmla="*/ 0 h 3189"/>
              <a:gd name="T2" fmla="*/ 500 w 2635"/>
              <a:gd name="T3" fmla="*/ 57 h 3189"/>
              <a:gd name="T4" fmla="*/ 458 w 2635"/>
              <a:gd name="T5" fmla="*/ 605 h 3189"/>
              <a:gd name="T6" fmla="*/ 396 w 2635"/>
              <a:gd name="T7" fmla="*/ 596 h 3189"/>
              <a:gd name="T8" fmla="*/ 334 w 2635"/>
              <a:gd name="T9" fmla="*/ 593 h 3189"/>
              <a:gd name="T10" fmla="*/ 289 w 2635"/>
              <a:gd name="T11" fmla="*/ 585 h 3189"/>
              <a:gd name="T12" fmla="*/ 105 w 2635"/>
              <a:gd name="T13" fmla="*/ 477 h 3189"/>
              <a:gd name="T14" fmla="*/ 20 w 2635"/>
              <a:gd name="T15" fmla="*/ 434 h 3189"/>
              <a:gd name="T16" fmla="*/ 3 w 2635"/>
              <a:gd name="T17" fmla="*/ 411 h 3189"/>
              <a:gd name="T18" fmla="*/ 0 w 2635"/>
              <a:gd name="T19" fmla="*/ 405 h 3189"/>
              <a:gd name="T20" fmla="*/ 18 w 2635"/>
              <a:gd name="T21" fmla="*/ 396 h 3189"/>
              <a:gd name="T22" fmla="*/ 18 w 2635"/>
              <a:gd name="T23" fmla="*/ 373 h 3189"/>
              <a:gd name="T24" fmla="*/ 10 w 2635"/>
              <a:gd name="T25" fmla="*/ 350 h 3189"/>
              <a:gd name="T26" fmla="*/ 18 w 2635"/>
              <a:gd name="T27" fmla="*/ 329 h 3189"/>
              <a:gd name="T28" fmla="*/ 35 w 2635"/>
              <a:gd name="T29" fmla="*/ 316 h 3189"/>
              <a:gd name="T30" fmla="*/ 30 w 2635"/>
              <a:gd name="T31" fmla="*/ 299 h 3189"/>
              <a:gd name="T32" fmla="*/ 39 w 2635"/>
              <a:gd name="T33" fmla="*/ 286 h 3189"/>
              <a:gd name="T34" fmla="*/ 52 w 2635"/>
              <a:gd name="T35" fmla="*/ 265 h 3189"/>
              <a:gd name="T36" fmla="*/ 64 w 2635"/>
              <a:gd name="T37" fmla="*/ 265 h 3189"/>
              <a:gd name="T38" fmla="*/ 68 w 2635"/>
              <a:gd name="T39" fmla="*/ 250 h 3189"/>
              <a:gd name="T40" fmla="*/ 47 w 2635"/>
              <a:gd name="T41" fmla="*/ 213 h 3189"/>
              <a:gd name="T42" fmla="*/ 41 w 2635"/>
              <a:gd name="T43" fmla="*/ 180 h 3189"/>
              <a:gd name="T44" fmla="*/ 34 w 2635"/>
              <a:gd name="T45" fmla="*/ 170 h 3189"/>
              <a:gd name="T46" fmla="*/ 47 w 2635"/>
              <a:gd name="T47" fmla="*/ 153 h 3189"/>
              <a:gd name="T48" fmla="*/ 49 w 2635"/>
              <a:gd name="T49" fmla="*/ 130 h 3189"/>
              <a:gd name="T50" fmla="*/ 42 w 2635"/>
              <a:gd name="T51" fmla="*/ 98 h 3189"/>
              <a:gd name="T52" fmla="*/ 43 w 2635"/>
              <a:gd name="T53" fmla="*/ 82 h 3189"/>
              <a:gd name="T54" fmla="*/ 58 w 2635"/>
              <a:gd name="T55" fmla="*/ 73 h 3189"/>
              <a:gd name="T56" fmla="*/ 78 w 2635"/>
              <a:gd name="T57" fmla="*/ 79 h 3189"/>
              <a:gd name="T58" fmla="*/ 105 w 2635"/>
              <a:gd name="T59" fmla="*/ 87 h 3189"/>
              <a:gd name="T60" fmla="*/ 100 w 2635"/>
              <a:gd name="T61" fmla="*/ 61 h 3189"/>
              <a:gd name="T62" fmla="*/ 110 w 2635"/>
              <a:gd name="T63" fmla="*/ 48 h 3189"/>
              <a:gd name="T64" fmla="*/ 110 w 2635"/>
              <a:gd name="T65" fmla="*/ 23 h 3189"/>
              <a:gd name="T66" fmla="*/ 114 w 2635"/>
              <a:gd name="T67" fmla="*/ 6 h 3189"/>
              <a:gd name="T68" fmla="*/ 116 w 2635"/>
              <a:gd name="T69" fmla="*/ 0 h 318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635" h="3189">
                <a:moveTo>
                  <a:pt x="609" y="0"/>
                </a:moveTo>
                <a:lnTo>
                  <a:pt x="2635" y="300"/>
                </a:lnTo>
                <a:lnTo>
                  <a:pt x="2416" y="3189"/>
                </a:lnTo>
                <a:lnTo>
                  <a:pt x="2089" y="3144"/>
                </a:lnTo>
                <a:lnTo>
                  <a:pt x="1759" y="3126"/>
                </a:lnTo>
                <a:lnTo>
                  <a:pt x="1525" y="3084"/>
                </a:lnTo>
                <a:lnTo>
                  <a:pt x="553" y="2514"/>
                </a:lnTo>
                <a:lnTo>
                  <a:pt x="106" y="2289"/>
                </a:lnTo>
                <a:lnTo>
                  <a:pt x="16" y="2169"/>
                </a:lnTo>
                <a:lnTo>
                  <a:pt x="0" y="2135"/>
                </a:lnTo>
                <a:lnTo>
                  <a:pt x="96" y="2088"/>
                </a:lnTo>
                <a:lnTo>
                  <a:pt x="94" y="1964"/>
                </a:lnTo>
                <a:lnTo>
                  <a:pt x="54" y="1844"/>
                </a:lnTo>
                <a:lnTo>
                  <a:pt x="96" y="1736"/>
                </a:lnTo>
                <a:lnTo>
                  <a:pt x="187" y="1665"/>
                </a:lnTo>
                <a:lnTo>
                  <a:pt x="157" y="1575"/>
                </a:lnTo>
                <a:lnTo>
                  <a:pt x="205" y="1509"/>
                </a:lnTo>
                <a:lnTo>
                  <a:pt x="276" y="1397"/>
                </a:lnTo>
                <a:lnTo>
                  <a:pt x="337" y="1395"/>
                </a:lnTo>
                <a:lnTo>
                  <a:pt x="360" y="1319"/>
                </a:lnTo>
                <a:lnTo>
                  <a:pt x="249" y="1124"/>
                </a:lnTo>
                <a:lnTo>
                  <a:pt x="217" y="948"/>
                </a:lnTo>
                <a:lnTo>
                  <a:pt x="178" y="897"/>
                </a:lnTo>
                <a:lnTo>
                  <a:pt x="249" y="809"/>
                </a:lnTo>
                <a:lnTo>
                  <a:pt x="258" y="687"/>
                </a:lnTo>
                <a:lnTo>
                  <a:pt x="223" y="515"/>
                </a:lnTo>
                <a:lnTo>
                  <a:pt x="228" y="431"/>
                </a:lnTo>
                <a:lnTo>
                  <a:pt x="307" y="384"/>
                </a:lnTo>
                <a:lnTo>
                  <a:pt x="411" y="414"/>
                </a:lnTo>
                <a:lnTo>
                  <a:pt x="553" y="461"/>
                </a:lnTo>
                <a:lnTo>
                  <a:pt x="528" y="320"/>
                </a:lnTo>
                <a:lnTo>
                  <a:pt x="582" y="252"/>
                </a:lnTo>
                <a:lnTo>
                  <a:pt x="582" y="122"/>
                </a:lnTo>
                <a:lnTo>
                  <a:pt x="603" y="32"/>
                </a:lnTo>
                <a:lnTo>
                  <a:pt x="609" y="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37" name="Freeform 18">
            <a:extLst>
              <a:ext uri="{FF2B5EF4-FFF2-40B4-BE49-F238E27FC236}">
                <a16:creationId xmlns:a16="http://schemas.microsoft.com/office/drawing/2014/main" id="{D58C8114-2209-C94C-A4A7-EF3179BA0FC7}"/>
              </a:ext>
            </a:extLst>
          </p:cNvPr>
          <p:cNvSpPr>
            <a:spLocks/>
          </p:cNvSpPr>
          <p:nvPr userDrawn="1"/>
        </p:nvSpPr>
        <p:spPr bwMode="auto">
          <a:xfrm>
            <a:off x="6072431" y="1900736"/>
            <a:ext cx="773500" cy="883517"/>
          </a:xfrm>
          <a:custGeom>
            <a:avLst/>
            <a:gdLst>
              <a:gd name="T0" fmla="*/ 0 w 2604"/>
              <a:gd name="T1" fmla="*/ 45 h 2977"/>
              <a:gd name="T2" fmla="*/ 31 w 2604"/>
              <a:gd name="T3" fmla="*/ 46 h 2977"/>
              <a:gd name="T4" fmla="*/ 64 w 2604"/>
              <a:gd name="T5" fmla="*/ 43 h 2977"/>
              <a:gd name="T6" fmla="*/ 91 w 2604"/>
              <a:gd name="T7" fmla="*/ 46 h 2977"/>
              <a:gd name="T8" fmla="*/ 117 w 2604"/>
              <a:gd name="T9" fmla="*/ 40 h 2977"/>
              <a:gd name="T10" fmla="*/ 117 w 2604"/>
              <a:gd name="T11" fmla="*/ 0 h 2977"/>
              <a:gd name="T12" fmla="*/ 137 w 2604"/>
              <a:gd name="T13" fmla="*/ 5 h 2977"/>
              <a:gd name="T14" fmla="*/ 125 w 2604"/>
              <a:gd name="T15" fmla="*/ 25 h 2977"/>
              <a:gd name="T16" fmla="*/ 134 w 2604"/>
              <a:gd name="T17" fmla="*/ 40 h 2977"/>
              <a:gd name="T18" fmla="*/ 163 w 2604"/>
              <a:gd name="T19" fmla="*/ 51 h 2977"/>
              <a:gd name="T20" fmla="*/ 184 w 2604"/>
              <a:gd name="T21" fmla="*/ 61 h 2977"/>
              <a:gd name="T22" fmla="*/ 225 w 2604"/>
              <a:gd name="T23" fmla="*/ 68 h 2977"/>
              <a:gd name="T24" fmla="*/ 265 w 2604"/>
              <a:gd name="T25" fmla="*/ 68 h 2977"/>
              <a:gd name="T26" fmla="*/ 282 w 2604"/>
              <a:gd name="T27" fmla="*/ 57 h 2977"/>
              <a:gd name="T28" fmla="*/ 305 w 2604"/>
              <a:gd name="T29" fmla="*/ 74 h 2977"/>
              <a:gd name="T30" fmla="*/ 339 w 2604"/>
              <a:gd name="T31" fmla="*/ 80 h 2977"/>
              <a:gd name="T32" fmla="*/ 373 w 2604"/>
              <a:gd name="T33" fmla="*/ 97 h 2977"/>
              <a:gd name="T34" fmla="*/ 407 w 2604"/>
              <a:gd name="T35" fmla="*/ 85 h 2977"/>
              <a:gd name="T36" fmla="*/ 419 w 2604"/>
              <a:gd name="T37" fmla="*/ 93 h 2977"/>
              <a:gd name="T38" fmla="*/ 447 w 2604"/>
              <a:gd name="T39" fmla="*/ 91 h 2977"/>
              <a:gd name="T40" fmla="*/ 469 w 2604"/>
              <a:gd name="T41" fmla="*/ 91 h 2977"/>
              <a:gd name="T42" fmla="*/ 494 w 2604"/>
              <a:gd name="T43" fmla="*/ 90 h 2977"/>
              <a:gd name="T44" fmla="*/ 492 w 2604"/>
              <a:gd name="T45" fmla="*/ 94 h 2977"/>
              <a:gd name="T46" fmla="*/ 428 w 2604"/>
              <a:gd name="T47" fmla="*/ 136 h 2977"/>
              <a:gd name="T48" fmla="*/ 402 w 2604"/>
              <a:gd name="T49" fmla="*/ 160 h 2977"/>
              <a:gd name="T50" fmla="*/ 390 w 2604"/>
              <a:gd name="T51" fmla="*/ 188 h 2977"/>
              <a:gd name="T52" fmla="*/ 351 w 2604"/>
              <a:gd name="T53" fmla="*/ 216 h 2977"/>
              <a:gd name="T54" fmla="*/ 328 w 2604"/>
              <a:gd name="T55" fmla="*/ 245 h 2977"/>
              <a:gd name="T56" fmla="*/ 339 w 2604"/>
              <a:gd name="T57" fmla="*/ 279 h 2977"/>
              <a:gd name="T58" fmla="*/ 319 w 2604"/>
              <a:gd name="T59" fmla="*/ 307 h 2977"/>
              <a:gd name="T60" fmla="*/ 299 w 2604"/>
              <a:gd name="T61" fmla="*/ 330 h 2977"/>
              <a:gd name="T62" fmla="*/ 322 w 2604"/>
              <a:gd name="T63" fmla="*/ 359 h 2977"/>
              <a:gd name="T64" fmla="*/ 319 w 2604"/>
              <a:gd name="T65" fmla="*/ 400 h 2977"/>
              <a:gd name="T66" fmla="*/ 311 w 2604"/>
              <a:gd name="T67" fmla="*/ 421 h 2977"/>
              <a:gd name="T68" fmla="*/ 330 w 2604"/>
              <a:gd name="T69" fmla="*/ 430 h 2977"/>
              <a:gd name="T70" fmla="*/ 356 w 2604"/>
              <a:gd name="T71" fmla="*/ 427 h 2977"/>
              <a:gd name="T72" fmla="*/ 393 w 2604"/>
              <a:gd name="T73" fmla="*/ 460 h 2977"/>
              <a:gd name="T74" fmla="*/ 453 w 2604"/>
              <a:gd name="T75" fmla="*/ 501 h 2977"/>
              <a:gd name="T76" fmla="*/ 442 w 2604"/>
              <a:gd name="T77" fmla="*/ 530 h 2977"/>
              <a:gd name="T78" fmla="*/ 75 w 2604"/>
              <a:gd name="T79" fmla="*/ 565 h 2977"/>
              <a:gd name="T80" fmla="*/ 80 w 2604"/>
              <a:gd name="T81" fmla="*/ 513 h 2977"/>
              <a:gd name="T82" fmla="*/ 73 w 2604"/>
              <a:gd name="T83" fmla="*/ 403 h 2977"/>
              <a:gd name="T84" fmla="*/ 49 w 2604"/>
              <a:gd name="T85" fmla="*/ 374 h 2977"/>
              <a:gd name="T86" fmla="*/ 56 w 2604"/>
              <a:gd name="T87" fmla="*/ 353 h 2977"/>
              <a:gd name="T88" fmla="*/ 53 w 2604"/>
              <a:gd name="T89" fmla="*/ 330 h 2977"/>
              <a:gd name="T90" fmla="*/ 43 w 2604"/>
              <a:gd name="T91" fmla="*/ 263 h 2977"/>
              <a:gd name="T92" fmla="*/ 34 w 2604"/>
              <a:gd name="T93" fmla="*/ 176 h 2977"/>
              <a:gd name="T94" fmla="*/ 11 w 2604"/>
              <a:gd name="T95" fmla="*/ 145 h 2977"/>
              <a:gd name="T96" fmla="*/ 5 w 2604"/>
              <a:gd name="T97" fmla="*/ 106 h 2977"/>
              <a:gd name="T98" fmla="*/ 0 w 2604"/>
              <a:gd name="T99" fmla="*/ 45 h 297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604" h="2977">
                <a:moveTo>
                  <a:pt x="0" y="239"/>
                </a:moveTo>
                <a:lnTo>
                  <a:pt x="161" y="242"/>
                </a:lnTo>
                <a:lnTo>
                  <a:pt x="337" y="226"/>
                </a:lnTo>
                <a:lnTo>
                  <a:pt x="481" y="242"/>
                </a:lnTo>
                <a:lnTo>
                  <a:pt x="617" y="210"/>
                </a:lnTo>
                <a:lnTo>
                  <a:pt x="617" y="0"/>
                </a:lnTo>
                <a:lnTo>
                  <a:pt x="721" y="26"/>
                </a:lnTo>
                <a:lnTo>
                  <a:pt x="657" y="130"/>
                </a:lnTo>
                <a:lnTo>
                  <a:pt x="705" y="210"/>
                </a:lnTo>
                <a:lnTo>
                  <a:pt x="857" y="270"/>
                </a:lnTo>
                <a:lnTo>
                  <a:pt x="969" y="322"/>
                </a:lnTo>
                <a:lnTo>
                  <a:pt x="1187" y="360"/>
                </a:lnTo>
                <a:lnTo>
                  <a:pt x="1398" y="360"/>
                </a:lnTo>
                <a:lnTo>
                  <a:pt x="1488" y="300"/>
                </a:lnTo>
                <a:lnTo>
                  <a:pt x="1608" y="390"/>
                </a:lnTo>
                <a:lnTo>
                  <a:pt x="1788" y="420"/>
                </a:lnTo>
                <a:lnTo>
                  <a:pt x="1968" y="510"/>
                </a:lnTo>
                <a:lnTo>
                  <a:pt x="2148" y="450"/>
                </a:lnTo>
                <a:lnTo>
                  <a:pt x="2209" y="490"/>
                </a:lnTo>
                <a:lnTo>
                  <a:pt x="2358" y="480"/>
                </a:lnTo>
                <a:lnTo>
                  <a:pt x="2473" y="482"/>
                </a:lnTo>
                <a:lnTo>
                  <a:pt x="2604" y="476"/>
                </a:lnTo>
                <a:lnTo>
                  <a:pt x="2596" y="497"/>
                </a:lnTo>
                <a:lnTo>
                  <a:pt x="2257" y="714"/>
                </a:lnTo>
                <a:lnTo>
                  <a:pt x="2121" y="842"/>
                </a:lnTo>
                <a:lnTo>
                  <a:pt x="2058" y="990"/>
                </a:lnTo>
                <a:lnTo>
                  <a:pt x="1848" y="1140"/>
                </a:lnTo>
                <a:lnTo>
                  <a:pt x="1728" y="1290"/>
                </a:lnTo>
                <a:lnTo>
                  <a:pt x="1788" y="1470"/>
                </a:lnTo>
                <a:lnTo>
                  <a:pt x="1681" y="1618"/>
                </a:lnTo>
                <a:lnTo>
                  <a:pt x="1578" y="1740"/>
                </a:lnTo>
                <a:lnTo>
                  <a:pt x="1698" y="1890"/>
                </a:lnTo>
                <a:lnTo>
                  <a:pt x="1681" y="2106"/>
                </a:lnTo>
                <a:lnTo>
                  <a:pt x="1638" y="2220"/>
                </a:lnTo>
                <a:lnTo>
                  <a:pt x="1737" y="2266"/>
                </a:lnTo>
                <a:lnTo>
                  <a:pt x="1878" y="2250"/>
                </a:lnTo>
                <a:lnTo>
                  <a:pt x="2073" y="2426"/>
                </a:lnTo>
                <a:lnTo>
                  <a:pt x="2388" y="2640"/>
                </a:lnTo>
                <a:lnTo>
                  <a:pt x="2329" y="2794"/>
                </a:lnTo>
                <a:lnTo>
                  <a:pt x="394" y="2977"/>
                </a:lnTo>
                <a:lnTo>
                  <a:pt x="421" y="2701"/>
                </a:lnTo>
                <a:lnTo>
                  <a:pt x="385" y="2123"/>
                </a:lnTo>
                <a:lnTo>
                  <a:pt x="256" y="1969"/>
                </a:lnTo>
                <a:lnTo>
                  <a:pt x="294" y="1862"/>
                </a:lnTo>
                <a:lnTo>
                  <a:pt x="282" y="1741"/>
                </a:lnTo>
                <a:lnTo>
                  <a:pt x="229" y="1387"/>
                </a:lnTo>
                <a:lnTo>
                  <a:pt x="181" y="928"/>
                </a:lnTo>
                <a:lnTo>
                  <a:pt x="60" y="763"/>
                </a:lnTo>
                <a:lnTo>
                  <a:pt x="25" y="556"/>
                </a:lnTo>
                <a:lnTo>
                  <a:pt x="0" y="239"/>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38" name="Freeform 32">
            <a:extLst>
              <a:ext uri="{FF2B5EF4-FFF2-40B4-BE49-F238E27FC236}">
                <a16:creationId xmlns:a16="http://schemas.microsoft.com/office/drawing/2014/main" id="{0DE3882B-0C2D-9C40-849E-753510C74228}"/>
              </a:ext>
            </a:extLst>
          </p:cNvPr>
          <p:cNvSpPr>
            <a:spLocks/>
          </p:cNvSpPr>
          <p:nvPr userDrawn="1"/>
        </p:nvSpPr>
        <p:spPr bwMode="auto">
          <a:xfrm>
            <a:off x="7451890" y="4365202"/>
            <a:ext cx="1060039" cy="827223"/>
          </a:xfrm>
          <a:custGeom>
            <a:avLst/>
            <a:gdLst>
              <a:gd name="T0" fmla="*/ 33 w 3573"/>
              <a:gd name="T1" fmla="*/ 131 h 2793"/>
              <a:gd name="T2" fmla="*/ 62 w 3573"/>
              <a:gd name="T3" fmla="*/ 131 h 2793"/>
              <a:gd name="T4" fmla="*/ 118 w 3573"/>
              <a:gd name="T5" fmla="*/ 129 h 2793"/>
              <a:gd name="T6" fmla="*/ 175 w 3573"/>
              <a:gd name="T7" fmla="*/ 153 h 2793"/>
              <a:gd name="T8" fmla="*/ 221 w 3573"/>
              <a:gd name="T9" fmla="*/ 160 h 2793"/>
              <a:gd name="T10" fmla="*/ 257 w 3573"/>
              <a:gd name="T11" fmla="*/ 136 h 2793"/>
              <a:gd name="T12" fmla="*/ 301 w 3573"/>
              <a:gd name="T13" fmla="*/ 113 h 2793"/>
              <a:gd name="T14" fmla="*/ 339 w 3573"/>
              <a:gd name="T15" fmla="*/ 148 h 2793"/>
              <a:gd name="T16" fmla="*/ 380 w 3573"/>
              <a:gd name="T17" fmla="*/ 177 h 2793"/>
              <a:gd name="T18" fmla="*/ 414 w 3573"/>
              <a:gd name="T19" fmla="*/ 220 h 2793"/>
              <a:gd name="T20" fmla="*/ 419 w 3573"/>
              <a:gd name="T21" fmla="*/ 266 h 2793"/>
              <a:gd name="T22" fmla="*/ 426 w 3573"/>
              <a:gd name="T23" fmla="*/ 308 h 2793"/>
              <a:gd name="T24" fmla="*/ 448 w 3573"/>
              <a:gd name="T25" fmla="*/ 296 h 2793"/>
              <a:gd name="T26" fmla="*/ 448 w 3573"/>
              <a:gd name="T27" fmla="*/ 319 h 2793"/>
              <a:gd name="T28" fmla="*/ 461 w 3573"/>
              <a:gd name="T29" fmla="*/ 369 h 2793"/>
              <a:gd name="T30" fmla="*/ 500 w 3573"/>
              <a:gd name="T31" fmla="*/ 370 h 2793"/>
              <a:gd name="T32" fmla="*/ 537 w 3573"/>
              <a:gd name="T33" fmla="*/ 429 h 2793"/>
              <a:gd name="T34" fmla="*/ 551 w 3573"/>
              <a:gd name="T35" fmla="*/ 472 h 2793"/>
              <a:gd name="T36" fmla="*/ 596 w 3573"/>
              <a:gd name="T37" fmla="*/ 501 h 2793"/>
              <a:gd name="T38" fmla="*/ 602 w 3573"/>
              <a:gd name="T39" fmla="*/ 529 h 2793"/>
              <a:gd name="T40" fmla="*/ 638 w 3573"/>
              <a:gd name="T41" fmla="*/ 525 h 2793"/>
              <a:gd name="T42" fmla="*/ 659 w 3573"/>
              <a:gd name="T43" fmla="*/ 518 h 2793"/>
              <a:gd name="T44" fmla="*/ 662 w 3573"/>
              <a:gd name="T45" fmla="*/ 474 h 2793"/>
              <a:gd name="T46" fmla="*/ 677 w 3573"/>
              <a:gd name="T47" fmla="*/ 429 h 2793"/>
              <a:gd name="T48" fmla="*/ 670 w 3573"/>
              <a:gd name="T49" fmla="*/ 353 h 2793"/>
              <a:gd name="T50" fmla="*/ 591 w 3573"/>
              <a:gd name="T51" fmla="*/ 222 h 2793"/>
              <a:gd name="T52" fmla="*/ 591 w 3573"/>
              <a:gd name="T53" fmla="*/ 188 h 2793"/>
              <a:gd name="T54" fmla="*/ 613 w 3573"/>
              <a:gd name="T55" fmla="*/ 227 h 2793"/>
              <a:gd name="T56" fmla="*/ 596 w 3573"/>
              <a:gd name="T57" fmla="*/ 182 h 2793"/>
              <a:gd name="T58" fmla="*/ 551 w 3573"/>
              <a:gd name="T59" fmla="*/ 137 h 2793"/>
              <a:gd name="T60" fmla="*/ 528 w 3573"/>
              <a:gd name="T61" fmla="*/ 93 h 2793"/>
              <a:gd name="T62" fmla="*/ 513 w 3573"/>
              <a:gd name="T63" fmla="*/ 43 h 2793"/>
              <a:gd name="T64" fmla="*/ 492 w 3573"/>
              <a:gd name="T65" fmla="*/ 50 h 2793"/>
              <a:gd name="T66" fmla="*/ 483 w 3573"/>
              <a:gd name="T67" fmla="*/ 69 h 2793"/>
              <a:gd name="T68" fmla="*/ 494 w 3573"/>
              <a:gd name="T69" fmla="*/ 18 h 2793"/>
              <a:gd name="T70" fmla="*/ 474 w 3573"/>
              <a:gd name="T71" fmla="*/ 10 h 2793"/>
              <a:gd name="T72" fmla="*/ 441 w 3573"/>
              <a:gd name="T73" fmla="*/ 21 h 2793"/>
              <a:gd name="T74" fmla="*/ 435 w 3573"/>
              <a:gd name="T75" fmla="*/ 51 h 2793"/>
              <a:gd name="T76" fmla="*/ 388 w 3573"/>
              <a:gd name="T77" fmla="*/ 47 h 2793"/>
              <a:gd name="T78" fmla="*/ 271 w 3573"/>
              <a:gd name="T79" fmla="*/ 59 h 2793"/>
              <a:gd name="T80" fmla="*/ 204 w 3573"/>
              <a:gd name="T81" fmla="*/ 56 h 2793"/>
              <a:gd name="T82" fmla="*/ 124 w 3573"/>
              <a:gd name="T83" fmla="*/ 56 h 2793"/>
              <a:gd name="T84" fmla="*/ 37 w 3573"/>
              <a:gd name="T85" fmla="*/ 78 h 2793"/>
              <a:gd name="T86" fmla="*/ 0 w 3573"/>
              <a:gd name="T87" fmla="*/ 110 h 279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3573" h="2793">
                <a:moveTo>
                  <a:pt x="32" y="756"/>
                </a:moveTo>
                <a:lnTo>
                  <a:pt x="176" y="693"/>
                </a:lnTo>
                <a:lnTo>
                  <a:pt x="206" y="633"/>
                </a:lnTo>
                <a:lnTo>
                  <a:pt x="326" y="693"/>
                </a:lnTo>
                <a:lnTo>
                  <a:pt x="441" y="616"/>
                </a:lnTo>
                <a:lnTo>
                  <a:pt x="621" y="682"/>
                </a:lnTo>
                <a:lnTo>
                  <a:pt x="795" y="646"/>
                </a:lnTo>
                <a:lnTo>
                  <a:pt x="921" y="808"/>
                </a:lnTo>
                <a:lnTo>
                  <a:pt x="1016" y="873"/>
                </a:lnTo>
                <a:lnTo>
                  <a:pt x="1166" y="843"/>
                </a:lnTo>
                <a:lnTo>
                  <a:pt x="1269" y="820"/>
                </a:lnTo>
                <a:lnTo>
                  <a:pt x="1359" y="718"/>
                </a:lnTo>
                <a:lnTo>
                  <a:pt x="1443" y="628"/>
                </a:lnTo>
                <a:lnTo>
                  <a:pt x="1587" y="598"/>
                </a:lnTo>
                <a:lnTo>
                  <a:pt x="1676" y="663"/>
                </a:lnTo>
                <a:lnTo>
                  <a:pt x="1791" y="784"/>
                </a:lnTo>
                <a:lnTo>
                  <a:pt x="1827" y="873"/>
                </a:lnTo>
                <a:lnTo>
                  <a:pt x="2007" y="934"/>
                </a:lnTo>
                <a:lnTo>
                  <a:pt x="2127" y="994"/>
                </a:lnTo>
                <a:lnTo>
                  <a:pt x="2187" y="1162"/>
                </a:lnTo>
                <a:lnTo>
                  <a:pt x="2187" y="1263"/>
                </a:lnTo>
                <a:lnTo>
                  <a:pt x="2211" y="1402"/>
                </a:lnTo>
                <a:lnTo>
                  <a:pt x="2211" y="1516"/>
                </a:lnTo>
                <a:lnTo>
                  <a:pt x="2247" y="1624"/>
                </a:lnTo>
                <a:lnTo>
                  <a:pt x="2289" y="1582"/>
                </a:lnTo>
                <a:lnTo>
                  <a:pt x="2367" y="1563"/>
                </a:lnTo>
                <a:lnTo>
                  <a:pt x="2391" y="1636"/>
                </a:lnTo>
                <a:lnTo>
                  <a:pt x="2367" y="1683"/>
                </a:lnTo>
                <a:lnTo>
                  <a:pt x="2349" y="1786"/>
                </a:lnTo>
                <a:lnTo>
                  <a:pt x="2433" y="1948"/>
                </a:lnTo>
                <a:lnTo>
                  <a:pt x="2565" y="2050"/>
                </a:lnTo>
                <a:lnTo>
                  <a:pt x="2637" y="1953"/>
                </a:lnTo>
                <a:lnTo>
                  <a:pt x="2715" y="2152"/>
                </a:lnTo>
                <a:lnTo>
                  <a:pt x="2835" y="2266"/>
                </a:lnTo>
                <a:lnTo>
                  <a:pt x="2883" y="2404"/>
                </a:lnTo>
                <a:lnTo>
                  <a:pt x="2907" y="2493"/>
                </a:lnTo>
                <a:lnTo>
                  <a:pt x="3057" y="2493"/>
                </a:lnTo>
                <a:lnTo>
                  <a:pt x="3147" y="2643"/>
                </a:lnTo>
                <a:lnTo>
                  <a:pt x="3237" y="2703"/>
                </a:lnTo>
                <a:lnTo>
                  <a:pt x="3177" y="2793"/>
                </a:lnTo>
                <a:lnTo>
                  <a:pt x="3267" y="2793"/>
                </a:lnTo>
                <a:lnTo>
                  <a:pt x="3369" y="2770"/>
                </a:lnTo>
                <a:lnTo>
                  <a:pt x="3387" y="2703"/>
                </a:lnTo>
                <a:lnTo>
                  <a:pt x="3477" y="2733"/>
                </a:lnTo>
                <a:lnTo>
                  <a:pt x="3537" y="2583"/>
                </a:lnTo>
                <a:lnTo>
                  <a:pt x="3495" y="2500"/>
                </a:lnTo>
                <a:lnTo>
                  <a:pt x="3549" y="2428"/>
                </a:lnTo>
                <a:lnTo>
                  <a:pt x="3573" y="2266"/>
                </a:lnTo>
                <a:lnTo>
                  <a:pt x="3573" y="2086"/>
                </a:lnTo>
                <a:lnTo>
                  <a:pt x="3537" y="1863"/>
                </a:lnTo>
                <a:lnTo>
                  <a:pt x="3387" y="1503"/>
                </a:lnTo>
                <a:lnTo>
                  <a:pt x="3117" y="1173"/>
                </a:lnTo>
                <a:lnTo>
                  <a:pt x="3027" y="993"/>
                </a:lnTo>
                <a:lnTo>
                  <a:pt x="3117" y="993"/>
                </a:lnTo>
                <a:lnTo>
                  <a:pt x="3183" y="1096"/>
                </a:lnTo>
                <a:lnTo>
                  <a:pt x="3237" y="1198"/>
                </a:lnTo>
                <a:lnTo>
                  <a:pt x="3273" y="1198"/>
                </a:lnTo>
                <a:lnTo>
                  <a:pt x="3147" y="963"/>
                </a:lnTo>
                <a:lnTo>
                  <a:pt x="3021" y="832"/>
                </a:lnTo>
                <a:lnTo>
                  <a:pt x="2907" y="723"/>
                </a:lnTo>
                <a:lnTo>
                  <a:pt x="2865" y="604"/>
                </a:lnTo>
                <a:lnTo>
                  <a:pt x="2787" y="490"/>
                </a:lnTo>
                <a:lnTo>
                  <a:pt x="2733" y="370"/>
                </a:lnTo>
                <a:lnTo>
                  <a:pt x="2709" y="226"/>
                </a:lnTo>
                <a:lnTo>
                  <a:pt x="2637" y="183"/>
                </a:lnTo>
                <a:lnTo>
                  <a:pt x="2595" y="262"/>
                </a:lnTo>
                <a:lnTo>
                  <a:pt x="2643" y="448"/>
                </a:lnTo>
                <a:lnTo>
                  <a:pt x="2547" y="364"/>
                </a:lnTo>
                <a:lnTo>
                  <a:pt x="2547" y="213"/>
                </a:lnTo>
                <a:lnTo>
                  <a:pt x="2607" y="93"/>
                </a:lnTo>
                <a:lnTo>
                  <a:pt x="2609" y="0"/>
                </a:lnTo>
                <a:lnTo>
                  <a:pt x="2499" y="55"/>
                </a:lnTo>
                <a:lnTo>
                  <a:pt x="2379" y="31"/>
                </a:lnTo>
                <a:lnTo>
                  <a:pt x="2325" y="112"/>
                </a:lnTo>
                <a:lnTo>
                  <a:pt x="2325" y="184"/>
                </a:lnTo>
                <a:lnTo>
                  <a:pt x="2298" y="268"/>
                </a:lnTo>
                <a:lnTo>
                  <a:pt x="2246" y="220"/>
                </a:lnTo>
                <a:lnTo>
                  <a:pt x="2049" y="249"/>
                </a:lnTo>
                <a:lnTo>
                  <a:pt x="1703" y="265"/>
                </a:lnTo>
                <a:lnTo>
                  <a:pt x="1430" y="310"/>
                </a:lnTo>
                <a:lnTo>
                  <a:pt x="1185" y="333"/>
                </a:lnTo>
                <a:lnTo>
                  <a:pt x="1076" y="295"/>
                </a:lnTo>
                <a:lnTo>
                  <a:pt x="992" y="220"/>
                </a:lnTo>
                <a:lnTo>
                  <a:pt x="653" y="297"/>
                </a:lnTo>
                <a:lnTo>
                  <a:pt x="329" y="400"/>
                </a:lnTo>
                <a:lnTo>
                  <a:pt x="195" y="414"/>
                </a:lnTo>
                <a:lnTo>
                  <a:pt x="2" y="459"/>
                </a:lnTo>
                <a:lnTo>
                  <a:pt x="0" y="580"/>
                </a:lnTo>
                <a:lnTo>
                  <a:pt x="32" y="756"/>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fontAlgn="base">
              <a:spcBef>
                <a:spcPct val="0"/>
              </a:spcBef>
              <a:spcAft>
                <a:spcPct val="0"/>
              </a:spcAft>
            </a:pPr>
            <a:endParaRPr lang="zh-CN" altLang="en-US" b="1" kern="0">
              <a:solidFill>
                <a:srgbClr val="000000"/>
              </a:solidFill>
              <a:latin typeface="Century Gothic" charset="0"/>
              <a:ea typeface="Century Gothic" charset="0"/>
              <a:cs typeface="Century Gothic" charset="0"/>
            </a:endParaRPr>
          </a:p>
        </p:txBody>
      </p:sp>
      <p:sp>
        <p:nvSpPr>
          <p:cNvPr id="39" name="Freeform 42">
            <a:extLst>
              <a:ext uri="{FF2B5EF4-FFF2-40B4-BE49-F238E27FC236}">
                <a16:creationId xmlns:a16="http://schemas.microsoft.com/office/drawing/2014/main" id="{A820F7D8-F932-D74B-9B07-93F4EA353391}"/>
              </a:ext>
            </a:extLst>
          </p:cNvPr>
          <p:cNvSpPr>
            <a:spLocks/>
          </p:cNvSpPr>
          <p:nvPr userDrawn="1"/>
        </p:nvSpPr>
        <p:spPr bwMode="auto">
          <a:xfrm>
            <a:off x="8801599" y="1511363"/>
            <a:ext cx="411803" cy="655210"/>
          </a:xfrm>
          <a:custGeom>
            <a:avLst/>
            <a:gdLst>
              <a:gd name="T0" fmla="*/ 0 w 1386"/>
              <a:gd name="T1" fmla="*/ 249 h 2211"/>
              <a:gd name="T2" fmla="*/ 29 w 1386"/>
              <a:gd name="T3" fmla="*/ 323 h 2211"/>
              <a:gd name="T4" fmla="*/ 64 w 1386"/>
              <a:gd name="T5" fmla="*/ 385 h 2211"/>
              <a:gd name="T6" fmla="*/ 71 w 1386"/>
              <a:gd name="T7" fmla="*/ 411 h 2211"/>
              <a:gd name="T8" fmla="*/ 92 w 1386"/>
              <a:gd name="T9" fmla="*/ 419 h 2211"/>
              <a:gd name="T10" fmla="*/ 109 w 1386"/>
              <a:gd name="T11" fmla="*/ 374 h 2211"/>
              <a:gd name="T12" fmla="*/ 109 w 1386"/>
              <a:gd name="T13" fmla="*/ 351 h 2211"/>
              <a:gd name="T14" fmla="*/ 125 w 1386"/>
              <a:gd name="T15" fmla="*/ 333 h 2211"/>
              <a:gd name="T16" fmla="*/ 143 w 1386"/>
              <a:gd name="T17" fmla="*/ 318 h 2211"/>
              <a:gd name="T18" fmla="*/ 166 w 1386"/>
              <a:gd name="T19" fmla="*/ 289 h 2211"/>
              <a:gd name="T20" fmla="*/ 172 w 1386"/>
              <a:gd name="T21" fmla="*/ 266 h 2211"/>
              <a:gd name="T22" fmla="*/ 164 w 1386"/>
              <a:gd name="T23" fmla="*/ 260 h 2211"/>
              <a:gd name="T24" fmla="*/ 178 w 1386"/>
              <a:gd name="T25" fmla="*/ 245 h 2211"/>
              <a:gd name="T26" fmla="*/ 189 w 1386"/>
              <a:gd name="T27" fmla="*/ 266 h 2211"/>
              <a:gd name="T28" fmla="*/ 195 w 1386"/>
              <a:gd name="T29" fmla="*/ 261 h 2211"/>
              <a:gd name="T30" fmla="*/ 195 w 1386"/>
              <a:gd name="T31" fmla="*/ 232 h 2211"/>
              <a:gd name="T32" fmla="*/ 229 w 1386"/>
              <a:gd name="T33" fmla="*/ 215 h 2211"/>
              <a:gd name="T34" fmla="*/ 245 w 1386"/>
              <a:gd name="T35" fmla="*/ 200 h 2211"/>
              <a:gd name="T36" fmla="*/ 263 w 1386"/>
              <a:gd name="T37" fmla="*/ 181 h 2211"/>
              <a:gd name="T38" fmla="*/ 263 w 1386"/>
              <a:gd name="T39" fmla="*/ 158 h 2211"/>
              <a:gd name="T40" fmla="*/ 248 w 1386"/>
              <a:gd name="T41" fmla="*/ 150 h 2211"/>
              <a:gd name="T42" fmla="*/ 246 w 1386"/>
              <a:gd name="T43" fmla="*/ 136 h 2211"/>
              <a:gd name="T44" fmla="*/ 226 w 1386"/>
              <a:gd name="T45" fmla="*/ 138 h 2211"/>
              <a:gd name="T46" fmla="*/ 212 w 1386"/>
              <a:gd name="T47" fmla="*/ 130 h 2211"/>
              <a:gd name="T48" fmla="*/ 202 w 1386"/>
              <a:gd name="T49" fmla="*/ 114 h 2211"/>
              <a:gd name="T50" fmla="*/ 183 w 1386"/>
              <a:gd name="T51" fmla="*/ 113 h 2211"/>
              <a:gd name="T52" fmla="*/ 170 w 1386"/>
              <a:gd name="T53" fmla="*/ 100 h 2211"/>
              <a:gd name="T54" fmla="*/ 167 w 1386"/>
              <a:gd name="T55" fmla="*/ 76 h 2211"/>
              <a:gd name="T56" fmla="*/ 152 w 1386"/>
              <a:gd name="T57" fmla="*/ 56 h 2211"/>
              <a:gd name="T58" fmla="*/ 144 w 1386"/>
              <a:gd name="T59" fmla="*/ 35 h 2211"/>
              <a:gd name="T60" fmla="*/ 129 w 1386"/>
              <a:gd name="T61" fmla="*/ 0 h 2211"/>
              <a:gd name="T62" fmla="*/ 109 w 1386"/>
              <a:gd name="T63" fmla="*/ 2 h 2211"/>
              <a:gd name="T64" fmla="*/ 90 w 1386"/>
              <a:gd name="T65" fmla="*/ 2 h 2211"/>
              <a:gd name="T66" fmla="*/ 70 w 1386"/>
              <a:gd name="T67" fmla="*/ 24 h 2211"/>
              <a:gd name="T68" fmla="*/ 52 w 1386"/>
              <a:gd name="T69" fmla="*/ 33 h 2211"/>
              <a:gd name="T70" fmla="*/ 35 w 1386"/>
              <a:gd name="T71" fmla="*/ 23 h 2211"/>
              <a:gd name="T72" fmla="*/ 30 w 1386"/>
              <a:gd name="T73" fmla="*/ 11 h 2211"/>
              <a:gd name="T74" fmla="*/ 15 w 1386"/>
              <a:gd name="T75" fmla="*/ 41 h 2211"/>
              <a:gd name="T76" fmla="*/ 21 w 1386"/>
              <a:gd name="T77" fmla="*/ 56 h 2211"/>
              <a:gd name="T78" fmla="*/ 18 w 1386"/>
              <a:gd name="T79" fmla="*/ 74 h 2211"/>
              <a:gd name="T80" fmla="*/ 11 w 1386"/>
              <a:gd name="T81" fmla="*/ 104 h 2211"/>
              <a:gd name="T82" fmla="*/ 15 w 1386"/>
              <a:gd name="T83" fmla="*/ 133 h 2211"/>
              <a:gd name="T84" fmla="*/ 24 w 1386"/>
              <a:gd name="T85" fmla="*/ 163 h 2211"/>
              <a:gd name="T86" fmla="*/ 18 w 1386"/>
              <a:gd name="T87" fmla="*/ 187 h 2211"/>
              <a:gd name="T88" fmla="*/ 11 w 1386"/>
              <a:gd name="T89" fmla="*/ 224 h 2211"/>
              <a:gd name="T90" fmla="*/ 0 w 1386"/>
              <a:gd name="T91" fmla="*/ 249 h 221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386" h="2211">
                <a:moveTo>
                  <a:pt x="0" y="1313"/>
                </a:moveTo>
                <a:lnTo>
                  <a:pt x="153" y="1703"/>
                </a:lnTo>
                <a:lnTo>
                  <a:pt x="337" y="2030"/>
                </a:lnTo>
                <a:lnTo>
                  <a:pt x="373" y="2169"/>
                </a:lnTo>
                <a:lnTo>
                  <a:pt x="483" y="2211"/>
                </a:lnTo>
                <a:lnTo>
                  <a:pt x="576" y="1976"/>
                </a:lnTo>
                <a:lnTo>
                  <a:pt x="577" y="1853"/>
                </a:lnTo>
                <a:lnTo>
                  <a:pt x="657" y="1757"/>
                </a:lnTo>
                <a:lnTo>
                  <a:pt x="753" y="1677"/>
                </a:lnTo>
                <a:lnTo>
                  <a:pt x="876" y="1526"/>
                </a:lnTo>
                <a:lnTo>
                  <a:pt x="906" y="1406"/>
                </a:lnTo>
                <a:lnTo>
                  <a:pt x="865" y="1373"/>
                </a:lnTo>
                <a:lnTo>
                  <a:pt x="937" y="1293"/>
                </a:lnTo>
                <a:lnTo>
                  <a:pt x="996" y="1406"/>
                </a:lnTo>
                <a:lnTo>
                  <a:pt x="1026" y="1376"/>
                </a:lnTo>
                <a:lnTo>
                  <a:pt x="1026" y="1226"/>
                </a:lnTo>
                <a:lnTo>
                  <a:pt x="1206" y="1136"/>
                </a:lnTo>
                <a:lnTo>
                  <a:pt x="1289" y="1056"/>
                </a:lnTo>
                <a:lnTo>
                  <a:pt x="1386" y="956"/>
                </a:lnTo>
                <a:lnTo>
                  <a:pt x="1386" y="836"/>
                </a:lnTo>
                <a:lnTo>
                  <a:pt x="1305" y="792"/>
                </a:lnTo>
                <a:lnTo>
                  <a:pt x="1296" y="716"/>
                </a:lnTo>
                <a:lnTo>
                  <a:pt x="1193" y="728"/>
                </a:lnTo>
                <a:lnTo>
                  <a:pt x="1116" y="686"/>
                </a:lnTo>
                <a:lnTo>
                  <a:pt x="1065" y="600"/>
                </a:lnTo>
                <a:lnTo>
                  <a:pt x="966" y="596"/>
                </a:lnTo>
                <a:lnTo>
                  <a:pt x="897" y="528"/>
                </a:lnTo>
                <a:lnTo>
                  <a:pt x="881" y="400"/>
                </a:lnTo>
                <a:lnTo>
                  <a:pt x="801" y="296"/>
                </a:lnTo>
                <a:lnTo>
                  <a:pt x="761" y="184"/>
                </a:lnTo>
                <a:lnTo>
                  <a:pt x="681" y="0"/>
                </a:lnTo>
                <a:lnTo>
                  <a:pt x="577" y="8"/>
                </a:lnTo>
                <a:lnTo>
                  <a:pt x="473" y="8"/>
                </a:lnTo>
                <a:lnTo>
                  <a:pt x="369" y="128"/>
                </a:lnTo>
                <a:lnTo>
                  <a:pt x="276" y="176"/>
                </a:lnTo>
                <a:lnTo>
                  <a:pt x="185" y="120"/>
                </a:lnTo>
                <a:lnTo>
                  <a:pt x="156" y="56"/>
                </a:lnTo>
                <a:lnTo>
                  <a:pt x="81" y="216"/>
                </a:lnTo>
                <a:lnTo>
                  <a:pt x="113" y="296"/>
                </a:lnTo>
                <a:lnTo>
                  <a:pt x="97" y="392"/>
                </a:lnTo>
                <a:lnTo>
                  <a:pt x="57" y="549"/>
                </a:lnTo>
                <a:lnTo>
                  <a:pt x="81" y="704"/>
                </a:lnTo>
                <a:lnTo>
                  <a:pt x="129" y="861"/>
                </a:lnTo>
                <a:lnTo>
                  <a:pt x="96" y="986"/>
                </a:lnTo>
                <a:lnTo>
                  <a:pt x="57" y="1184"/>
                </a:lnTo>
                <a:lnTo>
                  <a:pt x="0" y="1313"/>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40" name="Freeform 44">
            <a:extLst>
              <a:ext uri="{FF2B5EF4-FFF2-40B4-BE49-F238E27FC236}">
                <a16:creationId xmlns:a16="http://schemas.microsoft.com/office/drawing/2014/main" id="{7243B3AB-5217-8C46-8DFD-3B140F94251F}"/>
              </a:ext>
            </a:extLst>
          </p:cNvPr>
          <p:cNvSpPr>
            <a:spLocks/>
          </p:cNvSpPr>
          <p:nvPr userDrawn="1"/>
        </p:nvSpPr>
        <p:spPr bwMode="auto">
          <a:xfrm>
            <a:off x="8884587" y="2338586"/>
            <a:ext cx="92381" cy="106335"/>
          </a:xfrm>
          <a:custGeom>
            <a:avLst/>
            <a:gdLst>
              <a:gd name="T0" fmla="*/ 0 w 314"/>
              <a:gd name="T1" fmla="*/ 13 h 363"/>
              <a:gd name="T2" fmla="*/ 42 w 314"/>
              <a:gd name="T3" fmla="*/ 0 h 363"/>
              <a:gd name="T4" fmla="*/ 59 w 314"/>
              <a:gd name="T5" fmla="*/ 32 h 363"/>
              <a:gd name="T6" fmla="*/ 51 w 314"/>
              <a:gd name="T7" fmla="*/ 36 h 363"/>
              <a:gd name="T8" fmla="*/ 45 w 314"/>
              <a:gd name="T9" fmla="*/ 53 h 363"/>
              <a:gd name="T10" fmla="*/ 29 w 314"/>
              <a:gd name="T11" fmla="*/ 68 h 363"/>
              <a:gd name="T12" fmla="*/ 26 w 314"/>
              <a:gd name="T13" fmla="*/ 37 h 363"/>
              <a:gd name="T14" fmla="*/ 0 w 314"/>
              <a:gd name="T15" fmla="*/ 13 h 36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14" h="363">
                <a:moveTo>
                  <a:pt x="0" y="69"/>
                </a:moveTo>
                <a:lnTo>
                  <a:pt x="225" y="0"/>
                </a:lnTo>
                <a:lnTo>
                  <a:pt x="314" y="171"/>
                </a:lnTo>
                <a:lnTo>
                  <a:pt x="273" y="192"/>
                </a:lnTo>
                <a:lnTo>
                  <a:pt x="237" y="282"/>
                </a:lnTo>
                <a:lnTo>
                  <a:pt x="156" y="363"/>
                </a:lnTo>
                <a:lnTo>
                  <a:pt x="138" y="195"/>
                </a:lnTo>
                <a:lnTo>
                  <a:pt x="0" y="69"/>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41" name="Freeform 45">
            <a:extLst>
              <a:ext uri="{FF2B5EF4-FFF2-40B4-BE49-F238E27FC236}">
                <a16:creationId xmlns:a16="http://schemas.microsoft.com/office/drawing/2014/main" id="{1D570BA3-668E-C84C-BED0-BAFE6BBE3595}"/>
              </a:ext>
            </a:extLst>
          </p:cNvPr>
          <p:cNvSpPr>
            <a:spLocks/>
          </p:cNvSpPr>
          <p:nvPr userDrawn="1"/>
        </p:nvSpPr>
        <p:spPr bwMode="auto">
          <a:xfrm>
            <a:off x="6813049" y="2088386"/>
            <a:ext cx="648236" cy="300240"/>
          </a:xfrm>
          <a:custGeom>
            <a:avLst/>
            <a:gdLst>
              <a:gd name="T0" fmla="*/ 0 w 2182"/>
              <a:gd name="T1" fmla="*/ 106 h 1010"/>
              <a:gd name="T2" fmla="*/ 28 w 2182"/>
              <a:gd name="T3" fmla="*/ 92 h 1010"/>
              <a:gd name="T4" fmla="*/ 59 w 2182"/>
              <a:gd name="T5" fmla="*/ 67 h 1010"/>
              <a:gd name="T6" fmla="*/ 77 w 2182"/>
              <a:gd name="T7" fmla="*/ 47 h 1010"/>
              <a:gd name="T8" fmla="*/ 104 w 2182"/>
              <a:gd name="T9" fmla="*/ 17 h 1010"/>
              <a:gd name="T10" fmla="*/ 147 w 2182"/>
              <a:gd name="T11" fmla="*/ 0 h 1010"/>
              <a:gd name="T12" fmla="*/ 148 w 2182"/>
              <a:gd name="T13" fmla="*/ 20 h 1010"/>
              <a:gd name="T14" fmla="*/ 132 w 2182"/>
              <a:gd name="T15" fmla="*/ 30 h 1010"/>
              <a:gd name="T16" fmla="*/ 113 w 2182"/>
              <a:gd name="T17" fmla="*/ 39 h 1010"/>
              <a:gd name="T18" fmla="*/ 120 w 2182"/>
              <a:gd name="T19" fmla="*/ 52 h 1010"/>
              <a:gd name="T20" fmla="*/ 117 w 2182"/>
              <a:gd name="T21" fmla="*/ 55 h 1010"/>
              <a:gd name="T22" fmla="*/ 121 w 2182"/>
              <a:gd name="T23" fmla="*/ 69 h 1010"/>
              <a:gd name="T24" fmla="*/ 141 w 2182"/>
              <a:gd name="T25" fmla="*/ 57 h 1010"/>
              <a:gd name="T26" fmla="*/ 160 w 2182"/>
              <a:gd name="T27" fmla="*/ 56 h 1010"/>
              <a:gd name="T28" fmla="*/ 190 w 2182"/>
              <a:gd name="T29" fmla="*/ 78 h 1010"/>
              <a:gd name="T30" fmla="*/ 213 w 2182"/>
              <a:gd name="T31" fmla="*/ 77 h 1010"/>
              <a:gd name="T32" fmla="*/ 233 w 2182"/>
              <a:gd name="T33" fmla="*/ 86 h 1010"/>
              <a:gd name="T34" fmla="*/ 249 w 2182"/>
              <a:gd name="T35" fmla="*/ 78 h 1010"/>
              <a:gd name="T36" fmla="*/ 259 w 2182"/>
              <a:gd name="T37" fmla="*/ 69 h 1010"/>
              <a:gd name="T38" fmla="*/ 282 w 2182"/>
              <a:gd name="T39" fmla="*/ 53 h 1010"/>
              <a:gd name="T40" fmla="*/ 311 w 2182"/>
              <a:gd name="T41" fmla="*/ 43 h 1010"/>
              <a:gd name="T42" fmla="*/ 327 w 2182"/>
              <a:gd name="T43" fmla="*/ 36 h 1010"/>
              <a:gd name="T44" fmla="*/ 335 w 2182"/>
              <a:gd name="T45" fmla="*/ 53 h 1010"/>
              <a:gd name="T46" fmla="*/ 345 w 2182"/>
              <a:gd name="T47" fmla="*/ 69 h 1010"/>
              <a:gd name="T48" fmla="*/ 366 w 2182"/>
              <a:gd name="T49" fmla="*/ 68 h 1010"/>
              <a:gd name="T50" fmla="*/ 382 w 2182"/>
              <a:gd name="T51" fmla="*/ 59 h 1010"/>
              <a:gd name="T52" fmla="*/ 406 w 2182"/>
              <a:gd name="T53" fmla="*/ 62 h 1010"/>
              <a:gd name="T54" fmla="*/ 414 w 2182"/>
              <a:gd name="T55" fmla="*/ 78 h 1010"/>
              <a:gd name="T56" fmla="*/ 414 w 2182"/>
              <a:gd name="T57" fmla="*/ 95 h 1010"/>
              <a:gd name="T58" fmla="*/ 404 w 2182"/>
              <a:gd name="T59" fmla="*/ 88 h 1010"/>
              <a:gd name="T60" fmla="*/ 388 w 2182"/>
              <a:gd name="T61" fmla="*/ 86 h 1010"/>
              <a:gd name="T62" fmla="*/ 371 w 2182"/>
              <a:gd name="T63" fmla="*/ 103 h 1010"/>
              <a:gd name="T64" fmla="*/ 354 w 2182"/>
              <a:gd name="T65" fmla="*/ 95 h 1010"/>
              <a:gd name="T66" fmla="*/ 338 w 2182"/>
              <a:gd name="T67" fmla="*/ 92 h 1010"/>
              <a:gd name="T68" fmla="*/ 319 w 2182"/>
              <a:gd name="T69" fmla="*/ 95 h 1010"/>
              <a:gd name="T70" fmla="*/ 302 w 2182"/>
              <a:gd name="T71" fmla="*/ 112 h 1010"/>
              <a:gd name="T72" fmla="*/ 268 w 2182"/>
              <a:gd name="T73" fmla="*/ 138 h 1010"/>
              <a:gd name="T74" fmla="*/ 259 w 2182"/>
              <a:gd name="T75" fmla="*/ 155 h 1010"/>
              <a:gd name="T76" fmla="*/ 250 w 2182"/>
              <a:gd name="T77" fmla="*/ 155 h 1010"/>
              <a:gd name="T78" fmla="*/ 250 w 2182"/>
              <a:gd name="T79" fmla="*/ 138 h 1010"/>
              <a:gd name="T80" fmla="*/ 234 w 2182"/>
              <a:gd name="T81" fmla="*/ 133 h 1010"/>
              <a:gd name="T82" fmla="*/ 224 w 2182"/>
              <a:gd name="T83" fmla="*/ 135 h 1010"/>
              <a:gd name="T84" fmla="*/ 220 w 2182"/>
              <a:gd name="T85" fmla="*/ 145 h 1010"/>
              <a:gd name="T86" fmla="*/ 213 w 2182"/>
              <a:gd name="T87" fmla="*/ 174 h 1010"/>
              <a:gd name="T88" fmla="*/ 194 w 2182"/>
              <a:gd name="T89" fmla="*/ 192 h 1010"/>
              <a:gd name="T90" fmla="*/ 176 w 2182"/>
              <a:gd name="T91" fmla="*/ 174 h 1010"/>
              <a:gd name="T92" fmla="*/ 175 w 2182"/>
              <a:gd name="T93" fmla="*/ 162 h 1010"/>
              <a:gd name="T94" fmla="*/ 147 w 2182"/>
              <a:gd name="T95" fmla="*/ 140 h 1010"/>
              <a:gd name="T96" fmla="*/ 113 w 2182"/>
              <a:gd name="T97" fmla="*/ 146 h 1010"/>
              <a:gd name="T98" fmla="*/ 108 w 2182"/>
              <a:gd name="T99" fmla="*/ 134 h 1010"/>
              <a:gd name="T100" fmla="*/ 84 w 2182"/>
              <a:gd name="T101" fmla="*/ 135 h 1010"/>
              <a:gd name="T102" fmla="*/ 61 w 2182"/>
              <a:gd name="T103" fmla="*/ 134 h 1010"/>
              <a:gd name="T104" fmla="*/ 28 w 2182"/>
              <a:gd name="T105" fmla="*/ 134 h 1010"/>
              <a:gd name="T106" fmla="*/ 11 w 2182"/>
              <a:gd name="T107" fmla="*/ 121 h 1010"/>
              <a:gd name="T108" fmla="*/ 0 w 2182"/>
              <a:gd name="T109" fmla="*/ 106 h 101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182" h="1010">
                <a:moveTo>
                  <a:pt x="0" y="557"/>
                </a:moveTo>
                <a:lnTo>
                  <a:pt x="148" y="482"/>
                </a:lnTo>
                <a:lnTo>
                  <a:pt x="310" y="350"/>
                </a:lnTo>
                <a:lnTo>
                  <a:pt x="406" y="248"/>
                </a:lnTo>
                <a:lnTo>
                  <a:pt x="549" y="90"/>
                </a:lnTo>
                <a:lnTo>
                  <a:pt x="776" y="0"/>
                </a:lnTo>
                <a:lnTo>
                  <a:pt x="778" y="104"/>
                </a:lnTo>
                <a:lnTo>
                  <a:pt x="694" y="158"/>
                </a:lnTo>
                <a:lnTo>
                  <a:pt x="598" y="206"/>
                </a:lnTo>
                <a:lnTo>
                  <a:pt x="634" y="272"/>
                </a:lnTo>
                <a:lnTo>
                  <a:pt x="616" y="290"/>
                </a:lnTo>
                <a:lnTo>
                  <a:pt x="640" y="363"/>
                </a:lnTo>
                <a:lnTo>
                  <a:pt x="742" y="302"/>
                </a:lnTo>
                <a:lnTo>
                  <a:pt x="844" y="297"/>
                </a:lnTo>
                <a:lnTo>
                  <a:pt x="1003" y="408"/>
                </a:lnTo>
                <a:lnTo>
                  <a:pt x="1120" y="404"/>
                </a:lnTo>
                <a:lnTo>
                  <a:pt x="1229" y="453"/>
                </a:lnTo>
                <a:lnTo>
                  <a:pt x="1312" y="410"/>
                </a:lnTo>
                <a:lnTo>
                  <a:pt x="1366" y="362"/>
                </a:lnTo>
                <a:lnTo>
                  <a:pt x="1486" y="278"/>
                </a:lnTo>
                <a:lnTo>
                  <a:pt x="1638" y="227"/>
                </a:lnTo>
                <a:lnTo>
                  <a:pt x="1726" y="188"/>
                </a:lnTo>
                <a:lnTo>
                  <a:pt x="1768" y="278"/>
                </a:lnTo>
                <a:lnTo>
                  <a:pt x="1819" y="363"/>
                </a:lnTo>
                <a:lnTo>
                  <a:pt x="1930" y="356"/>
                </a:lnTo>
                <a:lnTo>
                  <a:pt x="2014" y="308"/>
                </a:lnTo>
                <a:lnTo>
                  <a:pt x="2140" y="326"/>
                </a:lnTo>
                <a:lnTo>
                  <a:pt x="2182" y="408"/>
                </a:lnTo>
                <a:lnTo>
                  <a:pt x="2182" y="499"/>
                </a:lnTo>
                <a:lnTo>
                  <a:pt x="2128" y="464"/>
                </a:lnTo>
                <a:lnTo>
                  <a:pt x="2046" y="453"/>
                </a:lnTo>
                <a:lnTo>
                  <a:pt x="1955" y="544"/>
                </a:lnTo>
                <a:lnTo>
                  <a:pt x="1865" y="499"/>
                </a:lnTo>
                <a:lnTo>
                  <a:pt x="1780" y="482"/>
                </a:lnTo>
                <a:lnTo>
                  <a:pt x="1683" y="499"/>
                </a:lnTo>
                <a:lnTo>
                  <a:pt x="1592" y="589"/>
                </a:lnTo>
                <a:lnTo>
                  <a:pt x="1411" y="725"/>
                </a:lnTo>
                <a:lnTo>
                  <a:pt x="1366" y="816"/>
                </a:lnTo>
                <a:lnTo>
                  <a:pt x="1320" y="816"/>
                </a:lnTo>
                <a:lnTo>
                  <a:pt x="1320" y="725"/>
                </a:lnTo>
                <a:lnTo>
                  <a:pt x="1234" y="698"/>
                </a:lnTo>
                <a:lnTo>
                  <a:pt x="1180" y="710"/>
                </a:lnTo>
                <a:lnTo>
                  <a:pt x="1162" y="764"/>
                </a:lnTo>
                <a:lnTo>
                  <a:pt x="1120" y="914"/>
                </a:lnTo>
                <a:lnTo>
                  <a:pt x="1020" y="1010"/>
                </a:lnTo>
                <a:lnTo>
                  <a:pt x="928" y="914"/>
                </a:lnTo>
                <a:lnTo>
                  <a:pt x="924" y="853"/>
                </a:lnTo>
                <a:lnTo>
                  <a:pt x="777" y="736"/>
                </a:lnTo>
                <a:lnTo>
                  <a:pt x="598" y="767"/>
                </a:lnTo>
                <a:lnTo>
                  <a:pt x="568" y="707"/>
                </a:lnTo>
                <a:lnTo>
                  <a:pt x="442" y="710"/>
                </a:lnTo>
                <a:lnTo>
                  <a:pt x="321" y="703"/>
                </a:lnTo>
                <a:lnTo>
                  <a:pt x="147" y="706"/>
                </a:lnTo>
                <a:lnTo>
                  <a:pt x="58" y="637"/>
                </a:lnTo>
                <a:lnTo>
                  <a:pt x="0" y="557"/>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42" name="Freeform 46">
            <a:extLst>
              <a:ext uri="{FF2B5EF4-FFF2-40B4-BE49-F238E27FC236}">
                <a16:creationId xmlns:a16="http://schemas.microsoft.com/office/drawing/2014/main" id="{052A8E0A-223C-ED43-942D-A736BE98FA29}"/>
              </a:ext>
            </a:extLst>
          </p:cNvPr>
          <p:cNvSpPr>
            <a:spLocks/>
          </p:cNvSpPr>
          <p:nvPr userDrawn="1"/>
        </p:nvSpPr>
        <p:spPr bwMode="auto">
          <a:xfrm>
            <a:off x="7259298" y="2271344"/>
            <a:ext cx="469737" cy="605171"/>
          </a:xfrm>
          <a:custGeom>
            <a:avLst/>
            <a:gdLst>
              <a:gd name="T0" fmla="*/ 96 w 1586"/>
              <a:gd name="T1" fmla="*/ 0 h 2040"/>
              <a:gd name="T2" fmla="*/ 74 w 1586"/>
              <a:gd name="T3" fmla="*/ 9 h 2040"/>
              <a:gd name="T4" fmla="*/ 70 w 1586"/>
              <a:gd name="T5" fmla="*/ 25 h 2040"/>
              <a:gd name="T6" fmla="*/ 82 w 1586"/>
              <a:gd name="T7" fmla="*/ 39 h 2040"/>
              <a:gd name="T8" fmla="*/ 69 w 1586"/>
              <a:gd name="T9" fmla="*/ 56 h 2040"/>
              <a:gd name="T10" fmla="*/ 73 w 1586"/>
              <a:gd name="T11" fmla="*/ 72 h 2040"/>
              <a:gd name="T12" fmla="*/ 63 w 1586"/>
              <a:gd name="T13" fmla="*/ 89 h 2040"/>
              <a:gd name="T14" fmla="*/ 50 w 1586"/>
              <a:gd name="T15" fmla="*/ 79 h 2040"/>
              <a:gd name="T16" fmla="*/ 42 w 1586"/>
              <a:gd name="T17" fmla="*/ 63 h 2040"/>
              <a:gd name="T18" fmla="*/ 24 w 1586"/>
              <a:gd name="T19" fmla="*/ 88 h 2040"/>
              <a:gd name="T20" fmla="*/ 13 w 1586"/>
              <a:gd name="T21" fmla="*/ 91 h 2040"/>
              <a:gd name="T22" fmla="*/ 5 w 1586"/>
              <a:gd name="T23" fmla="*/ 123 h 2040"/>
              <a:gd name="T24" fmla="*/ 13 w 1586"/>
              <a:gd name="T25" fmla="*/ 142 h 2040"/>
              <a:gd name="T26" fmla="*/ 0 w 1586"/>
              <a:gd name="T27" fmla="*/ 168 h 2040"/>
              <a:gd name="T28" fmla="*/ 7 w 1586"/>
              <a:gd name="T29" fmla="*/ 186 h 2040"/>
              <a:gd name="T30" fmla="*/ 12 w 1586"/>
              <a:gd name="T31" fmla="*/ 213 h 2040"/>
              <a:gd name="T32" fmla="*/ 34 w 1586"/>
              <a:gd name="T33" fmla="*/ 241 h 2040"/>
              <a:gd name="T34" fmla="*/ 40 w 1586"/>
              <a:gd name="T35" fmla="*/ 271 h 2040"/>
              <a:gd name="T36" fmla="*/ 45 w 1586"/>
              <a:gd name="T37" fmla="*/ 300 h 2040"/>
              <a:gd name="T38" fmla="*/ 26 w 1586"/>
              <a:gd name="T39" fmla="*/ 387 h 2040"/>
              <a:gd name="T40" fmla="*/ 58 w 1586"/>
              <a:gd name="T41" fmla="*/ 382 h 2040"/>
              <a:gd name="T42" fmla="*/ 145 w 1586"/>
              <a:gd name="T43" fmla="*/ 365 h 2040"/>
              <a:gd name="T44" fmla="*/ 161 w 1586"/>
              <a:gd name="T45" fmla="*/ 376 h 2040"/>
              <a:gd name="T46" fmla="*/ 184 w 1586"/>
              <a:gd name="T47" fmla="*/ 361 h 2040"/>
              <a:gd name="T48" fmla="*/ 221 w 1586"/>
              <a:gd name="T49" fmla="*/ 359 h 2040"/>
              <a:gd name="T50" fmla="*/ 221 w 1586"/>
              <a:gd name="T51" fmla="*/ 352 h 2040"/>
              <a:gd name="T52" fmla="*/ 257 w 1586"/>
              <a:gd name="T53" fmla="*/ 349 h 2040"/>
              <a:gd name="T54" fmla="*/ 266 w 1586"/>
              <a:gd name="T55" fmla="*/ 332 h 2040"/>
              <a:gd name="T56" fmla="*/ 276 w 1586"/>
              <a:gd name="T57" fmla="*/ 323 h 2040"/>
              <a:gd name="T58" fmla="*/ 277 w 1586"/>
              <a:gd name="T59" fmla="*/ 313 h 2040"/>
              <a:gd name="T60" fmla="*/ 267 w 1586"/>
              <a:gd name="T61" fmla="*/ 308 h 2040"/>
              <a:gd name="T62" fmla="*/ 278 w 1586"/>
              <a:gd name="T63" fmla="*/ 278 h 2040"/>
              <a:gd name="T64" fmla="*/ 292 w 1586"/>
              <a:gd name="T65" fmla="*/ 266 h 2040"/>
              <a:gd name="T66" fmla="*/ 298 w 1586"/>
              <a:gd name="T67" fmla="*/ 246 h 2040"/>
              <a:gd name="T68" fmla="*/ 300 w 1586"/>
              <a:gd name="T69" fmla="*/ 201 h 2040"/>
              <a:gd name="T70" fmla="*/ 284 w 1586"/>
              <a:gd name="T71" fmla="*/ 171 h 2040"/>
              <a:gd name="T72" fmla="*/ 272 w 1586"/>
              <a:gd name="T73" fmla="*/ 140 h 2040"/>
              <a:gd name="T74" fmla="*/ 250 w 1586"/>
              <a:gd name="T75" fmla="*/ 132 h 2040"/>
              <a:gd name="T76" fmla="*/ 230 w 1586"/>
              <a:gd name="T77" fmla="*/ 134 h 2040"/>
              <a:gd name="T78" fmla="*/ 221 w 1586"/>
              <a:gd name="T79" fmla="*/ 149 h 2040"/>
              <a:gd name="T80" fmla="*/ 215 w 1586"/>
              <a:gd name="T81" fmla="*/ 168 h 2040"/>
              <a:gd name="T82" fmla="*/ 197 w 1586"/>
              <a:gd name="T83" fmla="*/ 174 h 2040"/>
              <a:gd name="T84" fmla="*/ 180 w 1586"/>
              <a:gd name="T85" fmla="*/ 159 h 2040"/>
              <a:gd name="T86" fmla="*/ 193 w 1586"/>
              <a:gd name="T87" fmla="*/ 143 h 2040"/>
              <a:gd name="T88" fmla="*/ 201 w 1586"/>
              <a:gd name="T89" fmla="*/ 126 h 2040"/>
              <a:gd name="T90" fmla="*/ 209 w 1586"/>
              <a:gd name="T91" fmla="*/ 94 h 2040"/>
              <a:gd name="T92" fmla="*/ 201 w 1586"/>
              <a:gd name="T93" fmla="*/ 66 h 2040"/>
              <a:gd name="T94" fmla="*/ 187 w 1586"/>
              <a:gd name="T95" fmla="*/ 47 h 2040"/>
              <a:gd name="T96" fmla="*/ 197 w 1586"/>
              <a:gd name="T97" fmla="*/ 30 h 2040"/>
              <a:gd name="T98" fmla="*/ 162 w 1586"/>
              <a:gd name="T99" fmla="*/ 15 h 2040"/>
              <a:gd name="T100" fmla="*/ 134 w 1586"/>
              <a:gd name="T101" fmla="*/ 9 h 2040"/>
              <a:gd name="T102" fmla="*/ 114 w 1586"/>
              <a:gd name="T103" fmla="*/ 7 h 2040"/>
              <a:gd name="T104" fmla="*/ 96 w 1586"/>
              <a:gd name="T105" fmla="*/ 0 h 204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586" h="2040">
                <a:moveTo>
                  <a:pt x="506" y="0"/>
                </a:moveTo>
                <a:lnTo>
                  <a:pt x="392" y="48"/>
                </a:lnTo>
                <a:lnTo>
                  <a:pt x="368" y="132"/>
                </a:lnTo>
                <a:lnTo>
                  <a:pt x="434" y="204"/>
                </a:lnTo>
                <a:lnTo>
                  <a:pt x="363" y="293"/>
                </a:lnTo>
                <a:lnTo>
                  <a:pt x="386" y="378"/>
                </a:lnTo>
                <a:lnTo>
                  <a:pt x="332" y="468"/>
                </a:lnTo>
                <a:lnTo>
                  <a:pt x="266" y="414"/>
                </a:lnTo>
                <a:lnTo>
                  <a:pt x="224" y="330"/>
                </a:lnTo>
                <a:lnTo>
                  <a:pt x="128" y="462"/>
                </a:lnTo>
                <a:lnTo>
                  <a:pt x="68" y="480"/>
                </a:lnTo>
                <a:lnTo>
                  <a:pt x="26" y="648"/>
                </a:lnTo>
                <a:lnTo>
                  <a:pt x="68" y="750"/>
                </a:lnTo>
                <a:lnTo>
                  <a:pt x="0" y="883"/>
                </a:lnTo>
                <a:lnTo>
                  <a:pt x="38" y="978"/>
                </a:lnTo>
                <a:lnTo>
                  <a:pt x="62" y="1122"/>
                </a:lnTo>
                <a:lnTo>
                  <a:pt x="182" y="1272"/>
                </a:lnTo>
                <a:lnTo>
                  <a:pt x="212" y="1428"/>
                </a:lnTo>
                <a:lnTo>
                  <a:pt x="236" y="1584"/>
                </a:lnTo>
                <a:lnTo>
                  <a:pt x="137" y="2040"/>
                </a:lnTo>
                <a:lnTo>
                  <a:pt x="304" y="2013"/>
                </a:lnTo>
                <a:lnTo>
                  <a:pt x="766" y="1926"/>
                </a:lnTo>
                <a:lnTo>
                  <a:pt x="851" y="1983"/>
                </a:lnTo>
                <a:lnTo>
                  <a:pt x="973" y="1905"/>
                </a:lnTo>
                <a:lnTo>
                  <a:pt x="1166" y="1895"/>
                </a:lnTo>
                <a:lnTo>
                  <a:pt x="1166" y="1857"/>
                </a:lnTo>
                <a:lnTo>
                  <a:pt x="1360" y="1841"/>
                </a:lnTo>
                <a:lnTo>
                  <a:pt x="1406" y="1752"/>
                </a:lnTo>
                <a:lnTo>
                  <a:pt x="1460" y="1704"/>
                </a:lnTo>
                <a:lnTo>
                  <a:pt x="1466" y="1650"/>
                </a:lnTo>
                <a:lnTo>
                  <a:pt x="1409" y="1626"/>
                </a:lnTo>
                <a:lnTo>
                  <a:pt x="1472" y="1464"/>
                </a:lnTo>
                <a:lnTo>
                  <a:pt x="1544" y="1404"/>
                </a:lnTo>
                <a:lnTo>
                  <a:pt x="1574" y="1296"/>
                </a:lnTo>
                <a:lnTo>
                  <a:pt x="1586" y="1062"/>
                </a:lnTo>
                <a:lnTo>
                  <a:pt x="1502" y="900"/>
                </a:lnTo>
                <a:lnTo>
                  <a:pt x="1436" y="738"/>
                </a:lnTo>
                <a:lnTo>
                  <a:pt x="1322" y="696"/>
                </a:lnTo>
                <a:lnTo>
                  <a:pt x="1214" y="708"/>
                </a:lnTo>
                <a:lnTo>
                  <a:pt x="1166" y="786"/>
                </a:lnTo>
                <a:lnTo>
                  <a:pt x="1136" y="888"/>
                </a:lnTo>
                <a:lnTo>
                  <a:pt x="1040" y="918"/>
                </a:lnTo>
                <a:lnTo>
                  <a:pt x="952" y="837"/>
                </a:lnTo>
                <a:lnTo>
                  <a:pt x="1022" y="756"/>
                </a:lnTo>
                <a:lnTo>
                  <a:pt x="1064" y="666"/>
                </a:lnTo>
                <a:lnTo>
                  <a:pt x="1106" y="498"/>
                </a:lnTo>
                <a:lnTo>
                  <a:pt x="1064" y="348"/>
                </a:lnTo>
                <a:lnTo>
                  <a:pt x="986" y="246"/>
                </a:lnTo>
                <a:lnTo>
                  <a:pt x="1040" y="156"/>
                </a:lnTo>
                <a:lnTo>
                  <a:pt x="854" y="78"/>
                </a:lnTo>
                <a:lnTo>
                  <a:pt x="710" y="48"/>
                </a:lnTo>
                <a:lnTo>
                  <a:pt x="602" y="36"/>
                </a:lnTo>
                <a:lnTo>
                  <a:pt x="506" y="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grpSp>
        <p:nvGrpSpPr>
          <p:cNvPr id="43" name="Group 42">
            <a:extLst>
              <a:ext uri="{FF2B5EF4-FFF2-40B4-BE49-F238E27FC236}">
                <a16:creationId xmlns:a16="http://schemas.microsoft.com/office/drawing/2014/main" id="{DD5E5A49-3F42-6141-A20F-2EE7204763CB}"/>
              </a:ext>
            </a:extLst>
          </p:cNvPr>
          <p:cNvGrpSpPr/>
          <p:nvPr userDrawn="1"/>
        </p:nvGrpSpPr>
        <p:grpSpPr>
          <a:xfrm>
            <a:off x="3089605" y="1669302"/>
            <a:ext cx="5686942" cy="3200991"/>
            <a:chOff x="3089605" y="1669302"/>
            <a:chExt cx="5686942" cy="3200991"/>
          </a:xfrm>
          <a:solidFill>
            <a:schemeClr val="bg1">
              <a:lumMod val="85000"/>
            </a:schemeClr>
          </a:solidFill>
        </p:grpSpPr>
        <p:sp>
          <p:nvSpPr>
            <p:cNvPr id="44" name="Freeform 7">
              <a:extLst>
                <a:ext uri="{FF2B5EF4-FFF2-40B4-BE49-F238E27FC236}">
                  <a16:creationId xmlns:a16="http://schemas.microsoft.com/office/drawing/2014/main" id="{B9260B6F-525B-5A4F-A2AE-093A6CD913B0}"/>
                </a:ext>
              </a:extLst>
            </p:cNvPr>
            <p:cNvSpPr>
              <a:spLocks/>
            </p:cNvSpPr>
            <p:nvPr/>
          </p:nvSpPr>
          <p:spPr bwMode="auto">
            <a:xfrm>
              <a:off x="5380353" y="1972668"/>
              <a:ext cx="776630" cy="461305"/>
            </a:xfrm>
            <a:custGeom>
              <a:avLst/>
              <a:gdLst>
                <a:gd name="T0" fmla="*/ 14 w 2622"/>
                <a:gd name="T1" fmla="*/ 7 h 1560"/>
                <a:gd name="T2" fmla="*/ 0 w 2622"/>
                <a:gd name="T3" fmla="*/ 295 h 1560"/>
                <a:gd name="T4" fmla="*/ 496 w 2622"/>
                <a:gd name="T5" fmla="*/ 284 h 1560"/>
                <a:gd name="T6" fmla="*/ 486 w 2622"/>
                <a:gd name="T7" fmla="*/ 217 h 1560"/>
                <a:gd name="T8" fmla="*/ 477 w 2622"/>
                <a:gd name="T9" fmla="*/ 130 h 1560"/>
                <a:gd name="T10" fmla="*/ 454 w 2622"/>
                <a:gd name="T11" fmla="*/ 99 h 1560"/>
                <a:gd name="T12" fmla="*/ 447 w 2622"/>
                <a:gd name="T13" fmla="*/ 58 h 1560"/>
                <a:gd name="T14" fmla="*/ 443 w 2622"/>
                <a:gd name="T15" fmla="*/ 0 h 1560"/>
                <a:gd name="T16" fmla="*/ 355 w 2622"/>
                <a:gd name="T17" fmla="*/ 3 h 1560"/>
                <a:gd name="T18" fmla="*/ 310 w 2622"/>
                <a:gd name="T19" fmla="*/ 12 h 1560"/>
                <a:gd name="T20" fmla="*/ 236 w 2622"/>
                <a:gd name="T21" fmla="*/ 9 h 1560"/>
                <a:gd name="T22" fmla="*/ 140 w 2622"/>
                <a:gd name="T23" fmla="*/ 10 h 1560"/>
                <a:gd name="T24" fmla="*/ 14 w 2622"/>
                <a:gd name="T25" fmla="*/ 7 h 15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22" h="1560">
                  <a:moveTo>
                    <a:pt x="72" y="35"/>
                  </a:moveTo>
                  <a:lnTo>
                    <a:pt x="0" y="1560"/>
                  </a:lnTo>
                  <a:lnTo>
                    <a:pt x="2622" y="1503"/>
                  </a:lnTo>
                  <a:lnTo>
                    <a:pt x="2568" y="1149"/>
                  </a:lnTo>
                  <a:lnTo>
                    <a:pt x="2520" y="690"/>
                  </a:lnTo>
                  <a:lnTo>
                    <a:pt x="2400" y="525"/>
                  </a:lnTo>
                  <a:lnTo>
                    <a:pt x="2364" y="309"/>
                  </a:lnTo>
                  <a:lnTo>
                    <a:pt x="2340" y="0"/>
                  </a:lnTo>
                  <a:lnTo>
                    <a:pt x="1878" y="15"/>
                  </a:lnTo>
                  <a:lnTo>
                    <a:pt x="1638" y="63"/>
                  </a:lnTo>
                  <a:lnTo>
                    <a:pt x="1248" y="45"/>
                  </a:lnTo>
                  <a:lnTo>
                    <a:pt x="738" y="51"/>
                  </a:lnTo>
                  <a:lnTo>
                    <a:pt x="72" y="35"/>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45" name="Freeform 21">
              <a:extLst>
                <a:ext uri="{FF2B5EF4-FFF2-40B4-BE49-F238E27FC236}">
                  <a16:creationId xmlns:a16="http://schemas.microsoft.com/office/drawing/2014/main" id="{50F73734-C0F3-0341-AB53-029747203134}"/>
                </a:ext>
              </a:extLst>
            </p:cNvPr>
            <p:cNvSpPr>
              <a:spLocks/>
            </p:cNvSpPr>
            <p:nvPr/>
          </p:nvSpPr>
          <p:spPr bwMode="auto">
            <a:xfrm>
              <a:off x="6305733" y="3159553"/>
              <a:ext cx="831433" cy="653647"/>
            </a:xfrm>
            <a:custGeom>
              <a:avLst/>
              <a:gdLst>
                <a:gd name="T0" fmla="*/ 0 w 2800"/>
                <a:gd name="T1" fmla="*/ 29 h 2206"/>
                <a:gd name="T2" fmla="*/ 22 w 2800"/>
                <a:gd name="T3" fmla="*/ 73 h 2206"/>
                <a:gd name="T4" fmla="*/ 47 w 2800"/>
                <a:gd name="T5" fmla="*/ 86 h 2206"/>
                <a:gd name="T6" fmla="*/ 69 w 2800"/>
                <a:gd name="T7" fmla="*/ 98 h 2206"/>
                <a:gd name="T8" fmla="*/ 63 w 2800"/>
                <a:gd name="T9" fmla="*/ 115 h 2206"/>
                <a:gd name="T10" fmla="*/ 74 w 2800"/>
                <a:gd name="T11" fmla="*/ 146 h 2206"/>
                <a:gd name="T12" fmla="*/ 97 w 2800"/>
                <a:gd name="T13" fmla="*/ 160 h 2206"/>
                <a:gd name="T14" fmla="*/ 101 w 2800"/>
                <a:gd name="T15" fmla="*/ 211 h 2206"/>
                <a:gd name="T16" fmla="*/ 101 w 2800"/>
                <a:gd name="T17" fmla="*/ 271 h 2206"/>
                <a:gd name="T18" fmla="*/ 107 w 2800"/>
                <a:gd name="T19" fmla="*/ 324 h 2206"/>
                <a:gd name="T20" fmla="*/ 107 w 2800"/>
                <a:gd name="T21" fmla="*/ 359 h 2206"/>
                <a:gd name="T22" fmla="*/ 117 w 2800"/>
                <a:gd name="T23" fmla="*/ 385 h 2206"/>
                <a:gd name="T24" fmla="*/ 122 w 2800"/>
                <a:gd name="T25" fmla="*/ 409 h 2206"/>
                <a:gd name="T26" fmla="*/ 335 w 2800"/>
                <a:gd name="T27" fmla="*/ 382 h 2206"/>
                <a:gd name="T28" fmla="*/ 393 w 2800"/>
                <a:gd name="T29" fmla="*/ 376 h 2206"/>
                <a:gd name="T30" fmla="*/ 452 w 2800"/>
                <a:gd name="T31" fmla="*/ 364 h 2206"/>
                <a:gd name="T32" fmla="*/ 463 w 2800"/>
                <a:gd name="T33" fmla="*/ 375 h 2206"/>
                <a:gd name="T34" fmla="*/ 446 w 2800"/>
                <a:gd name="T35" fmla="*/ 398 h 2206"/>
                <a:gd name="T36" fmla="*/ 458 w 2800"/>
                <a:gd name="T37" fmla="*/ 409 h 2206"/>
                <a:gd name="T38" fmla="*/ 478 w 2800"/>
                <a:gd name="T39" fmla="*/ 418 h 2206"/>
                <a:gd name="T40" fmla="*/ 497 w 2800"/>
                <a:gd name="T41" fmla="*/ 409 h 2206"/>
                <a:gd name="T42" fmla="*/ 503 w 2800"/>
                <a:gd name="T43" fmla="*/ 398 h 2206"/>
                <a:gd name="T44" fmla="*/ 497 w 2800"/>
                <a:gd name="T45" fmla="*/ 381 h 2206"/>
                <a:gd name="T46" fmla="*/ 507 w 2800"/>
                <a:gd name="T47" fmla="*/ 363 h 2206"/>
                <a:gd name="T48" fmla="*/ 515 w 2800"/>
                <a:gd name="T49" fmla="*/ 347 h 2206"/>
                <a:gd name="T50" fmla="*/ 531 w 2800"/>
                <a:gd name="T51" fmla="*/ 339 h 2206"/>
                <a:gd name="T52" fmla="*/ 529 w 2800"/>
                <a:gd name="T53" fmla="*/ 324 h 2206"/>
                <a:gd name="T54" fmla="*/ 528 w 2800"/>
                <a:gd name="T55" fmla="*/ 306 h 2206"/>
                <a:gd name="T56" fmla="*/ 509 w 2800"/>
                <a:gd name="T57" fmla="*/ 296 h 2206"/>
                <a:gd name="T58" fmla="*/ 492 w 2800"/>
                <a:gd name="T59" fmla="*/ 273 h 2206"/>
                <a:gd name="T60" fmla="*/ 486 w 2800"/>
                <a:gd name="T61" fmla="*/ 244 h 2206"/>
                <a:gd name="T62" fmla="*/ 458 w 2800"/>
                <a:gd name="T63" fmla="*/ 222 h 2206"/>
                <a:gd name="T64" fmla="*/ 435 w 2800"/>
                <a:gd name="T65" fmla="*/ 210 h 2206"/>
                <a:gd name="T66" fmla="*/ 418 w 2800"/>
                <a:gd name="T67" fmla="*/ 187 h 2206"/>
                <a:gd name="T68" fmla="*/ 426 w 2800"/>
                <a:gd name="T69" fmla="*/ 166 h 2206"/>
                <a:gd name="T70" fmla="*/ 429 w 2800"/>
                <a:gd name="T71" fmla="*/ 142 h 2206"/>
                <a:gd name="T72" fmla="*/ 414 w 2800"/>
                <a:gd name="T73" fmla="*/ 133 h 2206"/>
                <a:gd name="T74" fmla="*/ 396 w 2800"/>
                <a:gd name="T75" fmla="*/ 128 h 2206"/>
                <a:gd name="T76" fmla="*/ 378 w 2800"/>
                <a:gd name="T77" fmla="*/ 114 h 2206"/>
                <a:gd name="T78" fmla="*/ 355 w 2800"/>
                <a:gd name="T79" fmla="*/ 85 h 2206"/>
                <a:gd name="T80" fmla="*/ 337 w 2800"/>
                <a:gd name="T81" fmla="*/ 74 h 2206"/>
                <a:gd name="T82" fmla="*/ 321 w 2800"/>
                <a:gd name="T83" fmla="*/ 51 h 2206"/>
                <a:gd name="T84" fmla="*/ 315 w 2800"/>
                <a:gd name="T85" fmla="*/ 21 h 2206"/>
                <a:gd name="T86" fmla="*/ 287 w 2800"/>
                <a:gd name="T87" fmla="*/ 0 h 2206"/>
                <a:gd name="T88" fmla="*/ 260 w 2800"/>
                <a:gd name="T89" fmla="*/ 4 h 2206"/>
                <a:gd name="T90" fmla="*/ 200 w 2800"/>
                <a:gd name="T91" fmla="*/ 15 h 2206"/>
                <a:gd name="T92" fmla="*/ 122 w 2800"/>
                <a:gd name="T93" fmla="*/ 22 h 2206"/>
                <a:gd name="T94" fmla="*/ 58 w 2800"/>
                <a:gd name="T95" fmla="*/ 26 h 2206"/>
                <a:gd name="T96" fmla="*/ 0 w 2800"/>
                <a:gd name="T97" fmla="*/ 29 h 22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800" h="2206">
                  <a:moveTo>
                    <a:pt x="0" y="152"/>
                  </a:moveTo>
                  <a:lnTo>
                    <a:pt x="118" y="387"/>
                  </a:lnTo>
                  <a:lnTo>
                    <a:pt x="247" y="452"/>
                  </a:lnTo>
                  <a:lnTo>
                    <a:pt x="363" y="518"/>
                  </a:lnTo>
                  <a:lnTo>
                    <a:pt x="333" y="608"/>
                  </a:lnTo>
                  <a:lnTo>
                    <a:pt x="388" y="771"/>
                  </a:lnTo>
                  <a:lnTo>
                    <a:pt x="513" y="845"/>
                  </a:lnTo>
                  <a:lnTo>
                    <a:pt x="535" y="1115"/>
                  </a:lnTo>
                  <a:lnTo>
                    <a:pt x="535" y="1431"/>
                  </a:lnTo>
                  <a:lnTo>
                    <a:pt x="562" y="1710"/>
                  </a:lnTo>
                  <a:lnTo>
                    <a:pt x="562" y="1895"/>
                  </a:lnTo>
                  <a:lnTo>
                    <a:pt x="618" y="2034"/>
                  </a:lnTo>
                  <a:lnTo>
                    <a:pt x="645" y="2160"/>
                  </a:lnTo>
                  <a:lnTo>
                    <a:pt x="1769" y="2014"/>
                  </a:lnTo>
                  <a:lnTo>
                    <a:pt x="2073" y="1982"/>
                  </a:lnTo>
                  <a:lnTo>
                    <a:pt x="2383" y="1920"/>
                  </a:lnTo>
                  <a:lnTo>
                    <a:pt x="2443" y="1980"/>
                  </a:lnTo>
                  <a:lnTo>
                    <a:pt x="2353" y="2100"/>
                  </a:lnTo>
                  <a:lnTo>
                    <a:pt x="2413" y="2160"/>
                  </a:lnTo>
                  <a:lnTo>
                    <a:pt x="2520" y="2206"/>
                  </a:lnTo>
                  <a:lnTo>
                    <a:pt x="2623" y="2160"/>
                  </a:lnTo>
                  <a:lnTo>
                    <a:pt x="2653" y="2100"/>
                  </a:lnTo>
                  <a:lnTo>
                    <a:pt x="2623" y="2010"/>
                  </a:lnTo>
                  <a:lnTo>
                    <a:pt x="2672" y="1918"/>
                  </a:lnTo>
                  <a:lnTo>
                    <a:pt x="2713" y="1830"/>
                  </a:lnTo>
                  <a:lnTo>
                    <a:pt x="2800" y="1790"/>
                  </a:lnTo>
                  <a:lnTo>
                    <a:pt x="2792" y="1710"/>
                  </a:lnTo>
                  <a:lnTo>
                    <a:pt x="2784" y="1614"/>
                  </a:lnTo>
                  <a:lnTo>
                    <a:pt x="2683" y="1560"/>
                  </a:lnTo>
                  <a:lnTo>
                    <a:pt x="2593" y="1440"/>
                  </a:lnTo>
                  <a:lnTo>
                    <a:pt x="2563" y="1290"/>
                  </a:lnTo>
                  <a:lnTo>
                    <a:pt x="2413" y="1170"/>
                  </a:lnTo>
                  <a:lnTo>
                    <a:pt x="2293" y="1110"/>
                  </a:lnTo>
                  <a:lnTo>
                    <a:pt x="2203" y="989"/>
                  </a:lnTo>
                  <a:lnTo>
                    <a:pt x="2248" y="878"/>
                  </a:lnTo>
                  <a:lnTo>
                    <a:pt x="2263" y="749"/>
                  </a:lnTo>
                  <a:lnTo>
                    <a:pt x="2184" y="702"/>
                  </a:lnTo>
                  <a:lnTo>
                    <a:pt x="2089" y="678"/>
                  </a:lnTo>
                  <a:lnTo>
                    <a:pt x="1994" y="599"/>
                  </a:lnTo>
                  <a:lnTo>
                    <a:pt x="1874" y="449"/>
                  </a:lnTo>
                  <a:lnTo>
                    <a:pt x="1777" y="390"/>
                  </a:lnTo>
                  <a:lnTo>
                    <a:pt x="1694" y="269"/>
                  </a:lnTo>
                  <a:lnTo>
                    <a:pt x="1659" y="110"/>
                  </a:lnTo>
                  <a:lnTo>
                    <a:pt x="1511" y="0"/>
                  </a:lnTo>
                  <a:lnTo>
                    <a:pt x="1373" y="23"/>
                  </a:lnTo>
                  <a:lnTo>
                    <a:pt x="1055" y="80"/>
                  </a:lnTo>
                  <a:lnTo>
                    <a:pt x="643" y="117"/>
                  </a:lnTo>
                  <a:lnTo>
                    <a:pt x="306" y="135"/>
                  </a:lnTo>
                  <a:lnTo>
                    <a:pt x="0" y="152"/>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46" name="Freeform 23">
              <a:extLst>
                <a:ext uri="{FF2B5EF4-FFF2-40B4-BE49-F238E27FC236}">
                  <a16:creationId xmlns:a16="http://schemas.microsoft.com/office/drawing/2014/main" id="{E78F6334-8808-644F-96F6-25D5EA2668F8}"/>
                </a:ext>
              </a:extLst>
            </p:cNvPr>
            <p:cNvSpPr>
              <a:spLocks/>
            </p:cNvSpPr>
            <p:nvPr/>
          </p:nvSpPr>
          <p:spPr bwMode="auto">
            <a:xfrm>
              <a:off x="6593838" y="4288579"/>
              <a:ext cx="690512" cy="581714"/>
            </a:xfrm>
            <a:custGeom>
              <a:avLst/>
              <a:gdLst>
                <a:gd name="T0" fmla="*/ 54 w 2329"/>
                <a:gd name="T1" fmla="*/ 9 h 1959"/>
                <a:gd name="T2" fmla="*/ 187 w 2329"/>
                <a:gd name="T3" fmla="*/ 6 h 1959"/>
                <a:gd name="T4" fmla="*/ 240 w 2329"/>
                <a:gd name="T5" fmla="*/ 21 h 1959"/>
                <a:gd name="T6" fmla="*/ 242 w 2329"/>
                <a:gd name="T7" fmla="*/ 48 h 1959"/>
                <a:gd name="T8" fmla="*/ 237 w 2329"/>
                <a:gd name="T9" fmla="*/ 80 h 1959"/>
                <a:gd name="T10" fmla="*/ 218 w 2329"/>
                <a:gd name="T11" fmla="*/ 128 h 1959"/>
                <a:gd name="T12" fmla="*/ 214 w 2329"/>
                <a:gd name="T13" fmla="*/ 176 h 1959"/>
                <a:gd name="T14" fmla="*/ 298 w 2329"/>
                <a:gd name="T15" fmla="*/ 177 h 1959"/>
                <a:gd name="T16" fmla="*/ 352 w 2329"/>
                <a:gd name="T17" fmla="*/ 166 h 1959"/>
                <a:gd name="T18" fmla="*/ 364 w 2329"/>
                <a:gd name="T19" fmla="*/ 190 h 1959"/>
                <a:gd name="T20" fmla="*/ 374 w 2329"/>
                <a:gd name="T21" fmla="*/ 216 h 1959"/>
                <a:gd name="T22" fmla="*/ 384 w 2329"/>
                <a:gd name="T23" fmla="*/ 239 h 1959"/>
                <a:gd name="T24" fmla="*/ 339 w 2329"/>
                <a:gd name="T25" fmla="*/ 222 h 1959"/>
                <a:gd name="T26" fmla="*/ 319 w 2329"/>
                <a:gd name="T27" fmla="*/ 252 h 1959"/>
                <a:gd name="T28" fmla="*/ 342 w 2329"/>
                <a:gd name="T29" fmla="*/ 264 h 1959"/>
                <a:gd name="T30" fmla="*/ 373 w 2329"/>
                <a:gd name="T31" fmla="*/ 250 h 1959"/>
                <a:gd name="T32" fmla="*/ 384 w 2329"/>
                <a:gd name="T33" fmla="*/ 259 h 1959"/>
                <a:gd name="T34" fmla="*/ 405 w 2329"/>
                <a:gd name="T35" fmla="*/ 254 h 1959"/>
                <a:gd name="T36" fmla="*/ 427 w 2329"/>
                <a:gd name="T37" fmla="*/ 267 h 1959"/>
                <a:gd name="T38" fmla="*/ 410 w 2329"/>
                <a:gd name="T39" fmla="*/ 292 h 1959"/>
                <a:gd name="T40" fmla="*/ 436 w 2329"/>
                <a:gd name="T41" fmla="*/ 320 h 1959"/>
                <a:gd name="T42" fmla="*/ 425 w 2329"/>
                <a:gd name="T43" fmla="*/ 362 h 1959"/>
                <a:gd name="T44" fmla="*/ 396 w 2329"/>
                <a:gd name="T45" fmla="*/ 333 h 1959"/>
                <a:gd name="T46" fmla="*/ 369 w 2329"/>
                <a:gd name="T47" fmla="*/ 320 h 1959"/>
                <a:gd name="T48" fmla="*/ 327 w 2329"/>
                <a:gd name="T49" fmla="*/ 296 h 1959"/>
                <a:gd name="T50" fmla="*/ 357 w 2329"/>
                <a:gd name="T51" fmla="*/ 341 h 1959"/>
                <a:gd name="T52" fmla="*/ 333 w 2329"/>
                <a:gd name="T53" fmla="*/ 361 h 1959"/>
                <a:gd name="T54" fmla="*/ 302 w 2329"/>
                <a:gd name="T55" fmla="*/ 353 h 1959"/>
                <a:gd name="T56" fmla="*/ 266 w 2329"/>
                <a:gd name="T57" fmla="*/ 369 h 1959"/>
                <a:gd name="T58" fmla="*/ 257 w 2329"/>
                <a:gd name="T59" fmla="*/ 342 h 1959"/>
                <a:gd name="T60" fmla="*/ 248 w 2329"/>
                <a:gd name="T61" fmla="*/ 298 h 1959"/>
                <a:gd name="T62" fmla="*/ 242 w 2329"/>
                <a:gd name="T63" fmla="*/ 330 h 1959"/>
                <a:gd name="T64" fmla="*/ 201 w 2329"/>
                <a:gd name="T65" fmla="*/ 309 h 1959"/>
                <a:gd name="T66" fmla="*/ 171 w 2329"/>
                <a:gd name="T67" fmla="*/ 336 h 1959"/>
                <a:gd name="T68" fmla="*/ 119 w 2329"/>
                <a:gd name="T69" fmla="*/ 326 h 1959"/>
                <a:gd name="T70" fmla="*/ 74 w 2329"/>
                <a:gd name="T71" fmla="*/ 330 h 1959"/>
                <a:gd name="T72" fmla="*/ 44 w 2329"/>
                <a:gd name="T73" fmla="*/ 284 h 1959"/>
                <a:gd name="T74" fmla="*/ 56 w 2329"/>
                <a:gd name="T75" fmla="*/ 215 h 1959"/>
                <a:gd name="T76" fmla="*/ 30 w 2329"/>
                <a:gd name="T77" fmla="*/ 146 h 1959"/>
                <a:gd name="T78" fmla="*/ 0 w 2329"/>
                <a:gd name="T79" fmla="*/ 93 h 1959"/>
                <a:gd name="T80" fmla="*/ 0 w 2329"/>
                <a:gd name="T81" fmla="*/ 50 h 195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329" h="1959">
                  <a:moveTo>
                    <a:pt x="16" y="123"/>
                  </a:moveTo>
                  <a:lnTo>
                    <a:pt x="283" y="48"/>
                  </a:lnTo>
                  <a:lnTo>
                    <a:pt x="694" y="33"/>
                  </a:lnTo>
                  <a:lnTo>
                    <a:pt x="988" y="32"/>
                  </a:lnTo>
                  <a:lnTo>
                    <a:pt x="1216" y="0"/>
                  </a:lnTo>
                  <a:lnTo>
                    <a:pt x="1267" y="108"/>
                  </a:lnTo>
                  <a:lnTo>
                    <a:pt x="1309" y="177"/>
                  </a:lnTo>
                  <a:lnTo>
                    <a:pt x="1279" y="252"/>
                  </a:lnTo>
                  <a:lnTo>
                    <a:pt x="1309" y="327"/>
                  </a:lnTo>
                  <a:lnTo>
                    <a:pt x="1249" y="420"/>
                  </a:lnTo>
                  <a:lnTo>
                    <a:pt x="1249" y="537"/>
                  </a:lnTo>
                  <a:lnTo>
                    <a:pt x="1153" y="672"/>
                  </a:lnTo>
                  <a:lnTo>
                    <a:pt x="1129" y="807"/>
                  </a:lnTo>
                  <a:lnTo>
                    <a:pt x="1129" y="927"/>
                  </a:lnTo>
                  <a:lnTo>
                    <a:pt x="1339" y="927"/>
                  </a:lnTo>
                  <a:lnTo>
                    <a:pt x="1573" y="930"/>
                  </a:lnTo>
                  <a:lnTo>
                    <a:pt x="1729" y="897"/>
                  </a:lnTo>
                  <a:lnTo>
                    <a:pt x="1861" y="876"/>
                  </a:lnTo>
                  <a:lnTo>
                    <a:pt x="1939" y="897"/>
                  </a:lnTo>
                  <a:lnTo>
                    <a:pt x="1921" y="1002"/>
                  </a:lnTo>
                  <a:lnTo>
                    <a:pt x="1939" y="1047"/>
                  </a:lnTo>
                  <a:lnTo>
                    <a:pt x="1975" y="1137"/>
                  </a:lnTo>
                  <a:lnTo>
                    <a:pt x="2035" y="1215"/>
                  </a:lnTo>
                  <a:lnTo>
                    <a:pt x="2029" y="1257"/>
                  </a:lnTo>
                  <a:lnTo>
                    <a:pt x="1909" y="1209"/>
                  </a:lnTo>
                  <a:lnTo>
                    <a:pt x="1789" y="1167"/>
                  </a:lnTo>
                  <a:lnTo>
                    <a:pt x="1609" y="1257"/>
                  </a:lnTo>
                  <a:lnTo>
                    <a:pt x="1687" y="1329"/>
                  </a:lnTo>
                  <a:lnTo>
                    <a:pt x="1729" y="1497"/>
                  </a:lnTo>
                  <a:lnTo>
                    <a:pt x="1807" y="1392"/>
                  </a:lnTo>
                  <a:lnTo>
                    <a:pt x="1867" y="1299"/>
                  </a:lnTo>
                  <a:lnTo>
                    <a:pt x="1969" y="1317"/>
                  </a:lnTo>
                  <a:lnTo>
                    <a:pt x="1969" y="1377"/>
                  </a:lnTo>
                  <a:lnTo>
                    <a:pt x="2029" y="1362"/>
                  </a:lnTo>
                  <a:lnTo>
                    <a:pt x="2071" y="1314"/>
                  </a:lnTo>
                  <a:lnTo>
                    <a:pt x="2137" y="1338"/>
                  </a:lnTo>
                  <a:lnTo>
                    <a:pt x="2209" y="1347"/>
                  </a:lnTo>
                  <a:lnTo>
                    <a:pt x="2257" y="1407"/>
                  </a:lnTo>
                  <a:lnTo>
                    <a:pt x="2209" y="1470"/>
                  </a:lnTo>
                  <a:lnTo>
                    <a:pt x="2167" y="1536"/>
                  </a:lnTo>
                  <a:lnTo>
                    <a:pt x="2179" y="1647"/>
                  </a:lnTo>
                  <a:lnTo>
                    <a:pt x="2305" y="1683"/>
                  </a:lnTo>
                  <a:lnTo>
                    <a:pt x="2329" y="1797"/>
                  </a:lnTo>
                  <a:lnTo>
                    <a:pt x="2245" y="1905"/>
                  </a:lnTo>
                  <a:lnTo>
                    <a:pt x="2161" y="1815"/>
                  </a:lnTo>
                  <a:lnTo>
                    <a:pt x="2089" y="1755"/>
                  </a:lnTo>
                  <a:lnTo>
                    <a:pt x="2011" y="1731"/>
                  </a:lnTo>
                  <a:lnTo>
                    <a:pt x="1951" y="1683"/>
                  </a:lnTo>
                  <a:lnTo>
                    <a:pt x="1789" y="1557"/>
                  </a:lnTo>
                  <a:lnTo>
                    <a:pt x="1729" y="1557"/>
                  </a:lnTo>
                  <a:lnTo>
                    <a:pt x="1837" y="1689"/>
                  </a:lnTo>
                  <a:lnTo>
                    <a:pt x="1885" y="1797"/>
                  </a:lnTo>
                  <a:lnTo>
                    <a:pt x="1825" y="1875"/>
                  </a:lnTo>
                  <a:lnTo>
                    <a:pt x="1759" y="1902"/>
                  </a:lnTo>
                  <a:lnTo>
                    <a:pt x="1705" y="1857"/>
                  </a:lnTo>
                  <a:lnTo>
                    <a:pt x="1597" y="1857"/>
                  </a:lnTo>
                  <a:lnTo>
                    <a:pt x="1537" y="1959"/>
                  </a:lnTo>
                  <a:lnTo>
                    <a:pt x="1405" y="1944"/>
                  </a:lnTo>
                  <a:lnTo>
                    <a:pt x="1369" y="1905"/>
                  </a:lnTo>
                  <a:lnTo>
                    <a:pt x="1357" y="1803"/>
                  </a:lnTo>
                  <a:lnTo>
                    <a:pt x="1399" y="1647"/>
                  </a:lnTo>
                  <a:lnTo>
                    <a:pt x="1309" y="1569"/>
                  </a:lnTo>
                  <a:lnTo>
                    <a:pt x="1321" y="1647"/>
                  </a:lnTo>
                  <a:lnTo>
                    <a:pt x="1279" y="1737"/>
                  </a:lnTo>
                  <a:lnTo>
                    <a:pt x="1177" y="1659"/>
                  </a:lnTo>
                  <a:lnTo>
                    <a:pt x="1063" y="1626"/>
                  </a:lnTo>
                  <a:lnTo>
                    <a:pt x="949" y="1677"/>
                  </a:lnTo>
                  <a:lnTo>
                    <a:pt x="901" y="1770"/>
                  </a:lnTo>
                  <a:lnTo>
                    <a:pt x="769" y="1797"/>
                  </a:lnTo>
                  <a:lnTo>
                    <a:pt x="631" y="1719"/>
                  </a:lnTo>
                  <a:lnTo>
                    <a:pt x="469" y="1677"/>
                  </a:lnTo>
                  <a:lnTo>
                    <a:pt x="391" y="1737"/>
                  </a:lnTo>
                  <a:lnTo>
                    <a:pt x="241" y="1751"/>
                  </a:lnTo>
                  <a:lnTo>
                    <a:pt x="234" y="1496"/>
                  </a:lnTo>
                  <a:lnTo>
                    <a:pt x="211" y="1214"/>
                  </a:lnTo>
                  <a:lnTo>
                    <a:pt x="297" y="1130"/>
                  </a:lnTo>
                  <a:lnTo>
                    <a:pt x="258" y="932"/>
                  </a:lnTo>
                  <a:lnTo>
                    <a:pt x="156" y="770"/>
                  </a:lnTo>
                  <a:lnTo>
                    <a:pt x="73" y="681"/>
                  </a:lnTo>
                  <a:lnTo>
                    <a:pt x="0" y="491"/>
                  </a:lnTo>
                  <a:lnTo>
                    <a:pt x="18" y="389"/>
                  </a:lnTo>
                  <a:lnTo>
                    <a:pt x="1" y="263"/>
                  </a:lnTo>
                  <a:lnTo>
                    <a:pt x="16" y="123"/>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47" name="Freeform 36">
              <a:extLst>
                <a:ext uri="{FF2B5EF4-FFF2-40B4-BE49-F238E27FC236}">
                  <a16:creationId xmlns:a16="http://schemas.microsoft.com/office/drawing/2014/main" id="{CFA95925-8E11-0B48-AD6A-7DFB1CB3C09F}"/>
                </a:ext>
              </a:extLst>
            </p:cNvPr>
            <p:cNvSpPr>
              <a:spLocks/>
            </p:cNvSpPr>
            <p:nvPr/>
          </p:nvSpPr>
          <p:spPr bwMode="auto">
            <a:xfrm>
              <a:off x="8004613" y="2002380"/>
              <a:ext cx="771934" cy="659902"/>
            </a:xfrm>
            <a:custGeom>
              <a:avLst/>
              <a:gdLst>
                <a:gd name="T0" fmla="*/ 0 w 2597"/>
                <a:gd name="T1" fmla="*/ 421 h 2224"/>
                <a:gd name="T2" fmla="*/ 24 w 2597"/>
                <a:gd name="T3" fmla="*/ 422 h 2224"/>
                <a:gd name="T4" fmla="*/ 207 w 2597"/>
                <a:gd name="T5" fmla="*/ 361 h 2224"/>
                <a:gd name="T6" fmla="*/ 330 w 2597"/>
                <a:gd name="T7" fmla="*/ 324 h 2224"/>
                <a:gd name="T8" fmla="*/ 380 w 2597"/>
                <a:gd name="T9" fmla="*/ 357 h 2224"/>
                <a:gd name="T10" fmla="*/ 398 w 2597"/>
                <a:gd name="T11" fmla="*/ 365 h 2224"/>
                <a:gd name="T12" fmla="*/ 436 w 2597"/>
                <a:gd name="T13" fmla="*/ 367 h 2224"/>
                <a:gd name="T14" fmla="*/ 474 w 2597"/>
                <a:gd name="T15" fmla="*/ 373 h 2224"/>
                <a:gd name="T16" fmla="*/ 493 w 2597"/>
                <a:gd name="T17" fmla="*/ 346 h 2224"/>
                <a:gd name="T18" fmla="*/ 483 w 2597"/>
                <a:gd name="T19" fmla="*/ 334 h 2224"/>
                <a:gd name="T20" fmla="*/ 482 w 2597"/>
                <a:gd name="T21" fmla="*/ 314 h 2224"/>
                <a:gd name="T22" fmla="*/ 465 w 2597"/>
                <a:gd name="T23" fmla="*/ 301 h 2224"/>
                <a:gd name="T24" fmla="*/ 459 w 2597"/>
                <a:gd name="T25" fmla="*/ 278 h 2224"/>
                <a:gd name="T26" fmla="*/ 454 w 2597"/>
                <a:gd name="T27" fmla="*/ 241 h 2224"/>
                <a:gd name="T28" fmla="*/ 447 w 2597"/>
                <a:gd name="T29" fmla="*/ 198 h 2224"/>
                <a:gd name="T30" fmla="*/ 439 w 2597"/>
                <a:gd name="T31" fmla="*/ 170 h 2224"/>
                <a:gd name="T32" fmla="*/ 433 w 2597"/>
                <a:gd name="T33" fmla="*/ 132 h 2224"/>
                <a:gd name="T34" fmla="*/ 396 w 2597"/>
                <a:gd name="T35" fmla="*/ 73 h 2224"/>
                <a:gd name="T36" fmla="*/ 385 w 2597"/>
                <a:gd name="T37" fmla="*/ 28 h 2224"/>
                <a:gd name="T38" fmla="*/ 377 w 2597"/>
                <a:gd name="T39" fmla="*/ 11 h 2224"/>
                <a:gd name="T40" fmla="*/ 362 w 2597"/>
                <a:gd name="T41" fmla="*/ 0 h 2224"/>
                <a:gd name="T42" fmla="*/ 351 w 2597"/>
                <a:gd name="T43" fmla="*/ 11 h 2224"/>
                <a:gd name="T44" fmla="*/ 328 w 2597"/>
                <a:gd name="T45" fmla="*/ 16 h 2224"/>
                <a:gd name="T46" fmla="*/ 301 w 2597"/>
                <a:gd name="T47" fmla="*/ 29 h 2224"/>
                <a:gd name="T48" fmla="*/ 260 w 2597"/>
                <a:gd name="T49" fmla="*/ 39 h 2224"/>
                <a:gd name="T50" fmla="*/ 243 w 2597"/>
                <a:gd name="T51" fmla="*/ 61 h 2224"/>
                <a:gd name="T52" fmla="*/ 225 w 2597"/>
                <a:gd name="T53" fmla="*/ 85 h 2224"/>
                <a:gd name="T54" fmla="*/ 227 w 2597"/>
                <a:gd name="T55" fmla="*/ 108 h 2224"/>
                <a:gd name="T56" fmla="*/ 233 w 2597"/>
                <a:gd name="T57" fmla="*/ 123 h 2224"/>
                <a:gd name="T58" fmla="*/ 197 w 2597"/>
                <a:gd name="T59" fmla="*/ 159 h 2224"/>
                <a:gd name="T60" fmla="*/ 211 w 2597"/>
                <a:gd name="T61" fmla="*/ 165 h 2224"/>
                <a:gd name="T62" fmla="*/ 225 w 2597"/>
                <a:gd name="T63" fmla="*/ 159 h 2224"/>
                <a:gd name="T64" fmla="*/ 228 w 2597"/>
                <a:gd name="T65" fmla="*/ 173 h 2224"/>
                <a:gd name="T66" fmla="*/ 214 w 2597"/>
                <a:gd name="T67" fmla="*/ 187 h 2224"/>
                <a:gd name="T68" fmla="*/ 237 w 2597"/>
                <a:gd name="T69" fmla="*/ 198 h 2224"/>
                <a:gd name="T70" fmla="*/ 242 w 2597"/>
                <a:gd name="T71" fmla="*/ 216 h 2224"/>
                <a:gd name="T72" fmla="*/ 213 w 2597"/>
                <a:gd name="T73" fmla="*/ 225 h 2224"/>
                <a:gd name="T74" fmla="*/ 183 w 2597"/>
                <a:gd name="T75" fmla="*/ 243 h 2224"/>
                <a:gd name="T76" fmla="*/ 151 w 2597"/>
                <a:gd name="T77" fmla="*/ 267 h 2224"/>
                <a:gd name="T78" fmla="*/ 120 w 2597"/>
                <a:gd name="T79" fmla="*/ 261 h 2224"/>
                <a:gd name="T80" fmla="*/ 88 w 2597"/>
                <a:gd name="T81" fmla="*/ 273 h 2224"/>
                <a:gd name="T82" fmla="*/ 60 w 2597"/>
                <a:gd name="T83" fmla="*/ 291 h 2224"/>
                <a:gd name="T84" fmla="*/ 58 w 2597"/>
                <a:gd name="T85" fmla="*/ 310 h 2224"/>
                <a:gd name="T86" fmla="*/ 77 w 2597"/>
                <a:gd name="T87" fmla="*/ 329 h 2224"/>
                <a:gd name="T88" fmla="*/ 76 w 2597"/>
                <a:gd name="T89" fmla="*/ 351 h 2224"/>
                <a:gd name="T90" fmla="*/ 60 w 2597"/>
                <a:gd name="T91" fmla="*/ 369 h 2224"/>
                <a:gd name="T92" fmla="*/ 0 w 2597"/>
                <a:gd name="T93" fmla="*/ 421 h 222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597" h="2224">
                  <a:moveTo>
                    <a:pt x="0" y="2218"/>
                  </a:moveTo>
                  <a:lnTo>
                    <a:pt x="128" y="2224"/>
                  </a:lnTo>
                  <a:lnTo>
                    <a:pt x="1088" y="1905"/>
                  </a:lnTo>
                  <a:lnTo>
                    <a:pt x="1737" y="1708"/>
                  </a:lnTo>
                  <a:lnTo>
                    <a:pt x="2003" y="1884"/>
                  </a:lnTo>
                  <a:lnTo>
                    <a:pt x="2094" y="1924"/>
                  </a:lnTo>
                  <a:lnTo>
                    <a:pt x="2298" y="1936"/>
                  </a:lnTo>
                  <a:lnTo>
                    <a:pt x="2498" y="1968"/>
                  </a:lnTo>
                  <a:lnTo>
                    <a:pt x="2597" y="1826"/>
                  </a:lnTo>
                  <a:lnTo>
                    <a:pt x="2546" y="1760"/>
                  </a:lnTo>
                  <a:lnTo>
                    <a:pt x="2538" y="1656"/>
                  </a:lnTo>
                  <a:lnTo>
                    <a:pt x="2450" y="1584"/>
                  </a:lnTo>
                  <a:lnTo>
                    <a:pt x="2417" y="1466"/>
                  </a:lnTo>
                  <a:lnTo>
                    <a:pt x="2394" y="1272"/>
                  </a:lnTo>
                  <a:lnTo>
                    <a:pt x="2357" y="1046"/>
                  </a:lnTo>
                  <a:lnTo>
                    <a:pt x="2314" y="896"/>
                  </a:lnTo>
                  <a:lnTo>
                    <a:pt x="2282" y="696"/>
                  </a:lnTo>
                  <a:lnTo>
                    <a:pt x="2087" y="386"/>
                  </a:lnTo>
                  <a:lnTo>
                    <a:pt x="2027" y="146"/>
                  </a:lnTo>
                  <a:lnTo>
                    <a:pt x="1986" y="56"/>
                  </a:lnTo>
                  <a:lnTo>
                    <a:pt x="1906" y="0"/>
                  </a:lnTo>
                  <a:lnTo>
                    <a:pt x="1847" y="56"/>
                  </a:lnTo>
                  <a:lnTo>
                    <a:pt x="1727" y="86"/>
                  </a:lnTo>
                  <a:lnTo>
                    <a:pt x="1586" y="152"/>
                  </a:lnTo>
                  <a:lnTo>
                    <a:pt x="1367" y="206"/>
                  </a:lnTo>
                  <a:lnTo>
                    <a:pt x="1282" y="320"/>
                  </a:lnTo>
                  <a:lnTo>
                    <a:pt x="1186" y="446"/>
                  </a:lnTo>
                  <a:lnTo>
                    <a:pt x="1194" y="568"/>
                  </a:lnTo>
                  <a:lnTo>
                    <a:pt x="1226" y="648"/>
                  </a:lnTo>
                  <a:lnTo>
                    <a:pt x="1036" y="836"/>
                  </a:lnTo>
                  <a:lnTo>
                    <a:pt x="1114" y="872"/>
                  </a:lnTo>
                  <a:lnTo>
                    <a:pt x="1186" y="836"/>
                  </a:lnTo>
                  <a:lnTo>
                    <a:pt x="1202" y="912"/>
                  </a:lnTo>
                  <a:lnTo>
                    <a:pt x="1126" y="986"/>
                  </a:lnTo>
                  <a:lnTo>
                    <a:pt x="1247" y="1046"/>
                  </a:lnTo>
                  <a:lnTo>
                    <a:pt x="1277" y="1136"/>
                  </a:lnTo>
                  <a:lnTo>
                    <a:pt x="1122" y="1184"/>
                  </a:lnTo>
                  <a:lnTo>
                    <a:pt x="962" y="1280"/>
                  </a:lnTo>
                  <a:lnTo>
                    <a:pt x="796" y="1406"/>
                  </a:lnTo>
                  <a:lnTo>
                    <a:pt x="634" y="1376"/>
                  </a:lnTo>
                  <a:lnTo>
                    <a:pt x="466" y="1440"/>
                  </a:lnTo>
                  <a:lnTo>
                    <a:pt x="314" y="1536"/>
                  </a:lnTo>
                  <a:lnTo>
                    <a:pt x="306" y="1632"/>
                  </a:lnTo>
                  <a:lnTo>
                    <a:pt x="406" y="1736"/>
                  </a:lnTo>
                  <a:lnTo>
                    <a:pt x="402" y="1848"/>
                  </a:lnTo>
                  <a:lnTo>
                    <a:pt x="316" y="1946"/>
                  </a:lnTo>
                  <a:lnTo>
                    <a:pt x="0" y="2218"/>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fontAlgn="base">
                <a:spcBef>
                  <a:spcPct val="0"/>
                </a:spcBef>
                <a:spcAft>
                  <a:spcPct val="0"/>
                </a:spcAft>
              </a:pPr>
              <a:endParaRPr lang="zh-CN" altLang="en-US" b="1" kern="0">
                <a:solidFill>
                  <a:srgbClr val="000000"/>
                </a:solidFill>
                <a:latin typeface="Century Gothic" charset="0"/>
                <a:ea typeface="Century Gothic" charset="0"/>
                <a:cs typeface="Century Gothic" charset="0"/>
              </a:endParaRPr>
            </a:p>
          </p:txBody>
        </p:sp>
        <p:sp>
          <p:nvSpPr>
            <p:cNvPr id="48" name="Freeform 47">
              <a:extLst>
                <a:ext uri="{FF2B5EF4-FFF2-40B4-BE49-F238E27FC236}">
                  <a16:creationId xmlns:a16="http://schemas.microsoft.com/office/drawing/2014/main" id="{757FFC30-9392-3A4F-8039-95DAE9BB9A82}"/>
                </a:ext>
              </a:extLst>
            </p:cNvPr>
            <p:cNvSpPr>
              <a:spLocks/>
            </p:cNvSpPr>
            <p:nvPr/>
          </p:nvSpPr>
          <p:spPr bwMode="auto">
            <a:xfrm>
              <a:off x="3313512" y="1669302"/>
              <a:ext cx="798552" cy="581714"/>
            </a:xfrm>
            <a:custGeom>
              <a:avLst/>
              <a:gdLst>
                <a:gd name="T0" fmla="*/ 17 w 2687"/>
                <a:gd name="T1" fmla="*/ 25 h 1962"/>
                <a:gd name="T2" fmla="*/ 0 w 2687"/>
                <a:gd name="T3" fmla="*/ 48 h 1962"/>
                <a:gd name="T4" fmla="*/ 11 w 2687"/>
                <a:gd name="T5" fmla="*/ 93 h 1962"/>
                <a:gd name="T6" fmla="*/ 15 w 2687"/>
                <a:gd name="T7" fmla="*/ 130 h 1962"/>
                <a:gd name="T8" fmla="*/ 6 w 2687"/>
                <a:gd name="T9" fmla="*/ 150 h 1962"/>
                <a:gd name="T10" fmla="*/ 22 w 2687"/>
                <a:gd name="T11" fmla="*/ 166 h 1962"/>
                <a:gd name="T12" fmla="*/ 6 w 2687"/>
                <a:gd name="T13" fmla="*/ 173 h 1962"/>
                <a:gd name="T14" fmla="*/ 23 w 2687"/>
                <a:gd name="T15" fmla="*/ 196 h 1962"/>
                <a:gd name="T16" fmla="*/ 0 w 2687"/>
                <a:gd name="T17" fmla="*/ 213 h 1962"/>
                <a:gd name="T18" fmla="*/ 6 w 2687"/>
                <a:gd name="T19" fmla="*/ 230 h 1962"/>
                <a:gd name="T20" fmla="*/ 28 w 2687"/>
                <a:gd name="T21" fmla="*/ 236 h 1962"/>
                <a:gd name="T22" fmla="*/ 47 w 2687"/>
                <a:gd name="T23" fmla="*/ 246 h 1962"/>
                <a:gd name="T24" fmla="*/ 63 w 2687"/>
                <a:gd name="T25" fmla="*/ 264 h 1962"/>
                <a:gd name="T26" fmla="*/ 74 w 2687"/>
                <a:gd name="T27" fmla="*/ 309 h 1962"/>
                <a:gd name="T28" fmla="*/ 106 w 2687"/>
                <a:gd name="T29" fmla="*/ 310 h 1962"/>
                <a:gd name="T30" fmla="*/ 142 w 2687"/>
                <a:gd name="T31" fmla="*/ 309 h 1962"/>
                <a:gd name="T32" fmla="*/ 171 w 2687"/>
                <a:gd name="T33" fmla="*/ 338 h 1962"/>
                <a:gd name="T34" fmla="*/ 194 w 2687"/>
                <a:gd name="T35" fmla="*/ 321 h 1962"/>
                <a:gd name="T36" fmla="*/ 233 w 2687"/>
                <a:gd name="T37" fmla="*/ 344 h 1962"/>
                <a:gd name="T38" fmla="*/ 285 w 2687"/>
                <a:gd name="T39" fmla="*/ 338 h 1962"/>
                <a:gd name="T40" fmla="*/ 302 w 2687"/>
                <a:gd name="T41" fmla="*/ 349 h 1962"/>
                <a:gd name="T42" fmla="*/ 322 w 2687"/>
                <a:gd name="T43" fmla="*/ 341 h 1962"/>
                <a:gd name="T44" fmla="*/ 352 w 2687"/>
                <a:gd name="T45" fmla="*/ 341 h 1962"/>
                <a:gd name="T46" fmla="*/ 371 w 2687"/>
                <a:gd name="T47" fmla="*/ 354 h 1962"/>
                <a:gd name="T48" fmla="*/ 427 w 2687"/>
                <a:gd name="T49" fmla="*/ 372 h 1962"/>
                <a:gd name="T50" fmla="*/ 456 w 2687"/>
                <a:gd name="T51" fmla="*/ 372 h 1962"/>
                <a:gd name="T52" fmla="*/ 456 w 2687"/>
                <a:gd name="T53" fmla="*/ 338 h 1962"/>
                <a:gd name="T54" fmla="*/ 467 w 2687"/>
                <a:gd name="T55" fmla="*/ 298 h 1962"/>
                <a:gd name="T56" fmla="*/ 478 w 2687"/>
                <a:gd name="T57" fmla="*/ 258 h 1962"/>
                <a:gd name="T58" fmla="*/ 484 w 2687"/>
                <a:gd name="T59" fmla="*/ 232 h 1962"/>
                <a:gd name="T60" fmla="*/ 482 w 2687"/>
                <a:gd name="T61" fmla="*/ 196 h 1962"/>
                <a:gd name="T62" fmla="*/ 494 w 2687"/>
                <a:gd name="T63" fmla="*/ 159 h 1962"/>
                <a:gd name="T64" fmla="*/ 501 w 2687"/>
                <a:gd name="T65" fmla="*/ 120 h 1962"/>
                <a:gd name="T66" fmla="*/ 510 w 2687"/>
                <a:gd name="T67" fmla="*/ 102 h 1962"/>
                <a:gd name="T68" fmla="*/ 439 w 2687"/>
                <a:gd name="T69" fmla="*/ 78 h 1962"/>
                <a:gd name="T70" fmla="*/ 389 w 2687"/>
                <a:gd name="T71" fmla="*/ 66 h 1962"/>
                <a:gd name="T72" fmla="*/ 321 w 2687"/>
                <a:gd name="T73" fmla="*/ 54 h 1962"/>
                <a:gd name="T74" fmla="*/ 234 w 2687"/>
                <a:gd name="T75" fmla="*/ 35 h 1962"/>
                <a:gd name="T76" fmla="*/ 137 w 2687"/>
                <a:gd name="T77" fmla="*/ 0 h 1962"/>
                <a:gd name="T78" fmla="*/ 144 w 2687"/>
                <a:gd name="T79" fmla="*/ 26 h 1962"/>
                <a:gd name="T80" fmla="*/ 165 w 2687"/>
                <a:gd name="T81" fmla="*/ 42 h 1962"/>
                <a:gd name="T82" fmla="*/ 142 w 2687"/>
                <a:gd name="T83" fmla="*/ 53 h 1962"/>
                <a:gd name="T84" fmla="*/ 159 w 2687"/>
                <a:gd name="T85" fmla="*/ 71 h 1962"/>
                <a:gd name="T86" fmla="*/ 154 w 2687"/>
                <a:gd name="T87" fmla="*/ 116 h 1962"/>
                <a:gd name="T88" fmla="*/ 137 w 2687"/>
                <a:gd name="T89" fmla="*/ 162 h 1962"/>
                <a:gd name="T90" fmla="*/ 108 w 2687"/>
                <a:gd name="T91" fmla="*/ 179 h 1962"/>
                <a:gd name="T92" fmla="*/ 120 w 2687"/>
                <a:gd name="T93" fmla="*/ 156 h 1962"/>
                <a:gd name="T94" fmla="*/ 125 w 2687"/>
                <a:gd name="T95" fmla="*/ 156 h 1962"/>
                <a:gd name="T96" fmla="*/ 125 w 2687"/>
                <a:gd name="T97" fmla="*/ 110 h 1962"/>
                <a:gd name="T98" fmla="*/ 114 w 2687"/>
                <a:gd name="T99" fmla="*/ 105 h 1962"/>
                <a:gd name="T100" fmla="*/ 125 w 2687"/>
                <a:gd name="T101" fmla="*/ 93 h 1962"/>
                <a:gd name="T102" fmla="*/ 104 w 2687"/>
                <a:gd name="T103" fmla="*/ 73 h 1962"/>
                <a:gd name="T104" fmla="*/ 80 w 2687"/>
                <a:gd name="T105" fmla="*/ 62 h 1962"/>
                <a:gd name="T106" fmla="*/ 54 w 2687"/>
                <a:gd name="T107" fmla="*/ 50 h 1962"/>
                <a:gd name="T108" fmla="*/ 17 w 2687"/>
                <a:gd name="T109" fmla="*/ 25 h 196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687" h="1962">
                  <a:moveTo>
                    <a:pt x="90" y="132"/>
                  </a:moveTo>
                  <a:lnTo>
                    <a:pt x="0" y="252"/>
                  </a:lnTo>
                  <a:lnTo>
                    <a:pt x="60" y="492"/>
                  </a:lnTo>
                  <a:lnTo>
                    <a:pt x="81" y="686"/>
                  </a:lnTo>
                  <a:lnTo>
                    <a:pt x="30" y="792"/>
                  </a:lnTo>
                  <a:lnTo>
                    <a:pt x="118" y="878"/>
                  </a:lnTo>
                  <a:lnTo>
                    <a:pt x="30" y="912"/>
                  </a:lnTo>
                  <a:lnTo>
                    <a:pt x="120" y="1032"/>
                  </a:lnTo>
                  <a:lnTo>
                    <a:pt x="0" y="1122"/>
                  </a:lnTo>
                  <a:lnTo>
                    <a:pt x="30" y="1212"/>
                  </a:lnTo>
                  <a:lnTo>
                    <a:pt x="145" y="1243"/>
                  </a:lnTo>
                  <a:lnTo>
                    <a:pt x="246" y="1298"/>
                  </a:lnTo>
                  <a:lnTo>
                    <a:pt x="330" y="1392"/>
                  </a:lnTo>
                  <a:lnTo>
                    <a:pt x="390" y="1632"/>
                  </a:lnTo>
                  <a:lnTo>
                    <a:pt x="556" y="1637"/>
                  </a:lnTo>
                  <a:lnTo>
                    <a:pt x="750" y="1632"/>
                  </a:lnTo>
                  <a:lnTo>
                    <a:pt x="900" y="1782"/>
                  </a:lnTo>
                  <a:lnTo>
                    <a:pt x="1020" y="1692"/>
                  </a:lnTo>
                  <a:lnTo>
                    <a:pt x="1230" y="1812"/>
                  </a:lnTo>
                  <a:lnTo>
                    <a:pt x="1501" y="1782"/>
                  </a:lnTo>
                  <a:lnTo>
                    <a:pt x="1591" y="1842"/>
                  </a:lnTo>
                  <a:lnTo>
                    <a:pt x="1699" y="1801"/>
                  </a:lnTo>
                  <a:lnTo>
                    <a:pt x="1855" y="1801"/>
                  </a:lnTo>
                  <a:lnTo>
                    <a:pt x="1955" y="1865"/>
                  </a:lnTo>
                  <a:lnTo>
                    <a:pt x="2251" y="1962"/>
                  </a:lnTo>
                  <a:lnTo>
                    <a:pt x="2401" y="1962"/>
                  </a:lnTo>
                  <a:lnTo>
                    <a:pt x="2401" y="1782"/>
                  </a:lnTo>
                  <a:lnTo>
                    <a:pt x="2461" y="1572"/>
                  </a:lnTo>
                  <a:lnTo>
                    <a:pt x="2521" y="1362"/>
                  </a:lnTo>
                  <a:lnTo>
                    <a:pt x="2550" y="1225"/>
                  </a:lnTo>
                  <a:lnTo>
                    <a:pt x="2540" y="1033"/>
                  </a:lnTo>
                  <a:lnTo>
                    <a:pt x="2604" y="841"/>
                  </a:lnTo>
                  <a:lnTo>
                    <a:pt x="2641" y="631"/>
                  </a:lnTo>
                  <a:lnTo>
                    <a:pt x="2687" y="539"/>
                  </a:lnTo>
                  <a:lnTo>
                    <a:pt x="2312" y="411"/>
                  </a:lnTo>
                  <a:lnTo>
                    <a:pt x="2047" y="347"/>
                  </a:lnTo>
                  <a:lnTo>
                    <a:pt x="1690" y="283"/>
                  </a:lnTo>
                  <a:lnTo>
                    <a:pt x="1233" y="183"/>
                  </a:lnTo>
                  <a:lnTo>
                    <a:pt x="721" y="0"/>
                  </a:lnTo>
                  <a:lnTo>
                    <a:pt x="758" y="137"/>
                  </a:lnTo>
                  <a:lnTo>
                    <a:pt x="870" y="222"/>
                  </a:lnTo>
                  <a:lnTo>
                    <a:pt x="750" y="282"/>
                  </a:lnTo>
                  <a:lnTo>
                    <a:pt x="840" y="372"/>
                  </a:lnTo>
                  <a:lnTo>
                    <a:pt x="810" y="612"/>
                  </a:lnTo>
                  <a:lnTo>
                    <a:pt x="720" y="852"/>
                  </a:lnTo>
                  <a:lnTo>
                    <a:pt x="570" y="942"/>
                  </a:lnTo>
                  <a:lnTo>
                    <a:pt x="630" y="822"/>
                  </a:lnTo>
                  <a:lnTo>
                    <a:pt x="660" y="822"/>
                  </a:lnTo>
                  <a:lnTo>
                    <a:pt x="660" y="582"/>
                  </a:lnTo>
                  <a:lnTo>
                    <a:pt x="600" y="552"/>
                  </a:lnTo>
                  <a:lnTo>
                    <a:pt x="660" y="492"/>
                  </a:lnTo>
                  <a:lnTo>
                    <a:pt x="547" y="384"/>
                  </a:lnTo>
                  <a:lnTo>
                    <a:pt x="419" y="329"/>
                  </a:lnTo>
                  <a:lnTo>
                    <a:pt x="282" y="265"/>
                  </a:lnTo>
                  <a:lnTo>
                    <a:pt x="90" y="132"/>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49" name="Freeform 48">
              <a:extLst>
                <a:ext uri="{FF2B5EF4-FFF2-40B4-BE49-F238E27FC236}">
                  <a16:creationId xmlns:a16="http://schemas.microsoft.com/office/drawing/2014/main" id="{CF966755-5F2F-5D40-8748-9848FD4DB280}"/>
                </a:ext>
              </a:extLst>
            </p:cNvPr>
            <p:cNvSpPr>
              <a:spLocks/>
            </p:cNvSpPr>
            <p:nvPr/>
          </p:nvSpPr>
          <p:spPr bwMode="auto">
            <a:xfrm>
              <a:off x="3089605" y="2028963"/>
              <a:ext cx="966092" cy="791256"/>
            </a:xfrm>
            <a:custGeom>
              <a:avLst/>
              <a:gdLst>
                <a:gd name="T0" fmla="*/ 150 w 3256"/>
                <a:gd name="T1" fmla="*/ 0 h 2669"/>
                <a:gd name="T2" fmla="*/ 127 w 3256"/>
                <a:gd name="T3" fmla="*/ 29 h 2669"/>
                <a:gd name="T4" fmla="*/ 132 w 3256"/>
                <a:gd name="T5" fmla="*/ 68 h 2669"/>
                <a:gd name="T6" fmla="*/ 109 w 3256"/>
                <a:gd name="T7" fmla="*/ 85 h 2669"/>
                <a:gd name="T8" fmla="*/ 103 w 3256"/>
                <a:gd name="T9" fmla="*/ 114 h 2669"/>
                <a:gd name="T10" fmla="*/ 91 w 3256"/>
                <a:gd name="T11" fmla="*/ 139 h 2669"/>
                <a:gd name="T12" fmla="*/ 79 w 3256"/>
                <a:gd name="T13" fmla="*/ 173 h 2669"/>
                <a:gd name="T14" fmla="*/ 58 w 3256"/>
                <a:gd name="T15" fmla="*/ 207 h 2669"/>
                <a:gd name="T16" fmla="*/ 30 w 3256"/>
                <a:gd name="T17" fmla="*/ 240 h 2669"/>
                <a:gd name="T18" fmla="*/ 29 w 3256"/>
                <a:gd name="T19" fmla="*/ 263 h 2669"/>
                <a:gd name="T20" fmla="*/ 12 w 3256"/>
                <a:gd name="T21" fmla="*/ 284 h 2669"/>
                <a:gd name="T22" fmla="*/ 17 w 3256"/>
                <a:gd name="T23" fmla="*/ 325 h 2669"/>
                <a:gd name="T24" fmla="*/ 0 w 3256"/>
                <a:gd name="T25" fmla="*/ 357 h 2669"/>
                <a:gd name="T26" fmla="*/ 9 w 3256"/>
                <a:gd name="T27" fmla="*/ 370 h 2669"/>
                <a:gd name="T28" fmla="*/ 46 w 3256"/>
                <a:gd name="T29" fmla="*/ 381 h 2669"/>
                <a:gd name="T30" fmla="*/ 302 w 3256"/>
                <a:gd name="T31" fmla="*/ 460 h 2669"/>
                <a:gd name="T32" fmla="*/ 524 w 3256"/>
                <a:gd name="T33" fmla="*/ 506 h 2669"/>
                <a:gd name="T34" fmla="*/ 547 w 3256"/>
                <a:gd name="T35" fmla="*/ 352 h 2669"/>
                <a:gd name="T36" fmla="*/ 569 w 3256"/>
                <a:gd name="T37" fmla="*/ 318 h 2669"/>
                <a:gd name="T38" fmla="*/ 552 w 3256"/>
                <a:gd name="T39" fmla="*/ 296 h 2669"/>
                <a:gd name="T40" fmla="*/ 552 w 3256"/>
                <a:gd name="T41" fmla="*/ 273 h 2669"/>
                <a:gd name="T42" fmla="*/ 581 w 3256"/>
                <a:gd name="T43" fmla="*/ 256 h 2669"/>
                <a:gd name="T44" fmla="*/ 586 w 3256"/>
                <a:gd name="T45" fmla="*/ 227 h 2669"/>
                <a:gd name="T46" fmla="*/ 586 w 3256"/>
                <a:gd name="T47" fmla="*/ 222 h 2669"/>
                <a:gd name="T48" fmla="*/ 592 w 3256"/>
                <a:gd name="T49" fmla="*/ 210 h 2669"/>
                <a:gd name="T50" fmla="*/ 615 w 3256"/>
                <a:gd name="T51" fmla="*/ 205 h 2669"/>
                <a:gd name="T52" fmla="*/ 617 w 3256"/>
                <a:gd name="T53" fmla="*/ 187 h 2669"/>
                <a:gd name="T54" fmla="*/ 615 w 3256"/>
                <a:gd name="T55" fmla="*/ 165 h 2669"/>
                <a:gd name="T56" fmla="*/ 598 w 3256"/>
                <a:gd name="T57" fmla="*/ 142 h 2669"/>
                <a:gd name="T58" fmla="*/ 571 w 3256"/>
                <a:gd name="T59" fmla="*/ 142 h 2669"/>
                <a:gd name="T60" fmla="*/ 514 w 3256"/>
                <a:gd name="T61" fmla="*/ 124 h 2669"/>
                <a:gd name="T62" fmla="*/ 496 w 3256"/>
                <a:gd name="T63" fmla="*/ 111 h 2669"/>
                <a:gd name="T64" fmla="*/ 466 w 3256"/>
                <a:gd name="T65" fmla="*/ 111 h 2669"/>
                <a:gd name="T66" fmla="*/ 446 w 3256"/>
                <a:gd name="T67" fmla="*/ 119 h 2669"/>
                <a:gd name="T68" fmla="*/ 428 w 3256"/>
                <a:gd name="T69" fmla="*/ 108 h 2669"/>
                <a:gd name="T70" fmla="*/ 377 w 3256"/>
                <a:gd name="T71" fmla="*/ 114 h 2669"/>
                <a:gd name="T72" fmla="*/ 337 w 3256"/>
                <a:gd name="T73" fmla="*/ 91 h 2669"/>
                <a:gd name="T74" fmla="*/ 314 w 3256"/>
                <a:gd name="T75" fmla="*/ 108 h 2669"/>
                <a:gd name="T76" fmla="*/ 286 w 3256"/>
                <a:gd name="T77" fmla="*/ 79 h 2669"/>
                <a:gd name="T78" fmla="*/ 252 w 3256"/>
                <a:gd name="T79" fmla="*/ 80 h 2669"/>
                <a:gd name="T80" fmla="*/ 218 w 3256"/>
                <a:gd name="T81" fmla="*/ 79 h 2669"/>
                <a:gd name="T82" fmla="*/ 206 w 3256"/>
                <a:gd name="T83" fmla="*/ 34 h 2669"/>
                <a:gd name="T84" fmla="*/ 191 w 3256"/>
                <a:gd name="T85" fmla="*/ 16 h 2669"/>
                <a:gd name="T86" fmla="*/ 171 w 3256"/>
                <a:gd name="T87" fmla="*/ 5 h 2669"/>
                <a:gd name="T88" fmla="*/ 150 w 3256"/>
                <a:gd name="T89" fmla="*/ 0 h 266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256" h="2669">
                  <a:moveTo>
                    <a:pt x="789" y="0"/>
                  </a:moveTo>
                  <a:lnTo>
                    <a:pt x="672" y="155"/>
                  </a:lnTo>
                  <a:lnTo>
                    <a:pt x="694" y="359"/>
                  </a:lnTo>
                  <a:lnTo>
                    <a:pt x="574" y="449"/>
                  </a:lnTo>
                  <a:lnTo>
                    <a:pt x="544" y="599"/>
                  </a:lnTo>
                  <a:lnTo>
                    <a:pt x="480" y="731"/>
                  </a:lnTo>
                  <a:lnTo>
                    <a:pt x="416" y="915"/>
                  </a:lnTo>
                  <a:lnTo>
                    <a:pt x="304" y="1091"/>
                  </a:lnTo>
                  <a:lnTo>
                    <a:pt x="160" y="1267"/>
                  </a:lnTo>
                  <a:lnTo>
                    <a:pt x="152" y="1387"/>
                  </a:lnTo>
                  <a:lnTo>
                    <a:pt x="64" y="1499"/>
                  </a:lnTo>
                  <a:lnTo>
                    <a:pt x="88" y="1715"/>
                  </a:lnTo>
                  <a:lnTo>
                    <a:pt x="0" y="1883"/>
                  </a:lnTo>
                  <a:lnTo>
                    <a:pt x="48" y="1952"/>
                  </a:lnTo>
                  <a:lnTo>
                    <a:pt x="244" y="2009"/>
                  </a:lnTo>
                  <a:lnTo>
                    <a:pt x="1594" y="2429"/>
                  </a:lnTo>
                  <a:lnTo>
                    <a:pt x="2765" y="2669"/>
                  </a:lnTo>
                  <a:lnTo>
                    <a:pt x="2885" y="1859"/>
                  </a:lnTo>
                  <a:lnTo>
                    <a:pt x="3005" y="1679"/>
                  </a:lnTo>
                  <a:lnTo>
                    <a:pt x="2915" y="1559"/>
                  </a:lnTo>
                  <a:lnTo>
                    <a:pt x="2915" y="1439"/>
                  </a:lnTo>
                  <a:lnTo>
                    <a:pt x="3065" y="1349"/>
                  </a:lnTo>
                  <a:lnTo>
                    <a:pt x="3095" y="1199"/>
                  </a:lnTo>
                  <a:lnTo>
                    <a:pt x="3095" y="1169"/>
                  </a:lnTo>
                  <a:lnTo>
                    <a:pt x="3125" y="1109"/>
                  </a:lnTo>
                  <a:lnTo>
                    <a:pt x="3245" y="1079"/>
                  </a:lnTo>
                  <a:lnTo>
                    <a:pt x="3256" y="987"/>
                  </a:lnTo>
                  <a:lnTo>
                    <a:pt x="3245" y="869"/>
                  </a:lnTo>
                  <a:lnTo>
                    <a:pt x="3158" y="749"/>
                  </a:lnTo>
                  <a:lnTo>
                    <a:pt x="3012" y="749"/>
                  </a:lnTo>
                  <a:lnTo>
                    <a:pt x="2715" y="653"/>
                  </a:lnTo>
                  <a:lnTo>
                    <a:pt x="2615" y="587"/>
                  </a:lnTo>
                  <a:lnTo>
                    <a:pt x="2460" y="587"/>
                  </a:lnTo>
                  <a:lnTo>
                    <a:pt x="2351" y="629"/>
                  </a:lnTo>
                  <a:lnTo>
                    <a:pt x="2259" y="569"/>
                  </a:lnTo>
                  <a:lnTo>
                    <a:pt x="1989" y="599"/>
                  </a:lnTo>
                  <a:lnTo>
                    <a:pt x="1779" y="480"/>
                  </a:lnTo>
                  <a:lnTo>
                    <a:pt x="1659" y="569"/>
                  </a:lnTo>
                  <a:lnTo>
                    <a:pt x="1508" y="419"/>
                  </a:lnTo>
                  <a:lnTo>
                    <a:pt x="1331" y="423"/>
                  </a:lnTo>
                  <a:lnTo>
                    <a:pt x="1148" y="419"/>
                  </a:lnTo>
                  <a:lnTo>
                    <a:pt x="1088" y="180"/>
                  </a:lnTo>
                  <a:lnTo>
                    <a:pt x="1010" y="87"/>
                  </a:lnTo>
                  <a:lnTo>
                    <a:pt x="905" y="29"/>
                  </a:lnTo>
                  <a:lnTo>
                    <a:pt x="789" y="0"/>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50" name="Freeform 50">
              <a:extLst>
                <a:ext uri="{FF2B5EF4-FFF2-40B4-BE49-F238E27FC236}">
                  <a16:creationId xmlns:a16="http://schemas.microsoft.com/office/drawing/2014/main" id="{7DA4C7BB-67EA-3447-8234-5E74080CB585}"/>
                </a:ext>
              </a:extLst>
            </p:cNvPr>
            <p:cNvSpPr>
              <a:spLocks/>
            </p:cNvSpPr>
            <p:nvPr/>
          </p:nvSpPr>
          <p:spPr bwMode="auto">
            <a:xfrm>
              <a:off x="3484184" y="2748287"/>
              <a:ext cx="760973" cy="1147790"/>
            </a:xfrm>
            <a:custGeom>
              <a:avLst/>
              <a:gdLst>
                <a:gd name="T0" fmla="*/ 49 w 2565"/>
                <a:gd name="T1" fmla="*/ 0 h 3871"/>
                <a:gd name="T2" fmla="*/ 272 w 2565"/>
                <a:gd name="T3" fmla="*/ 46 h 3871"/>
                <a:gd name="T4" fmla="*/ 486 w 2565"/>
                <a:gd name="T5" fmla="*/ 88 h 3871"/>
                <a:gd name="T6" fmla="*/ 480 w 2565"/>
                <a:gd name="T7" fmla="*/ 110 h 3871"/>
                <a:gd name="T8" fmla="*/ 465 w 2565"/>
                <a:gd name="T9" fmla="*/ 183 h 3871"/>
                <a:gd name="T10" fmla="*/ 458 w 2565"/>
                <a:gd name="T11" fmla="*/ 251 h 3871"/>
                <a:gd name="T12" fmla="*/ 450 w 2565"/>
                <a:gd name="T13" fmla="*/ 318 h 3871"/>
                <a:gd name="T14" fmla="*/ 425 w 2565"/>
                <a:gd name="T15" fmla="*/ 472 h 3871"/>
                <a:gd name="T16" fmla="*/ 414 w 2565"/>
                <a:gd name="T17" fmla="*/ 569 h 3871"/>
                <a:gd name="T18" fmla="*/ 409 w 2565"/>
                <a:gd name="T19" fmla="*/ 587 h 3871"/>
                <a:gd name="T20" fmla="*/ 409 w 2565"/>
                <a:gd name="T21" fmla="*/ 612 h 3871"/>
                <a:gd name="T22" fmla="*/ 399 w 2565"/>
                <a:gd name="T23" fmla="*/ 624 h 3871"/>
                <a:gd name="T24" fmla="*/ 404 w 2565"/>
                <a:gd name="T25" fmla="*/ 652 h 3871"/>
                <a:gd name="T26" fmla="*/ 376 w 2565"/>
                <a:gd name="T27" fmla="*/ 642 h 3871"/>
                <a:gd name="T28" fmla="*/ 357 w 2565"/>
                <a:gd name="T29" fmla="*/ 637 h 3871"/>
                <a:gd name="T30" fmla="*/ 342 w 2565"/>
                <a:gd name="T31" fmla="*/ 646 h 3871"/>
                <a:gd name="T32" fmla="*/ 341 w 2565"/>
                <a:gd name="T33" fmla="*/ 662 h 3871"/>
                <a:gd name="T34" fmla="*/ 348 w 2565"/>
                <a:gd name="T35" fmla="*/ 695 h 3871"/>
                <a:gd name="T36" fmla="*/ 346 w 2565"/>
                <a:gd name="T37" fmla="*/ 718 h 3871"/>
                <a:gd name="T38" fmla="*/ 333 w 2565"/>
                <a:gd name="T39" fmla="*/ 734 h 3871"/>
                <a:gd name="T40" fmla="*/ 214 w 2565"/>
                <a:gd name="T41" fmla="*/ 579 h 3871"/>
                <a:gd name="T42" fmla="*/ 170 w 2565"/>
                <a:gd name="T43" fmla="*/ 523 h 3871"/>
                <a:gd name="T44" fmla="*/ 108 w 2565"/>
                <a:gd name="T45" fmla="*/ 424 h 3871"/>
                <a:gd name="T46" fmla="*/ 27 w 2565"/>
                <a:gd name="T47" fmla="*/ 323 h 3871"/>
                <a:gd name="T48" fmla="*/ 0 w 2565"/>
                <a:gd name="T49" fmla="*/ 277 h 3871"/>
                <a:gd name="T50" fmla="*/ 49 w 2565"/>
                <a:gd name="T51" fmla="*/ 0 h 387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565" h="3871">
                  <a:moveTo>
                    <a:pt x="261" y="0"/>
                  </a:moveTo>
                  <a:lnTo>
                    <a:pt x="1437" y="241"/>
                  </a:lnTo>
                  <a:lnTo>
                    <a:pt x="2565" y="465"/>
                  </a:lnTo>
                  <a:lnTo>
                    <a:pt x="2532" y="580"/>
                  </a:lnTo>
                  <a:lnTo>
                    <a:pt x="2454" y="964"/>
                  </a:lnTo>
                  <a:lnTo>
                    <a:pt x="2418" y="1324"/>
                  </a:lnTo>
                  <a:lnTo>
                    <a:pt x="2376" y="1678"/>
                  </a:lnTo>
                  <a:lnTo>
                    <a:pt x="2243" y="2489"/>
                  </a:lnTo>
                  <a:lnTo>
                    <a:pt x="2183" y="2999"/>
                  </a:lnTo>
                  <a:lnTo>
                    <a:pt x="2160" y="3094"/>
                  </a:lnTo>
                  <a:lnTo>
                    <a:pt x="2160" y="3226"/>
                  </a:lnTo>
                  <a:lnTo>
                    <a:pt x="2106" y="3292"/>
                  </a:lnTo>
                  <a:lnTo>
                    <a:pt x="2130" y="3436"/>
                  </a:lnTo>
                  <a:lnTo>
                    <a:pt x="1986" y="3388"/>
                  </a:lnTo>
                  <a:lnTo>
                    <a:pt x="1883" y="3359"/>
                  </a:lnTo>
                  <a:lnTo>
                    <a:pt x="1806" y="3406"/>
                  </a:lnTo>
                  <a:lnTo>
                    <a:pt x="1800" y="3490"/>
                  </a:lnTo>
                  <a:lnTo>
                    <a:pt x="1836" y="3664"/>
                  </a:lnTo>
                  <a:lnTo>
                    <a:pt x="1824" y="3784"/>
                  </a:lnTo>
                  <a:lnTo>
                    <a:pt x="1757" y="3871"/>
                  </a:lnTo>
                  <a:lnTo>
                    <a:pt x="1130" y="3054"/>
                  </a:lnTo>
                  <a:lnTo>
                    <a:pt x="899" y="2758"/>
                  </a:lnTo>
                  <a:lnTo>
                    <a:pt x="569" y="2236"/>
                  </a:lnTo>
                  <a:lnTo>
                    <a:pt x="144" y="1702"/>
                  </a:lnTo>
                  <a:lnTo>
                    <a:pt x="0" y="1459"/>
                  </a:lnTo>
                  <a:lnTo>
                    <a:pt x="261" y="0"/>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grpSp>
      <p:sp>
        <p:nvSpPr>
          <p:cNvPr id="51" name="Freeform 6">
            <a:extLst>
              <a:ext uri="{FF2B5EF4-FFF2-40B4-BE49-F238E27FC236}">
                <a16:creationId xmlns:a16="http://schemas.microsoft.com/office/drawing/2014/main" id="{9F6D94BC-2EEE-2A4C-9FBF-5DD27ECD6EAB}"/>
              </a:ext>
            </a:extLst>
          </p:cNvPr>
          <p:cNvSpPr>
            <a:spLocks/>
          </p:cNvSpPr>
          <p:nvPr userDrawn="1"/>
        </p:nvSpPr>
        <p:spPr bwMode="auto">
          <a:xfrm>
            <a:off x="4191920" y="1844441"/>
            <a:ext cx="1208789" cy="725578"/>
          </a:xfrm>
          <a:custGeom>
            <a:avLst/>
            <a:gdLst>
              <a:gd name="T0" fmla="*/ 6 w 4076"/>
              <a:gd name="T1" fmla="*/ 0 h 2449"/>
              <a:gd name="T2" fmla="*/ 221 w 4076"/>
              <a:gd name="T3" fmla="*/ 36 h 2449"/>
              <a:gd name="T4" fmla="*/ 511 w 4076"/>
              <a:gd name="T5" fmla="*/ 70 h 2449"/>
              <a:gd name="T6" fmla="*/ 772 w 4076"/>
              <a:gd name="T7" fmla="*/ 88 h 2449"/>
              <a:gd name="T8" fmla="*/ 755 w 4076"/>
              <a:gd name="T9" fmla="*/ 457 h 2449"/>
              <a:gd name="T10" fmla="*/ 385 w 4076"/>
              <a:gd name="T11" fmla="*/ 429 h 2449"/>
              <a:gd name="T12" fmla="*/ 277 w 4076"/>
              <a:gd name="T13" fmla="*/ 417 h 2449"/>
              <a:gd name="T14" fmla="*/ 267 w 4076"/>
              <a:gd name="T15" fmla="*/ 452 h 2449"/>
              <a:gd name="T16" fmla="*/ 239 w 4076"/>
              <a:gd name="T17" fmla="*/ 441 h 2449"/>
              <a:gd name="T18" fmla="*/ 239 w 4076"/>
              <a:gd name="T19" fmla="*/ 459 h 2449"/>
              <a:gd name="T20" fmla="*/ 217 w 4076"/>
              <a:gd name="T21" fmla="*/ 464 h 2449"/>
              <a:gd name="T22" fmla="*/ 199 w 4076"/>
              <a:gd name="T23" fmla="*/ 453 h 2449"/>
              <a:gd name="T24" fmla="*/ 154 w 4076"/>
              <a:gd name="T25" fmla="*/ 453 h 2449"/>
              <a:gd name="T26" fmla="*/ 136 w 4076"/>
              <a:gd name="T27" fmla="*/ 444 h 2449"/>
              <a:gd name="T28" fmla="*/ 120 w 4076"/>
              <a:gd name="T29" fmla="*/ 426 h 2449"/>
              <a:gd name="T30" fmla="*/ 110 w 4076"/>
              <a:gd name="T31" fmla="*/ 409 h 2449"/>
              <a:gd name="T32" fmla="*/ 108 w 4076"/>
              <a:gd name="T33" fmla="*/ 380 h 2449"/>
              <a:gd name="T34" fmla="*/ 92 w 4076"/>
              <a:gd name="T35" fmla="*/ 327 h 2449"/>
              <a:gd name="T36" fmla="*/ 60 w 4076"/>
              <a:gd name="T37" fmla="*/ 329 h 2449"/>
              <a:gd name="T38" fmla="*/ 60 w 4076"/>
              <a:gd name="T39" fmla="*/ 287 h 2449"/>
              <a:gd name="T40" fmla="*/ 80 w 4076"/>
              <a:gd name="T41" fmla="*/ 231 h 2449"/>
              <a:gd name="T42" fmla="*/ 57 w 4076"/>
              <a:gd name="T43" fmla="*/ 219 h 2449"/>
              <a:gd name="T44" fmla="*/ 46 w 4076"/>
              <a:gd name="T45" fmla="*/ 197 h 2449"/>
              <a:gd name="T46" fmla="*/ 18 w 4076"/>
              <a:gd name="T47" fmla="*/ 167 h 2449"/>
              <a:gd name="T48" fmla="*/ 0 w 4076"/>
              <a:gd name="T49" fmla="*/ 140 h 2449"/>
              <a:gd name="T50" fmla="*/ 0 w 4076"/>
              <a:gd name="T51" fmla="*/ 87 h 2449"/>
              <a:gd name="T52" fmla="*/ 1 w 4076"/>
              <a:gd name="T53" fmla="*/ 49 h 2449"/>
              <a:gd name="T54" fmla="*/ 6 w 4076"/>
              <a:gd name="T55" fmla="*/ 0 h 244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076" h="2449">
                <a:moveTo>
                  <a:pt x="31" y="0"/>
                </a:moveTo>
                <a:lnTo>
                  <a:pt x="1165" y="192"/>
                </a:lnTo>
                <a:lnTo>
                  <a:pt x="2696" y="372"/>
                </a:lnTo>
                <a:lnTo>
                  <a:pt x="4076" y="462"/>
                </a:lnTo>
                <a:lnTo>
                  <a:pt x="3986" y="2412"/>
                </a:lnTo>
                <a:lnTo>
                  <a:pt x="2035" y="2262"/>
                </a:lnTo>
                <a:lnTo>
                  <a:pt x="1465" y="2202"/>
                </a:lnTo>
                <a:lnTo>
                  <a:pt x="1410" y="2388"/>
                </a:lnTo>
                <a:lnTo>
                  <a:pt x="1264" y="2329"/>
                </a:lnTo>
                <a:lnTo>
                  <a:pt x="1262" y="2421"/>
                </a:lnTo>
                <a:lnTo>
                  <a:pt x="1146" y="2449"/>
                </a:lnTo>
                <a:lnTo>
                  <a:pt x="1053" y="2390"/>
                </a:lnTo>
                <a:lnTo>
                  <a:pt x="811" y="2390"/>
                </a:lnTo>
                <a:lnTo>
                  <a:pt x="720" y="2341"/>
                </a:lnTo>
                <a:lnTo>
                  <a:pt x="632" y="2251"/>
                </a:lnTo>
                <a:lnTo>
                  <a:pt x="583" y="2159"/>
                </a:lnTo>
                <a:lnTo>
                  <a:pt x="572" y="2005"/>
                </a:lnTo>
                <a:lnTo>
                  <a:pt x="486" y="1727"/>
                </a:lnTo>
                <a:lnTo>
                  <a:pt x="319" y="1736"/>
                </a:lnTo>
                <a:lnTo>
                  <a:pt x="318" y="1515"/>
                </a:lnTo>
                <a:lnTo>
                  <a:pt x="421" y="1220"/>
                </a:lnTo>
                <a:lnTo>
                  <a:pt x="303" y="1154"/>
                </a:lnTo>
                <a:lnTo>
                  <a:pt x="241" y="1040"/>
                </a:lnTo>
                <a:lnTo>
                  <a:pt x="94" y="881"/>
                </a:lnTo>
                <a:lnTo>
                  <a:pt x="1" y="737"/>
                </a:lnTo>
                <a:lnTo>
                  <a:pt x="0" y="461"/>
                </a:lnTo>
                <a:lnTo>
                  <a:pt x="6" y="257"/>
                </a:lnTo>
                <a:lnTo>
                  <a:pt x="31" y="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52" name="Freeform 30">
            <a:extLst>
              <a:ext uri="{FF2B5EF4-FFF2-40B4-BE49-F238E27FC236}">
                <a16:creationId xmlns:a16="http://schemas.microsoft.com/office/drawing/2014/main" id="{7E586742-7825-9D46-B795-A31282B982B0}"/>
              </a:ext>
            </a:extLst>
          </p:cNvPr>
          <p:cNvSpPr>
            <a:spLocks/>
          </p:cNvSpPr>
          <p:nvPr userDrawn="1"/>
        </p:nvSpPr>
        <p:spPr bwMode="auto">
          <a:xfrm>
            <a:off x="7267127" y="3856984"/>
            <a:ext cx="490091" cy="761545"/>
          </a:xfrm>
          <a:custGeom>
            <a:avLst/>
            <a:gdLst>
              <a:gd name="T0" fmla="*/ 0 w 1649"/>
              <a:gd name="T1" fmla="*/ 44 h 2568"/>
              <a:gd name="T2" fmla="*/ 19 w 1649"/>
              <a:gd name="T3" fmla="*/ 96 h 2568"/>
              <a:gd name="T4" fmla="*/ 18 w 1649"/>
              <a:gd name="T5" fmla="*/ 141 h 2568"/>
              <a:gd name="T6" fmla="*/ 27 w 1649"/>
              <a:gd name="T7" fmla="*/ 212 h 2568"/>
              <a:gd name="T8" fmla="*/ 35 w 1649"/>
              <a:gd name="T9" fmla="*/ 326 h 2568"/>
              <a:gd name="T10" fmla="*/ 48 w 1649"/>
              <a:gd name="T11" fmla="*/ 432 h 2568"/>
              <a:gd name="T12" fmla="*/ 46 w 1649"/>
              <a:gd name="T13" fmla="*/ 471 h 2568"/>
              <a:gd name="T14" fmla="*/ 41 w 1649"/>
              <a:gd name="T15" fmla="*/ 482 h 2568"/>
              <a:gd name="T16" fmla="*/ 72 w 1649"/>
              <a:gd name="T17" fmla="*/ 469 h 2568"/>
              <a:gd name="T18" fmla="*/ 78 w 1649"/>
              <a:gd name="T19" fmla="*/ 446 h 2568"/>
              <a:gd name="T20" fmla="*/ 90 w 1649"/>
              <a:gd name="T21" fmla="*/ 461 h 2568"/>
              <a:gd name="T22" fmla="*/ 97 w 1649"/>
              <a:gd name="T23" fmla="*/ 478 h 2568"/>
              <a:gd name="T24" fmla="*/ 116 w 1649"/>
              <a:gd name="T25" fmla="*/ 487 h 2568"/>
              <a:gd name="T26" fmla="*/ 123 w 1649"/>
              <a:gd name="T27" fmla="*/ 469 h 2568"/>
              <a:gd name="T28" fmla="*/ 117 w 1649"/>
              <a:gd name="T29" fmla="*/ 435 h 2568"/>
              <a:gd name="T30" fmla="*/ 117 w 1649"/>
              <a:gd name="T31" fmla="*/ 412 h 2568"/>
              <a:gd name="T32" fmla="*/ 154 w 1649"/>
              <a:gd name="T33" fmla="*/ 404 h 2568"/>
              <a:gd name="T34" fmla="*/ 179 w 1649"/>
              <a:gd name="T35" fmla="*/ 401 h 2568"/>
              <a:gd name="T36" fmla="*/ 242 w 1649"/>
              <a:gd name="T37" fmla="*/ 381 h 2568"/>
              <a:gd name="T38" fmla="*/ 305 w 1649"/>
              <a:gd name="T39" fmla="*/ 366 h 2568"/>
              <a:gd name="T40" fmla="*/ 313 w 1649"/>
              <a:gd name="T41" fmla="*/ 338 h 2568"/>
              <a:gd name="T42" fmla="*/ 305 w 1649"/>
              <a:gd name="T43" fmla="*/ 314 h 2568"/>
              <a:gd name="T44" fmla="*/ 301 w 1649"/>
              <a:gd name="T45" fmla="*/ 281 h 2568"/>
              <a:gd name="T46" fmla="*/ 298 w 1649"/>
              <a:gd name="T47" fmla="*/ 262 h 2568"/>
              <a:gd name="T48" fmla="*/ 304 w 1649"/>
              <a:gd name="T49" fmla="*/ 232 h 2568"/>
              <a:gd name="T50" fmla="*/ 293 w 1649"/>
              <a:gd name="T51" fmla="*/ 212 h 2568"/>
              <a:gd name="T52" fmla="*/ 272 w 1649"/>
              <a:gd name="T53" fmla="*/ 176 h 2568"/>
              <a:gd name="T54" fmla="*/ 260 w 1649"/>
              <a:gd name="T55" fmla="*/ 127 h 2568"/>
              <a:gd name="T56" fmla="*/ 239 w 1649"/>
              <a:gd name="T57" fmla="*/ 52 h 2568"/>
              <a:gd name="T58" fmla="*/ 225 w 1649"/>
              <a:gd name="T59" fmla="*/ 27 h 2568"/>
              <a:gd name="T60" fmla="*/ 229 w 1649"/>
              <a:gd name="T61" fmla="*/ 0 h 2568"/>
              <a:gd name="T62" fmla="*/ 195 w 1649"/>
              <a:gd name="T63" fmla="*/ 1 h 2568"/>
              <a:gd name="T64" fmla="*/ 159 w 1649"/>
              <a:gd name="T65" fmla="*/ 13 h 2568"/>
              <a:gd name="T66" fmla="*/ 132 w 1649"/>
              <a:gd name="T67" fmla="*/ 17 h 2568"/>
              <a:gd name="T68" fmla="*/ 93 w 1649"/>
              <a:gd name="T69" fmla="*/ 28 h 2568"/>
              <a:gd name="T70" fmla="*/ 68 w 1649"/>
              <a:gd name="T71" fmla="*/ 33 h 2568"/>
              <a:gd name="T72" fmla="*/ 65 w 1649"/>
              <a:gd name="T73" fmla="*/ 20 h 2568"/>
              <a:gd name="T74" fmla="*/ 64 w 1649"/>
              <a:gd name="T75" fmla="*/ 20 h 2568"/>
              <a:gd name="T76" fmla="*/ 52 w 1649"/>
              <a:gd name="T77" fmla="*/ 17 h 2568"/>
              <a:gd name="T78" fmla="*/ 38 w 1649"/>
              <a:gd name="T79" fmla="*/ 27 h 2568"/>
              <a:gd name="T80" fmla="*/ 19 w 1649"/>
              <a:gd name="T81" fmla="*/ 22 h 2568"/>
              <a:gd name="T82" fmla="*/ 14 w 1649"/>
              <a:gd name="T83" fmla="*/ 34 h 2568"/>
              <a:gd name="T84" fmla="*/ 0 w 1649"/>
              <a:gd name="T85" fmla="*/ 44 h 256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649" h="2568">
                <a:moveTo>
                  <a:pt x="0" y="234"/>
                </a:moveTo>
                <a:lnTo>
                  <a:pt x="99" y="506"/>
                </a:lnTo>
                <a:lnTo>
                  <a:pt x="95" y="741"/>
                </a:lnTo>
                <a:lnTo>
                  <a:pt x="141" y="1116"/>
                </a:lnTo>
                <a:lnTo>
                  <a:pt x="185" y="1721"/>
                </a:lnTo>
                <a:lnTo>
                  <a:pt x="255" y="2280"/>
                </a:lnTo>
                <a:lnTo>
                  <a:pt x="243" y="2483"/>
                </a:lnTo>
                <a:lnTo>
                  <a:pt x="216" y="2544"/>
                </a:lnTo>
                <a:lnTo>
                  <a:pt x="379" y="2472"/>
                </a:lnTo>
                <a:lnTo>
                  <a:pt x="409" y="2352"/>
                </a:lnTo>
                <a:lnTo>
                  <a:pt x="473" y="2432"/>
                </a:lnTo>
                <a:lnTo>
                  <a:pt x="513" y="2520"/>
                </a:lnTo>
                <a:lnTo>
                  <a:pt x="609" y="2568"/>
                </a:lnTo>
                <a:lnTo>
                  <a:pt x="649" y="2472"/>
                </a:lnTo>
                <a:lnTo>
                  <a:pt x="619" y="2292"/>
                </a:lnTo>
                <a:lnTo>
                  <a:pt x="619" y="2172"/>
                </a:lnTo>
                <a:lnTo>
                  <a:pt x="809" y="2128"/>
                </a:lnTo>
                <a:lnTo>
                  <a:pt x="945" y="2112"/>
                </a:lnTo>
                <a:lnTo>
                  <a:pt x="1273" y="2008"/>
                </a:lnTo>
                <a:lnTo>
                  <a:pt x="1609" y="1932"/>
                </a:lnTo>
                <a:lnTo>
                  <a:pt x="1649" y="1784"/>
                </a:lnTo>
                <a:lnTo>
                  <a:pt x="1609" y="1656"/>
                </a:lnTo>
                <a:lnTo>
                  <a:pt x="1585" y="1480"/>
                </a:lnTo>
                <a:lnTo>
                  <a:pt x="1569" y="1384"/>
                </a:lnTo>
                <a:lnTo>
                  <a:pt x="1601" y="1224"/>
                </a:lnTo>
                <a:lnTo>
                  <a:pt x="1545" y="1120"/>
                </a:lnTo>
                <a:lnTo>
                  <a:pt x="1433" y="928"/>
                </a:lnTo>
                <a:lnTo>
                  <a:pt x="1369" y="672"/>
                </a:lnTo>
                <a:lnTo>
                  <a:pt x="1257" y="272"/>
                </a:lnTo>
                <a:lnTo>
                  <a:pt x="1185" y="144"/>
                </a:lnTo>
                <a:lnTo>
                  <a:pt x="1209" y="0"/>
                </a:lnTo>
                <a:lnTo>
                  <a:pt x="1029" y="5"/>
                </a:lnTo>
                <a:lnTo>
                  <a:pt x="839" y="71"/>
                </a:lnTo>
                <a:lnTo>
                  <a:pt x="696" y="90"/>
                </a:lnTo>
                <a:lnTo>
                  <a:pt x="489" y="149"/>
                </a:lnTo>
                <a:lnTo>
                  <a:pt x="356" y="174"/>
                </a:lnTo>
                <a:lnTo>
                  <a:pt x="341" y="107"/>
                </a:lnTo>
                <a:lnTo>
                  <a:pt x="339" y="108"/>
                </a:lnTo>
                <a:lnTo>
                  <a:pt x="276" y="90"/>
                </a:lnTo>
                <a:lnTo>
                  <a:pt x="201" y="143"/>
                </a:lnTo>
                <a:lnTo>
                  <a:pt x="99" y="117"/>
                </a:lnTo>
                <a:lnTo>
                  <a:pt x="72" y="177"/>
                </a:lnTo>
                <a:lnTo>
                  <a:pt x="0" y="234"/>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53" name="Freeform 49">
            <a:extLst>
              <a:ext uri="{FF2B5EF4-FFF2-40B4-BE49-F238E27FC236}">
                <a16:creationId xmlns:a16="http://schemas.microsoft.com/office/drawing/2014/main" id="{3A8DEE69-7613-9A40-9873-B8CF064A7DC6}"/>
              </a:ext>
            </a:extLst>
          </p:cNvPr>
          <p:cNvSpPr>
            <a:spLocks/>
          </p:cNvSpPr>
          <p:nvPr userDrawn="1"/>
        </p:nvSpPr>
        <p:spPr bwMode="auto">
          <a:xfrm>
            <a:off x="3020710" y="2607549"/>
            <a:ext cx="1036551" cy="1656008"/>
          </a:xfrm>
          <a:custGeom>
            <a:avLst/>
            <a:gdLst>
              <a:gd name="T0" fmla="*/ 42 w 3498"/>
              <a:gd name="T1" fmla="*/ 24 h 5586"/>
              <a:gd name="T2" fmla="*/ 38 w 3498"/>
              <a:gd name="T3" fmla="*/ 71 h 5586"/>
              <a:gd name="T4" fmla="*/ 0 w 3498"/>
              <a:gd name="T5" fmla="*/ 138 h 5586"/>
              <a:gd name="T6" fmla="*/ 23 w 3498"/>
              <a:gd name="T7" fmla="*/ 193 h 5586"/>
              <a:gd name="T8" fmla="*/ 25 w 3498"/>
              <a:gd name="T9" fmla="*/ 248 h 5586"/>
              <a:gd name="T10" fmla="*/ 28 w 3498"/>
              <a:gd name="T11" fmla="*/ 341 h 5586"/>
              <a:gd name="T12" fmla="*/ 47 w 3498"/>
              <a:gd name="T13" fmla="*/ 399 h 5586"/>
              <a:gd name="T14" fmla="*/ 64 w 3498"/>
              <a:gd name="T15" fmla="*/ 430 h 5586"/>
              <a:gd name="T16" fmla="*/ 91 w 3498"/>
              <a:gd name="T17" fmla="*/ 390 h 5586"/>
              <a:gd name="T18" fmla="*/ 92 w 3498"/>
              <a:gd name="T19" fmla="*/ 425 h 5586"/>
              <a:gd name="T20" fmla="*/ 72 w 3498"/>
              <a:gd name="T21" fmla="*/ 452 h 5586"/>
              <a:gd name="T22" fmla="*/ 61 w 3498"/>
              <a:gd name="T23" fmla="*/ 486 h 5586"/>
              <a:gd name="T24" fmla="*/ 111 w 3498"/>
              <a:gd name="T25" fmla="*/ 538 h 5586"/>
              <a:gd name="T26" fmla="*/ 90 w 3498"/>
              <a:gd name="T27" fmla="*/ 569 h 5586"/>
              <a:gd name="T28" fmla="*/ 124 w 3498"/>
              <a:gd name="T29" fmla="*/ 637 h 5586"/>
              <a:gd name="T30" fmla="*/ 152 w 3498"/>
              <a:gd name="T31" fmla="*/ 708 h 5586"/>
              <a:gd name="T32" fmla="*/ 156 w 3498"/>
              <a:gd name="T33" fmla="*/ 783 h 5586"/>
              <a:gd name="T34" fmla="*/ 235 w 3498"/>
              <a:gd name="T35" fmla="*/ 820 h 5586"/>
              <a:gd name="T36" fmla="*/ 288 w 3498"/>
              <a:gd name="T37" fmla="*/ 862 h 5586"/>
              <a:gd name="T38" fmla="*/ 322 w 3498"/>
              <a:gd name="T39" fmla="*/ 879 h 5586"/>
              <a:gd name="T40" fmla="*/ 351 w 3498"/>
              <a:gd name="T41" fmla="*/ 918 h 5586"/>
              <a:gd name="T42" fmla="*/ 385 w 3498"/>
              <a:gd name="T43" fmla="*/ 959 h 5586"/>
              <a:gd name="T44" fmla="*/ 395 w 3498"/>
              <a:gd name="T45" fmla="*/ 1023 h 5586"/>
              <a:gd name="T46" fmla="*/ 441 w 3498"/>
              <a:gd name="T47" fmla="*/ 1040 h 5586"/>
              <a:gd name="T48" fmla="*/ 503 w 3498"/>
              <a:gd name="T49" fmla="*/ 1049 h 5586"/>
              <a:gd name="T50" fmla="*/ 594 w 3498"/>
              <a:gd name="T51" fmla="*/ 1059 h 5586"/>
              <a:gd name="T52" fmla="*/ 612 w 3498"/>
              <a:gd name="T53" fmla="*/ 1027 h 5586"/>
              <a:gd name="T54" fmla="*/ 612 w 3498"/>
              <a:gd name="T55" fmla="*/ 983 h 5586"/>
              <a:gd name="T56" fmla="*/ 623 w 3498"/>
              <a:gd name="T57" fmla="*/ 953 h 5586"/>
              <a:gd name="T58" fmla="*/ 646 w 3498"/>
              <a:gd name="T59" fmla="*/ 919 h 5586"/>
              <a:gd name="T60" fmla="*/ 657 w 3498"/>
              <a:gd name="T61" fmla="*/ 919 h 5586"/>
              <a:gd name="T62" fmla="*/ 640 w 3498"/>
              <a:gd name="T63" fmla="*/ 867 h 5586"/>
              <a:gd name="T64" fmla="*/ 561 w 3498"/>
              <a:gd name="T65" fmla="*/ 737 h 5586"/>
              <a:gd name="T66" fmla="*/ 402 w 3498"/>
              <a:gd name="T67" fmla="*/ 513 h 5586"/>
              <a:gd name="T68" fmla="*/ 295 w 3498"/>
              <a:gd name="T69" fmla="*/ 367 h 5586"/>
              <a:gd name="T70" fmla="*/ 84 w 3498"/>
              <a:gd name="T71" fmla="*/ 9 h 558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498" h="5586">
                <a:moveTo>
                  <a:pt x="284" y="0"/>
                </a:moveTo>
                <a:lnTo>
                  <a:pt x="222" y="126"/>
                </a:lnTo>
                <a:lnTo>
                  <a:pt x="292" y="225"/>
                </a:lnTo>
                <a:lnTo>
                  <a:pt x="202" y="375"/>
                </a:lnTo>
                <a:lnTo>
                  <a:pt x="202" y="555"/>
                </a:lnTo>
                <a:lnTo>
                  <a:pt x="0" y="726"/>
                </a:lnTo>
                <a:lnTo>
                  <a:pt x="36" y="906"/>
                </a:lnTo>
                <a:lnTo>
                  <a:pt x="120" y="1020"/>
                </a:lnTo>
                <a:lnTo>
                  <a:pt x="142" y="1125"/>
                </a:lnTo>
                <a:lnTo>
                  <a:pt x="132" y="1308"/>
                </a:lnTo>
                <a:lnTo>
                  <a:pt x="72" y="1560"/>
                </a:lnTo>
                <a:lnTo>
                  <a:pt x="150" y="1800"/>
                </a:lnTo>
                <a:lnTo>
                  <a:pt x="262" y="1965"/>
                </a:lnTo>
                <a:lnTo>
                  <a:pt x="246" y="2106"/>
                </a:lnTo>
                <a:lnTo>
                  <a:pt x="262" y="2265"/>
                </a:lnTo>
                <a:lnTo>
                  <a:pt x="336" y="2268"/>
                </a:lnTo>
                <a:lnTo>
                  <a:pt x="408" y="2166"/>
                </a:lnTo>
                <a:lnTo>
                  <a:pt x="480" y="2058"/>
                </a:lnTo>
                <a:lnTo>
                  <a:pt x="516" y="2118"/>
                </a:lnTo>
                <a:lnTo>
                  <a:pt x="486" y="2244"/>
                </a:lnTo>
                <a:lnTo>
                  <a:pt x="442" y="2385"/>
                </a:lnTo>
                <a:lnTo>
                  <a:pt x="382" y="2385"/>
                </a:lnTo>
                <a:lnTo>
                  <a:pt x="366" y="2466"/>
                </a:lnTo>
                <a:lnTo>
                  <a:pt x="322" y="2565"/>
                </a:lnTo>
                <a:lnTo>
                  <a:pt x="492" y="2742"/>
                </a:lnTo>
                <a:lnTo>
                  <a:pt x="588" y="2838"/>
                </a:lnTo>
                <a:lnTo>
                  <a:pt x="592" y="2926"/>
                </a:lnTo>
                <a:lnTo>
                  <a:pt x="474" y="3000"/>
                </a:lnTo>
                <a:lnTo>
                  <a:pt x="606" y="3180"/>
                </a:lnTo>
                <a:lnTo>
                  <a:pt x="654" y="3360"/>
                </a:lnTo>
                <a:lnTo>
                  <a:pt x="768" y="3564"/>
                </a:lnTo>
                <a:lnTo>
                  <a:pt x="802" y="3736"/>
                </a:lnTo>
                <a:lnTo>
                  <a:pt x="892" y="3856"/>
                </a:lnTo>
                <a:lnTo>
                  <a:pt x="822" y="4128"/>
                </a:lnTo>
                <a:lnTo>
                  <a:pt x="1042" y="4246"/>
                </a:lnTo>
                <a:lnTo>
                  <a:pt x="1242" y="4326"/>
                </a:lnTo>
                <a:lnTo>
                  <a:pt x="1372" y="4456"/>
                </a:lnTo>
                <a:lnTo>
                  <a:pt x="1522" y="4546"/>
                </a:lnTo>
                <a:lnTo>
                  <a:pt x="1612" y="4546"/>
                </a:lnTo>
                <a:lnTo>
                  <a:pt x="1702" y="4636"/>
                </a:lnTo>
                <a:lnTo>
                  <a:pt x="1702" y="4756"/>
                </a:lnTo>
                <a:lnTo>
                  <a:pt x="1854" y="4842"/>
                </a:lnTo>
                <a:lnTo>
                  <a:pt x="1962" y="4944"/>
                </a:lnTo>
                <a:lnTo>
                  <a:pt x="2033" y="5056"/>
                </a:lnTo>
                <a:lnTo>
                  <a:pt x="2063" y="5236"/>
                </a:lnTo>
                <a:lnTo>
                  <a:pt x="2088" y="5394"/>
                </a:lnTo>
                <a:lnTo>
                  <a:pt x="2123" y="5506"/>
                </a:lnTo>
                <a:lnTo>
                  <a:pt x="2328" y="5484"/>
                </a:lnTo>
                <a:lnTo>
                  <a:pt x="2466" y="5532"/>
                </a:lnTo>
                <a:lnTo>
                  <a:pt x="2658" y="5532"/>
                </a:lnTo>
                <a:lnTo>
                  <a:pt x="2856" y="5544"/>
                </a:lnTo>
                <a:lnTo>
                  <a:pt x="3138" y="5586"/>
                </a:lnTo>
                <a:lnTo>
                  <a:pt x="3233" y="5536"/>
                </a:lnTo>
                <a:lnTo>
                  <a:pt x="3233" y="5416"/>
                </a:lnTo>
                <a:lnTo>
                  <a:pt x="3192" y="5292"/>
                </a:lnTo>
                <a:lnTo>
                  <a:pt x="3234" y="5184"/>
                </a:lnTo>
                <a:lnTo>
                  <a:pt x="3323" y="5116"/>
                </a:lnTo>
                <a:lnTo>
                  <a:pt x="3293" y="5026"/>
                </a:lnTo>
                <a:lnTo>
                  <a:pt x="3348" y="4950"/>
                </a:lnTo>
                <a:lnTo>
                  <a:pt x="3413" y="4846"/>
                </a:lnTo>
                <a:lnTo>
                  <a:pt x="3473" y="4846"/>
                </a:lnTo>
                <a:lnTo>
                  <a:pt x="3498" y="4770"/>
                </a:lnTo>
                <a:lnTo>
                  <a:pt x="3384" y="4572"/>
                </a:lnTo>
                <a:lnTo>
                  <a:pt x="3353" y="4396"/>
                </a:lnTo>
                <a:lnTo>
                  <a:pt x="2963" y="3886"/>
                </a:lnTo>
                <a:lnTo>
                  <a:pt x="2453" y="3226"/>
                </a:lnTo>
                <a:lnTo>
                  <a:pt x="2124" y="2706"/>
                </a:lnTo>
                <a:lnTo>
                  <a:pt x="1702" y="2175"/>
                </a:lnTo>
                <a:lnTo>
                  <a:pt x="1560" y="1938"/>
                </a:lnTo>
                <a:lnTo>
                  <a:pt x="1822" y="474"/>
                </a:lnTo>
                <a:lnTo>
                  <a:pt x="444" y="45"/>
                </a:lnTo>
                <a:lnTo>
                  <a:pt x="284" y="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fontAlgn="base">
              <a:spcBef>
                <a:spcPct val="0"/>
              </a:spcBef>
              <a:spcAft>
                <a:spcPct val="0"/>
              </a:spcAft>
            </a:pPr>
            <a:endParaRPr lang="zh-CN" altLang="en-US" b="1" kern="0">
              <a:solidFill>
                <a:srgbClr val="000000"/>
              </a:solidFill>
              <a:latin typeface="Century Gothic" charset="0"/>
              <a:ea typeface="Century Gothic" charset="0"/>
              <a:cs typeface="Century Gothic" charset="0"/>
            </a:endParaRPr>
          </a:p>
        </p:txBody>
      </p:sp>
      <p:sp>
        <p:nvSpPr>
          <p:cNvPr id="54" name="Freeform 51">
            <a:extLst>
              <a:ext uri="{FF2B5EF4-FFF2-40B4-BE49-F238E27FC236}">
                <a16:creationId xmlns:a16="http://schemas.microsoft.com/office/drawing/2014/main" id="{D08C9CAE-41FB-B242-8E6C-0ADCB6E1AED2}"/>
              </a:ext>
            </a:extLst>
          </p:cNvPr>
          <p:cNvSpPr>
            <a:spLocks/>
          </p:cNvSpPr>
          <p:nvPr userDrawn="1"/>
        </p:nvSpPr>
        <p:spPr bwMode="auto">
          <a:xfrm>
            <a:off x="3910077" y="1825677"/>
            <a:ext cx="701473" cy="1125898"/>
          </a:xfrm>
          <a:custGeom>
            <a:avLst/>
            <a:gdLst>
              <a:gd name="T0" fmla="*/ 129 w 2360"/>
              <a:gd name="T1" fmla="*/ 2 h 3800"/>
              <a:gd name="T2" fmla="*/ 152 w 2360"/>
              <a:gd name="T3" fmla="*/ 0 h 3800"/>
              <a:gd name="T4" fmla="*/ 186 w 2360"/>
              <a:gd name="T5" fmla="*/ 12 h 3800"/>
              <a:gd name="T6" fmla="*/ 181 w 2360"/>
              <a:gd name="T7" fmla="*/ 59 h 3800"/>
              <a:gd name="T8" fmla="*/ 180 w 2360"/>
              <a:gd name="T9" fmla="*/ 100 h 3800"/>
              <a:gd name="T10" fmla="*/ 180 w 2360"/>
              <a:gd name="T11" fmla="*/ 152 h 3800"/>
              <a:gd name="T12" fmla="*/ 198 w 2360"/>
              <a:gd name="T13" fmla="*/ 179 h 3800"/>
              <a:gd name="T14" fmla="*/ 226 w 2360"/>
              <a:gd name="T15" fmla="*/ 209 h 3800"/>
              <a:gd name="T16" fmla="*/ 237 w 2360"/>
              <a:gd name="T17" fmla="*/ 230 h 3800"/>
              <a:gd name="T18" fmla="*/ 260 w 2360"/>
              <a:gd name="T19" fmla="*/ 243 h 3800"/>
              <a:gd name="T20" fmla="*/ 241 w 2360"/>
              <a:gd name="T21" fmla="*/ 299 h 3800"/>
              <a:gd name="T22" fmla="*/ 241 w 2360"/>
              <a:gd name="T23" fmla="*/ 320 h 3800"/>
              <a:gd name="T24" fmla="*/ 241 w 2360"/>
              <a:gd name="T25" fmla="*/ 341 h 3800"/>
              <a:gd name="T26" fmla="*/ 271 w 2360"/>
              <a:gd name="T27" fmla="*/ 340 h 3800"/>
              <a:gd name="T28" fmla="*/ 288 w 2360"/>
              <a:gd name="T29" fmla="*/ 391 h 3800"/>
              <a:gd name="T30" fmla="*/ 291 w 2360"/>
              <a:gd name="T31" fmla="*/ 421 h 3800"/>
              <a:gd name="T32" fmla="*/ 300 w 2360"/>
              <a:gd name="T33" fmla="*/ 440 h 3800"/>
              <a:gd name="T34" fmla="*/ 316 w 2360"/>
              <a:gd name="T35" fmla="*/ 456 h 3800"/>
              <a:gd name="T36" fmla="*/ 334 w 2360"/>
              <a:gd name="T37" fmla="*/ 465 h 3800"/>
              <a:gd name="T38" fmla="*/ 380 w 2360"/>
              <a:gd name="T39" fmla="*/ 465 h 3800"/>
              <a:gd name="T40" fmla="*/ 397 w 2360"/>
              <a:gd name="T41" fmla="*/ 476 h 3800"/>
              <a:gd name="T42" fmla="*/ 420 w 2360"/>
              <a:gd name="T43" fmla="*/ 471 h 3800"/>
              <a:gd name="T44" fmla="*/ 420 w 2360"/>
              <a:gd name="T45" fmla="*/ 454 h 3800"/>
              <a:gd name="T46" fmla="*/ 448 w 2360"/>
              <a:gd name="T47" fmla="*/ 465 h 3800"/>
              <a:gd name="T48" fmla="*/ 435 w 2360"/>
              <a:gd name="T49" fmla="*/ 590 h 3800"/>
              <a:gd name="T50" fmla="*/ 427 w 2360"/>
              <a:gd name="T51" fmla="*/ 662 h 3800"/>
              <a:gd name="T52" fmla="*/ 421 w 2360"/>
              <a:gd name="T53" fmla="*/ 720 h 3800"/>
              <a:gd name="T54" fmla="*/ 324 w 2360"/>
              <a:gd name="T55" fmla="*/ 694 h 3800"/>
              <a:gd name="T56" fmla="*/ 212 w 2360"/>
              <a:gd name="T57" fmla="*/ 678 h 3800"/>
              <a:gd name="T58" fmla="*/ 0 w 2360"/>
              <a:gd name="T59" fmla="*/ 636 h 3800"/>
              <a:gd name="T60" fmla="*/ 23 w 2360"/>
              <a:gd name="T61" fmla="*/ 482 h 3800"/>
              <a:gd name="T62" fmla="*/ 46 w 2360"/>
              <a:gd name="T63" fmla="*/ 448 h 3800"/>
              <a:gd name="T64" fmla="*/ 28 w 2360"/>
              <a:gd name="T65" fmla="*/ 425 h 3800"/>
              <a:gd name="T66" fmla="*/ 28 w 2360"/>
              <a:gd name="T67" fmla="*/ 403 h 3800"/>
              <a:gd name="T68" fmla="*/ 57 w 2360"/>
              <a:gd name="T69" fmla="*/ 385 h 3800"/>
              <a:gd name="T70" fmla="*/ 63 w 2360"/>
              <a:gd name="T71" fmla="*/ 358 h 3800"/>
              <a:gd name="T72" fmla="*/ 63 w 2360"/>
              <a:gd name="T73" fmla="*/ 351 h 3800"/>
              <a:gd name="T74" fmla="*/ 69 w 2360"/>
              <a:gd name="T75" fmla="*/ 340 h 3800"/>
              <a:gd name="T76" fmla="*/ 91 w 2360"/>
              <a:gd name="T77" fmla="*/ 334 h 3800"/>
              <a:gd name="T78" fmla="*/ 93 w 2360"/>
              <a:gd name="T79" fmla="*/ 317 h 3800"/>
              <a:gd name="T80" fmla="*/ 91 w 2360"/>
              <a:gd name="T81" fmla="*/ 294 h 3800"/>
              <a:gd name="T82" fmla="*/ 75 w 2360"/>
              <a:gd name="T83" fmla="*/ 271 h 3800"/>
              <a:gd name="T84" fmla="*/ 75 w 2360"/>
              <a:gd name="T85" fmla="*/ 237 h 3800"/>
              <a:gd name="T86" fmla="*/ 99 w 2360"/>
              <a:gd name="T87" fmla="*/ 156 h 3800"/>
              <a:gd name="T88" fmla="*/ 103 w 2360"/>
              <a:gd name="T89" fmla="*/ 131 h 3800"/>
              <a:gd name="T90" fmla="*/ 102 w 2360"/>
              <a:gd name="T91" fmla="*/ 96 h 3800"/>
              <a:gd name="T92" fmla="*/ 114 w 2360"/>
              <a:gd name="T93" fmla="*/ 59 h 3800"/>
              <a:gd name="T94" fmla="*/ 120 w 2360"/>
              <a:gd name="T95" fmla="*/ 20 h 3800"/>
              <a:gd name="T96" fmla="*/ 129 w 2360"/>
              <a:gd name="T97" fmla="*/ 2 h 380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360" h="3800">
                <a:moveTo>
                  <a:pt x="681" y="12"/>
                </a:moveTo>
                <a:lnTo>
                  <a:pt x="803" y="0"/>
                </a:lnTo>
                <a:lnTo>
                  <a:pt x="979" y="64"/>
                </a:lnTo>
                <a:lnTo>
                  <a:pt x="955" y="312"/>
                </a:lnTo>
                <a:lnTo>
                  <a:pt x="947" y="528"/>
                </a:lnTo>
                <a:lnTo>
                  <a:pt x="950" y="804"/>
                </a:lnTo>
                <a:lnTo>
                  <a:pt x="1043" y="944"/>
                </a:lnTo>
                <a:lnTo>
                  <a:pt x="1190" y="1104"/>
                </a:lnTo>
                <a:lnTo>
                  <a:pt x="1251" y="1216"/>
                </a:lnTo>
                <a:lnTo>
                  <a:pt x="1370" y="1284"/>
                </a:lnTo>
                <a:lnTo>
                  <a:pt x="1267" y="1576"/>
                </a:lnTo>
                <a:lnTo>
                  <a:pt x="1267" y="1688"/>
                </a:lnTo>
                <a:lnTo>
                  <a:pt x="1267" y="1800"/>
                </a:lnTo>
                <a:lnTo>
                  <a:pt x="1430" y="1794"/>
                </a:lnTo>
                <a:lnTo>
                  <a:pt x="1515" y="2064"/>
                </a:lnTo>
                <a:lnTo>
                  <a:pt x="1531" y="2224"/>
                </a:lnTo>
                <a:lnTo>
                  <a:pt x="1579" y="2320"/>
                </a:lnTo>
                <a:lnTo>
                  <a:pt x="1667" y="2408"/>
                </a:lnTo>
                <a:lnTo>
                  <a:pt x="1760" y="2454"/>
                </a:lnTo>
                <a:lnTo>
                  <a:pt x="2000" y="2454"/>
                </a:lnTo>
                <a:lnTo>
                  <a:pt x="2090" y="2514"/>
                </a:lnTo>
                <a:lnTo>
                  <a:pt x="2210" y="2484"/>
                </a:lnTo>
                <a:lnTo>
                  <a:pt x="2210" y="2394"/>
                </a:lnTo>
                <a:lnTo>
                  <a:pt x="2360" y="2454"/>
                </a:lnTo>
                <a:lnTo>
                  <a:pt x="2291" y="3112"/>
                </a:lnTo>
                <a:lnTo>
                  <a:pt x="2251" y="3496"/>
                </a:lnTo>
                <a:lnTo>
                  <a:pt x="2219" y="3800"/>
                </a:lnTo>
                <a:lnTo>
                  <a:pt x="1707" y="3664"/>
                </a:lnTo>
                <a:lnTo>
                  <a:pt x="1115" y="3576"/>
                </a:lnTo>
                <a:lnTo>
                  <a:pt x="0" y="3355"/>
                </a:lnTo>
                <a:lnTo>
                  <a:pt x="121" y="2544"/>
                </a:lnTo>
                <a:lnTo>
                  <a:pt x="241" y="2365"/>
                </a:lnTo>
                <a:lnTo>
                  <a:pt x="150" y="2242"/>
                </a:lnTo>
                <a:lnTo>
                  <a:pt x="150" y="2125"/>
                </a:lnTo>
                <a:lnTo>
                  <a:pt x="300" y="2034"/>
                </a:lnTo>
                <a:lnTo>
                  <a:pt x="330" y="1887"/>
                </a:lnTo>
                <a:lnTo>
                  <a:pt x="330" y="1852"/>
                </a:lnTo>
                <a:lnTo>
                  <a:pt x="361" y="1794"/>
                </a:lnTo>
                <a:lnTo>
                  <a:pt x="478" y="1764"/>
                </a:lnTo>
                <a:lnTo>
                  <a:pt x="492" y="1671"/>
                </a:lnTo>
                <a:lnTo>
                  <a:pt x="480" y="1554"/>
                </a:lnTo>
                <a:lnTo>
                  <a:pt x="393" y="1432"/>
                </a:lnTo>
                <a:lnTo>
                  <a:pt x="396" y="1252"/>
                </a:lnTo>
                <a:lnTo>
                  <a:pt x="519" y="823"/>
                </a:lnTo>
                <a:lnTo>
                  <a:pt x="544" y="691"/>
                </a:lnTo>
                <a:lnTo>
                  <a:pt x="535" y="505"/>
                </a:lnTo>
                <a:lnTo>
                  <a:pt x="598" y="312"/>
                </a:lnTo>
                <a:lnTo>
                  <a:pt x="633" y="105"/>
                </a:lnTo>
                <a:lnTo>
                  <a:pt x="681" y="12"/>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55" name="Freeform 52">
            <a:extLst>
              <a:ext uri="{FF2B5EF4-FFF2-40B4-BE49-F238E27FC236}">
                <a16:creationId xmlns:a16="http://schemas.microsoft.com/office/drawing/2014/main" id="{06F55133-7654-AC48-96E4-A221D066F49F}"/>
              </a:ext>
            </a:extLst>
          </p:cNvPr>
          <p:cNvSpPr>
            <a:spLocks/>
          </p:cNvSpPr>
          <p:nvPr userDrawn="1"/>
        </p:nvSpPr>
        <p:spPr bwMode="auto">
          <a:xfrm>
            <a:off x="7895008" y="2960958"/>
            <a:ext cx="781328" cy="573896"/>
          </a:xfrm>
          <a:custGeom>
            <a:avLst/>
            <a:gdLst>
              <a:gd name="T0" fmla="*/ 10 w 2495"/>
              <a:gd name="T1" fmla="*/ 256 h 1836"/>
              <a:gd name="T2" fmla="*/ 35 w 2495"/>
              <a:gd name="T3" fmla="*/ 274 h 1836"/>
              <a:gd name="T4" fmla="*/ 55 w 2495"/>
              <a:gd name="T5" fmla="*/ 272 h 1836"/>
              <a:gd name="T6" fmla="*/ 68 w 2495"/>
              <a:gd name="T7" fmla="*/ 288 h 1836"/>
              <a:gd name="T8" fmla="*/ 82 w 2495"/>
              <a:gd name="T9" fmla="*/ 292 h 1836"/>
              <a:gd name="T10" fmla="*/ 97 w 2495"/>
              <a:gd name="T11" fmla="*/ 277 h 1836"/>
              <a:gd name="T12" fmla="*/ 127 w 2495"/>
              <a:gd name="T13" fmla="*/ 262 h 1836"/>
              <a:gd name="T14" fmla="*/ 161 w 2495"/>
              <a:gd name="T15" fmla="*/ 247 h 1836"/>
              <a:gd name="T16" fmla="*/ 167 w 2495"/>
              <a:gd name="T17" fmla="*/ 228 h 1836"/>
              <a:gd name="T18" fmla="*/ 162 w 2495"/>
              <a:gd name="T19" fmla="*/ 205 h 1836"/>
              <a:gd name="T20" fmla="*/ 179 w 2495"/>
              <a:gd name="T21" fmla="*/ 166 h 1836"/>
              <a:gd name="T22" fmla="*/ 202 w 2495"/>
              <a:gd name="T23" fmla="*/ 148 h 1836"/>
              <a:gd name="T24" fmla="*/ 229 w 2495"/>
              <a:gd name="T25" fmla="*/ 102 h 1836"/>
              <a:gd name="T26" fmla="*/ 255 w 2495"/>
              <a:gd name="T27" fmla="*/ 60 h 1836"/>
              <a:gd name="T28" fmla="*/ 262 w 2495"/>
              <a:gd name="T29" fmla="*/ 34 h 1836"/>
              <a:gd name="T30" fmla="*/ 272 w 2495"/>
              <a:gd name="T31" fmla="*/ 22 h 1836"/>
              <a:gd name="T32" fmla="*/ 297 w 2495"/>
              <a:gd name="T33" fmla="*/ 20 h 1836"/>
              <a:gd name="T34" fmla="*/ 315 w 2495"/>
              <a:gd name="T35" fmla="*/ 0 h 1836"/>
              <a:gd name="T36" fmla="*/ 339 w 2495"/>
              <a:gd name="T37" fmla="*/ 11 h 1836"/>
              <a:gd name="T38" fmla="*/ 340 w 2495"/>
              <a:gd name="T39" fmla="*/ 16 h 1836"/>
              <a:gd name="T40" fmla="*/ 340 w 2495"/>
              <a:gd name="T41" fmla="*/ 21 h 1836"/>
              <a:gd name="T42" fmla="*/ 338 w 2495"/>
              <a:gd name="T43" fmla="*/ 37 h 1836"/>
              <a:gd name="T44" fmla="*/ 350 w 2495"/>
              <a:gd name="T45" fmla="*/ 57 h 1836"/>
              <a:gd name="T46" fmla="*/ 407 w 2495"/>
              <a:gd name="T47" fmla="*/ 91 h 1836"/>
              <a:gd name="T48" fmla="*/ 431 w 2495"/>
              <a:gd name="T49" fmla="*/ 87 h 1836"/>
              <a:gd name="T50" fmla="*/ 452 w 2495"/>
              <a:gd name="T51" fmla="*/ 108 h 1836"/>
              <a:gd name="T52" fmla="*/ 447 w 2495"/>
              <a:gd name="T53" fmla="*/ 119 h 1836"/>
              <a:gd name="T54" fmla="*/ 424 w 2495"/>
              <a:gd name="T55" fmla="*/ 108 h 1836"/>
              <a:gd name="T56" fmla="*/ 418 w 2495"/>
              <a:gd name="T57" fmla="*/ 131 h 1836"/>
              <a:gd name="T58" fmla="*/ 458 w 2495"/>
              <a:gd name="T59" fmla="*/ 142 h 1836"/>
              <a:gd name="T60" fmla="*/ 464 w 2495"/>
              <a:gd name="T61" fmla="*/ 171 h 1836"/>
              <a:gd name="T62" fmla="*/ 447 w 2495"/>
              <a:gd name="T63" fmla="*/ 188 h 1836"/>
              <a:gd name="T64" fmla="*/ 482 w 2495"/>
              <a:gd name="T65" fmla="*/ 193 h 1836"/>
              <a:gd name="T66" fmla="*/ 499 w 2495"/>
              <a:gd name="T67" fmla="*/ 193 h 1836"/>
              <a:gd name="T68" fmla="*/ 493 w 2495"/>
              <a:gd name="T69" fmla="*/ 217 h 1836"/>
              <a:gd name="T70" fmla="*/ 457 w 2495"/>
              <a:gd name="T71" fmla="*/ 234 h 1836"/>
              <a:gd name="T72" fmla="*/ 414 w 2495"/>
              <a:gd name="T73" fmla="*/ 240 h 1836"/>
              <a:gd name="T74" fmla="*/ 255 w 2495"/>
              <a:gd name="T75" fmla="*/ 287 h 1836"/>
              <a:gd name="T76" fmla="*/ 181 w 2495"/>
              <a:gd name="T77" fmla="*/ 318 h 1836"/>
              <a:gd name="T78" fmla="*/ 80 w 2495"/>
              <a:gd name="T79" fmla="*/ 346 h 1836"/>
              <a:gd name="T80" fmla="*/ 54 w 2495"/>
              <a:gd name="T81" fmla="*/ 359 h 1836"/>
              <a:gd name="T82" fmla="*/ 7 w 2495"/>
              <a:gd name="T83" fmla="*/ 367 h 1836"/>
              <a:gd name="T84" fmla="*/ 11 w 2495"/>
              <a:gd name="T85" fmla="*/ 350 h 1836"/>
              <a:gd name="T86" fmla="*/ 0 w 2495"/>
              <a:gd name="T87" fmla="*/ 324 h 1836"/>
              <a:gd name="T88" fmla="*/ 12 w 2495"/>
              <a:gd name="T89" fmla="*/ 303 h 1836"/>
              <a:gd name="T90" fmla="*/ 13 w 2495"/>
              <a:gd name="T91" fmla="*/ 280 h 1836"/>
              <a:gd name="T92" fmla="*/ 10 w 2495"/>
              <a:gd name="T93" fmla="*/ 256 h 18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495" h="1836">
                <a:moveTo>
                  <a:pt x="51" y="1279"/>
                </a:moveTo>
                <a:lnTo>
                  <a:pt x="175" y="1371"/>
                </a:lnTo>
                <a:lnTo>
                  <a:pt x="277" y="1363"/>
                </a:lnTo>
                <a:lnTo>
                  <a:pt x="339" y="1440"/>
                </a:lnTo>
                <a:lnTo>
                  <a:pt x="411" y="1462"/>
                </a:lnTo>
                <a:lnTo>
                  <a:pt x="486" y="1386"/>
                </a:lnTo>
                <a:lnTo>
                  <a:pt x="637" y="1310"/>
                </a:lnTo>
                <a:lnTo>
                  <a:pt x="804" y="1234"/>
                </a:lnTo>
                <a:lnTo>
                  <a:pt x="835" y="1143"/>
                </a:lnTo>
                <a:lnTo>
                  <a:pt x="811" y="1026"/>
                </a:lnTo>
                <a:lnTo>
                  <a:pt x="895" y="831"/>
                </a:lnTo>
                <a:lnTo>
                  <a:pt x="1010" y="740"/>
                </a:lnTo>
                <a:lnTo>
                  <a:pt x="1146" y="512"/>
                </a:lnTo>
                <a:lnTo>
                  <a:pt x="1275" y="299"/>
                </a:lnTo>
                <a:lnTo>
                  <a:pt x="1312" y="170"/>
                </a:lnTo>
                <a:lnTo>
                  <a:pt x="1358" y="109"/>
                </a:lnTo>
                <a:lnTo>
                  <a:pt x="1487" y="102"/>
                </a:lnTo>
                <a:lnTo>
                  <a:pt x="1574" y="0"/>
                </a:lnTo>
                <a:lnTo>
                  <a:pt x="1694" y="56"/>
                </a:lnTo>
                <a:lnTo>
                  <a:pt x="1698" y="78"/>
                </a:lnTo>
                <a:lnTo>
                  <a:pt x="1698" y="106"/>
                </a:lnTo>
                <a:lnTo>
                  <a:pt x="1692" y="185"/>
                </a:lnTo>
                <a:lnTo>
                  <a:pt x="1751" y="284"/>
                </a:lnTo>
                <a:lnTo>
                  <a:pt x="2034" y="455"/>
                </a:lnTo>
                <a:lnTo>
                  <a:pt x="2154" y="436"/>
                </a:lnTo>
                <a:lnTo>
                  <a:pt x="2262" y="540"/>
                </a:lnTo>
                <a:lnTo>
                  <a:pt x="2233" y="597"/>
                </a:lnTo>
                <a:lnTo>
                  <a:pt x="2119" y="540"/>
                </a:lnTo>
                <a:lnTo>
                  <a:pt x="2091" y="654"/>
                </a:lnTo>
                <a:lnTo>
                  <a:pt x="2290" y="711"/>
                </a:lnTo>
                <a:lnTo>
                  <a:pt x="2319" y="853"/>
                </a:lnTo>
                <a:lnTo>
                  <a:pt x="2233" y="940"/>
                </a:lnTo>
                <a:lnTo>
                  <a:pt x="2412" y="968"/>
                </a:lnTo>
                <a:lnTo>
                  <a:pt x="2495" y="968"/>
                </a:lnTo>
                <a:lnTo>
                  <a:pt x="2467" y="1088"/>
                </a:lnTo>
                <a:lnTo>
                  <a:pt x="2285" y="1173"/>
                </a:lnTo>
                <a:lnTo>
                  <a:pt x="2072" y="1199"/>
                </a:lnTo>
                <a:lnTo>
                  <a:pt x="1273" y="1436"/>
                </a:lnTo>
                <a:lnTo>
                  <a:pt x="904" y="1593"/>
                </a:lnTo>
                <a:lnTo>
                  <a:pt x="402" y="1733"/>
                </a:lnTo>
                <a:lnTo>
                  <a:pt x="268" y="1794"/>
                </a:lnTo>
                <a:lnTo>
                  <a:pt x="34" y="1836"/>
                </a:lnTo>
                <a:lnTo>
                  <a:pt x="54" y="1753"/>
                </a:lnTo>
                <a:lnTo>
                  <a:pt x="0" y="1620"/>
                </a:lnTo>
                <a:lnTo>
                  <a:pt x="58" y="1517"/>
                </a:lnTo>
                <a:lnTo>
                  <a:pt x="66" y="1400"/>
                </a:lnTo>
                <a:lnTo>
                  <a:pt x="51" y="1279"/>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56" name="Freeform 53">
            <a:extLst>
              <a:ext uri="{FF2B5EF4-FFF2-40B4-BE49-F238E27FC236}">
                <a16:creationId xmlns:a16="http://schemas.microsoft.com/office/drawing/2014/main" id="{53FF61F1-22A6-D341-B0E5-FCB82EAC249E}"/>
              </a:ext>
            </a:extLst>
          </p:cNvPr>
          <p:cNvSpPr>
            <a:spLocks/>
          </p:cNvSpPr>
          <p:nvPr userDrawn="1"/>
        </p:nvSpPr>
        <p:spPr bwMode="auto">
          <a:xfrm>
            <a:off x="7857429" y="2898406"/>
            <a:ext cx="530802" cy="519164"/>
          </a:xfrm>
          <a:custGeom>
            <a:avLst/>
            <a:gdLst>
              <a:gd name="T0" fmla="*/ 100 w 1790"/>
              <a:gd name="T1" fmla="*/ 5 h 1751"/>
              <a:gd name="T2" fmla="*/ 113 w 1790"/>
              <a:gd name="T3" fmla="*/ 0 h 1751"/>
              <a:gd name="T4" fmla="*/ 118 w 1790"/>
              <a:gd name="T5" fmla="*/ 52 h 1751"/>
              <a:gd name="T6" fmla="*/ 130 w 1790"/>
              <a:gd name="T7" fmla="*/ 72 h 1751"/>
              <a:gd name="T8" fmla="*/ 166 w 1790"/>
              <a:gd name="T9" fmla="*/ 65 h 1751"/>
              <a:gd name="T10" fmla="*/ 187 w 1790"/>
              <a:gd name="T11" fmla="*/ 49 h 1751"/>
              <a:gd name="T12" fmla="*/ 204 w 1790"/>
              <a:gd name="T13" fmla="*/ 49 h 1751"/>
              <a:gd name="T14" fmla="*/ 209 w 1790"/>
              <a:gd name="T15" fmla="*/ 78 h 1751"/>
              <a:gd name="T16" fmla="*/ 221 w 1790"/>
              <a:gd name="T17" fmla="*/ 78 h 1751"/>
              <a:gd name="T18" fmla="*/ 239 w 1790"/>
              <a:gd name="T19" fmla="*/ 58 h 1751"/>
              <a:gd name="T20" fmla="*/ 259 w 1790"/>
              <a:gd name="T21" fmla="*/ 46 h 1751"/>
              <a:gd name="T22" fmla="*/ 280 w 1790"/>
              <a:gd name="T23" fmla="*/ 42 h 1751"/>
              <a:gd name="T24" fmla="*/ 289 w 1790"/>
              <a:gd name="T25" fmla="*/ 27 h 1751"/>
              <a:gd name="T26" fmla="*/ 302 w 1790"/>
              <a:gd name="T27" fmla="*/ 21 h 1751"/>
              <a:gd name="T28" fmla="*/ 318 w 1790"/>
              <a:gd name="T29" fmla="*/ 32 h 1751"/>
              <a:gd name="T30" fmla="*/ 339 w 1790"/>
              <a:gd name="T31" fmla="*/ 40 h 1751"/>
              <a:gd name="T32" fmla="*/ 321 w 1790"/>
              <a:gd name="T33" fmla="*/ 61 h 1751"/>
              <a:gd name="T34" fmla="*/ 295 w 1790"/>
              <a:gd name="T35" fmla="*/ 62 h 1751"/>
              <a:gd name="T36" fmla="*/ 287 w 1790"/>
              <a:gd name="T37" fmla="*/ 74 h 1751"/>
              <a:gd name="T38" fmla="*/ 279 w 1790"/>
              <a:gd name="T39" fmla="*/ 100 h 1751"/>
              <a:gd name="T40" fmla="*/ 225 w 1790"/>
              <a:gd name="T41" fmla="*/ 188 h 1751"/>
              <a:gd name="T42" fmla="*/ 203 w 1790"/>
              <a:gd name="T43" fmla="*/ 206 h 1751"/>
              <a:gd name="T44" fmla="*/ 187 w 1790"/>
              <a:gd name="T45" fmla="*/ 245 h 1751"/>
              <a:gd name="T46" fmla="*/ 191 w 1790"/>
              <a:gd name="T47" fmla="*/ 268 h 1751"/>
              <a:gd name="T48" fmla="*/ 185 w 1790"/>
              <a:gd name="T49" fmla="*/ 286 h 1751"/>
              <a:gd name="T50" fmla="*/ 149 w 1790"/>
              <a:gd name="T51" fmla="*/ 303 h 1751"/>
              <a:gd name="T52" fmla="*/ 121 w 1790"/>
              <a:gd name="T53" fmla="*/ 317 h 1751"/>
              <a:gd name="T54" fmla="*/ 106 w 1790"/>
              <a:gd name="T55" fmla="*/ 332 h 1751"/>
              <a:gd name="T56" fmla="*/ 92 w 1790"/>
              <a:gd name="T57" fmla="*/ 327 h 1751"/>
              <a:gd name="T58" fmla="*/ 80 w 1790"/>
              <a:gd name="T59" fmla="*/ 312 h 1751"/>
              <a:gd name="T60" fmla="*/ 59 w 1790"/>
              <a:gd name="T61" fmla="*/ 314 h 1751"/>
              <a:gd name="T62" fmla="*/ 35 w 1790"/>
              <a:gd name="T63" fmla="*/ 296 h 1751"/>
              <a:gd name="T64" fmla="*/ 15 w 1790"/>
              <a:gd name="T65" fmla="*/ 279 h 1751"/>
              <a:gd name="T66" fmla="*/ 11 w 1790"/>
              <a:gd name="T67" fmla="*/ 245 h 1751"/>
              <a:gd name="T68" fmla="*/ 0 w 1790"/>
              <a:gd name="T69" fmla="*/ 233 h 1751"/>
              <a:gd name="T70" fmla="*/ 23 w 1790"/>
              <a:gd name="T71" fmla="*/ 210 h 1751"/>
              <a:gd name="T72" fmla="*/ 28 w 1790"/>
              <a:gd name="T73" fmla="*/ 191 h 1751"/>
              <a:gd name="T74" fmla="*/ 28 w 1790"/>
              <a:gd name="T75" fmla="*/ 165 h 1751"/>
              <a:gd name="T76" fmla="*/ 47 w 1790"/>
              <a:gd name="T77" fmla="*/ 168 h 1751"/>
              <a:gd name="T78" fmla="*/ 54 w 1790"/>
              <a:gd name="T79" fmla="*/ 150 h 1751"/>
              <a:gd name="T80" fmla="*/ 52 w 1790"/>
              <a:gd name="T81" fmla="*/ 131 h 1751"/>
              <a:gd name="T82" fmla="*/ 71 w 1790"/>
              <a:gd name="T83" fmla="*/ 117 h 1751"/>
              <a:gd name="T84" fmla="*/ 91 w 1790"/>
              <a:gd name="T85" fmla="*/ 90 h 1751"/>
              <a:gd name="T86" fmla="*/ 103 w 1790"/>
              <a:gd name="T87" fmla="*/ 56 h 1751"/>
              <a:gd name="T88" fmla="*/ 100 w 1790"/>
              <a:gd name="T89" fmla="*/ 5 h 175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790" h="1751">
                <a:moveTo>
                  <a:pt x="527" y="24"/>
                </a:moveTo>
                <a:lnTo>
                  <a:pt x="599" y="0"/>
                </a:lnTo>
                <a:lnTo>
                  <a:pt x="623" y="272"/>
                </a:lnTo>
                <a:lnTo>
                  <a:pt x="686" y="380"/>
                </a:lnTo>
                <a:lnTo>
                  <a:pt x="879" y="344"/>
                </a:lnTo>
                <a:lnTo>
                  <a:pt x="986" y="260"/>
                </a:lnTo>
                <a:lnTo>
                  <a:pt x="1076" y="260"/>
                </a:lnTo>
                <a:lnTo>
                  <a:pt x="1106" y="410"/>
                </a:lnTo>
                <a:lnTo>
                  <a:pt x="1166" y="410"/>
                </a:lnTo>
                <a:lnTo>
                  <a:pt x="1262" y="304"/>
                </a:lnTo>
                <a:lnTo>
                  <a:pt x="1366" y="240"/>
                </a:lnTo>
                <a:lnTo>
                  <a:pt x="1478" y="224"/>
                </a:lnTo>
                <a:lnTo>
                  <a:pt x="1526" y="140"/>
                </a:lnTo>
                <a:lnTo>
                  <a:pt x="1595" y="113"/>
                </a:lnTo>
                <a:lnTo>
                  <a:pt x="1678" y="168"/>
                </a:lnTo>
                <a:lnTo>
                  <a:pt x="1790" y="213"/>
                </a:lnTo>
                <a:lnTo>
                  <a:pt x="1694" y="320"/>
                </a:lnTo>
                <a:lnTo>
                  <a:pt x="1560" y="325"/>
                </a:lnTo>
                <a:lnTo>
                  <a:pt x="1513" y="391"/>
                </a:lnTo>
                <a:lnTo>
                  <a:pt x="1471" y="525"/>
                </a:lnTo>
                <a:lnTo>
                  <a:pt x="1190" y="991"/>
                </a:lnTo>
                <a:lnTo>
                  <a:pt x="1070" y="1087"/>
                </a:lnTo>
                <a:lnTo>
                  <a:pt x="987" y="1291"/>
                </a:lnTo>
                <a:lnTo>
                  <a:pt x="1007" y="1414"/>
                </a:lnTo>
                <a:lnTo>
                  <a:pt x="976" y="1510"/>
                </a:lnTo>
                <a:lnTo>
                  <a:pt x="786" y="1597"/>
                </a:lnTo>
                <a:lnTo>
                  <a:pt x="639" y="1672"/>
                </a:lnTo>
                <a:lnTo>
                  <a:pt x="561" y="1751"/>
                </a:lnTo>
                <a:lnTo>
                  <a:pt x="486" y="1726"/>
                </a:lnTo>
                <a:lnTo>
                  <a:pt x="423" y="1648"/>
                </a:lnTo>
                <a:lnTo>
                  <a:pt x="309" y="1654"/>
                </a:lnTo>
                <a:lnTo>
                  <a:pt x="186" y="1562"/>
                </a:lnTo>
                <a:lnTo>
                  <a:pt x="77" y="1471"/>
                </a:lnTo>
                <a:lnTo>
                  <a:pt x="56" y="1292"/>
                </a:lnTo>
                <a:lnTo>
                  <a:pt x="0" y="1228"/>
                </a:lnTo>
                <a:lnTo>
                  <a:pt x="123" y="1109"/>
                </a:lnTo>
                <a:lnTo>
                  <a:pt x="150" y="1007"/>
                </a:lnTo>
                <a:lnTo>
                  <a:pt x="150" y="872"/>
                </a:lnTo>
                <a:lnTo>
                  <a:pt x="248" y="886"/>
                </a:lnTo>
                <a:lnTo>
                  <a:pt x="287" y="792"/>
                </a:lnTo>
                <a:lnTo>
                  <a:pt x="273" y="690"/>
                </a:lnTo>
                <a:lnTo>
                  <a:pt x="374" y="615"/>
                </a:lnTo>
                <a:lnTo>
                  <a:pt x="483" y="476"/>
                </a:lnTo>
                <a:lnTo>
                  <a:pt x="543" y="294"/>
                </a:lnTo>
                <a:lnTo>
                  <a:pt x="527" y="24"/>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57" name="Freeform 54">
            <a:extLst>
              <a:ext uri="{FF2B5EF4-FFF2-40B4-BE49-F238E27FC236}">
                <a16:creationId xmlns:a16="http://schemas.microsoft.com/office/drawing/2014/main" id="{E98E0334-678B-0B46-8CB1-A9AFB6CB0B52}"/>
              </a:ext>
            </a:extLst>
          </p:cNvPr>
          <p:cNvSpPr>
            <a:spLocks/>
          </p:cNvSpPr>
          <p:nvPr userDrawn="1"/>
        </p:nvSpPr>
        <p:spPr bwMode="auto">
          <a:xfrm>
            <a:off x="8175285" y="2843676"/>
            <a:ext cx="524538" cy="259582"/>
          </a:xfrm>
          <a:custGeom>
            <a:avLst/>
            <a:gdLst>
              <a:gd name="T0" fmla="*/ 171 w 1675"/>
              <a:gd name="T1" fmla="*/ 132 h 830"/>
              <a:gd name="T2" fmla="*/ 227 w 1675"/>
              <a:gd name="T3" fmla="*/ 166 h 830"/>
              <a:gd name="T4" fmla="*/ 251 w 1675"/>
              <a:gd name="T5" fmla="*/ 162 h 830"/>
              <a:gd name="T6" fmla="*/ 254 w 1675"/>
              <a:gd name="T7" fmla="*/ 147 h 830"/>
              <a:gd name="T8" fmla="*/ 250 w 1675"/>
              <a:gd name="T9" fmla="*/ 139 h 830"/>
              <a:gd name="T10" fmla="*/ 250 w 1675"/>
              <a:gd name="T11" fmla="*/ 129 h 830"/>
              <a:gd name="T12" fmla="*/ 241 w 1675"/>
              <a:gd name="T13" fmla="*/ 116 h 830"/>
              <a:gd name="T14" fmla="*/ 233 w 1675"/>
              <a:gd name="T15" fmla="*/ 99 h 830"/>
              <a:gd name="T16" fmla="*/ 226 w 1675"/>
              <a:gd name="T17" fmla="*/ 79 h 830"/>
              <a:gd name="T18" fmla="*/ 218 w 1675"/>
              <a:gd name="T19" fmla="*/ 68 h 830"/>
              <a:gd name="T20" fmla="*/ 227 w 1675"/>
              <a:gd name="T21" fmla="*/ 50 h 830"/>
              <a:gd name="T22" fmla="*/ 227 w 1675"/>
              <a:gd name="T23" fmla="*/ 28 h 830"/>
              <a:gd name="T24" fmla="*/ 250 w 1675"/>
              <a:gd name="T25" fmla="*/ 45 h 830"/>
              <a:gd name="T26" fmla="*/ 246 w 1675"/>
              <a:gd name="T27" fmla="*/ 68 h 830"/>
              <a:gd name="T28" fmla="*/ 244 w 1675"/>
              <a:gd name="T29" fmla="*/ 84 h 830"/>
              <a:gd name="T30" fmla="*/ 255 w 1675"/>
              <a:gd name="T31" fmla="*/ 92 h 830"/>
              <a:gd name="T32" fmla="*/ 263 w 1675"/>
              <a:gd name="T33" fmla="*/ 100 h 830"/>
              <a:gd name="T34" fmla="*/ 259 w 1675"/>
              <a:gd name="T35" fmla="*/ 111 h 830"/>
              <a:gd name="T36" fmla="*/ 269 w 1675"/>
              <a:gd name="T37" fmla="*/ 123 h 830"/>
              <a:gd name="T38" fmla="*/ 284 w 1675"/>
              <a:gd name="T39" fmla="*/ 124 h 830"/>
              <a:gd name="T40" fmla="*/ 301 w 1675"/>
              <a:gd name="T41" fmla="*/ 141 h 830"/>
              <a:gd name="T42" fmla="*/ 316 w 1675"/>
              <a:gd name="T43" fmla="*/ 141 h 830"/>
              <a:gd name="T44" fmla="*/ 332 w 1675"/>
              <a:gd name="T45" fmla="*/ 137 h 830"/>
              <a:gd name="T46" fmla="*/ 334 w 1675"/>
              <a:gd name="T47" fmla="*/ 118 h 830"/>
              <a:gd name="T48" fmla="*/ 335 w 1675"/>
              <a:gd name="T49" fmla="*/ 103 h 830"/>
              <a:gd name="T50" fmla="*/ 321 w 1675"/>
              <a:gd name="T51" fmla="*/ 105 h 830"/>
              <a:gd name="T52" fmla="*/ 303 w 1675"/>
              <a:gd name="T53" fmla="*/ 113 h 830"/>
              <a:gd name="T54" fmla="*/ 297 w 1675"/>
              <a:gd name="T55" fmla="*/ 102 h 830"/>
              <a:gd name="T56" fmla="*/ 289 w 1675"/>
              <a:gd name="T57" fmla="*/ 82 h 830"/>
              <a:gd name="T58" fmla="*/ 284 w 1675"/>
              <a:gd name="T59" fmla="*/ 63 h 830"/>
              <a:gd name="T60" fmla="*/ 276 w 1675"/>
              <a:gd name="T61" fmla="*/ 50 h 830"/>
              <a:gd name="T62" fmla="*/ 272 w 1675"/>
              <a:gd name="T63" fmla="*/ 33 h 830"/>
              <a:gd name="T64" fmla="*/ 265 w 1675"/>
              <a:gd name="T65" fmla="*/ 19 h 830"/>
              <a:gd name="T66" fmla="*/ 258 w 1675"/>
              <a:gd name="T67" fmla="*/ 0 h 830"/>
              <a:gd name="T68" fmla="*/ 244 w 1675"/>
              <a:gd name="T69" fmla="*/ 9 h 830"/>
              <a:gd name="T70" fmla="*/ 233 w 1675"/>
              <a:gd name="T71" fmla="*/ 13 h 830"/>
              <a:gd name="T72" fmla="*/ 210 w 1675"/>
              <a:gd name="T73" fmla="*/ 11 h 830"/>
              <a:gd name="T74" fmla="*/ 195 w 1675"/>
              <a:gd name="T75" fmla="*/ 13 h 830"/>
              <a:gd name="T76" fmla="*/ 170 w 1675"/>
              <a:gd name="T77" fmla="*/ 24 h 830"/>
              <a:gd name="T78" fmla="*/ 147 w 1675"/>
              <a:gd name="T79" fmla="*/ 29 h 830"/>
              <a:gd name="T80" fmla="*/ 132 w 1675"/>
              <a:gd name="T81" fmla="*/ 46 h 830"/>
              <a:gd name="T82" fmla="*/ 100 w 1675"/>
              <a:gd name="T83" fmla="*/ 52 h 830"/>
              <a:gd name="T84" fmla="*/ 75 w 1675"/>
              <a:gd name="T85" fmla="*/ 61 h 830"/>
              <a:gd name="T86" fmla="*/ 33 w 1675"/>
              <a:gd name="T87" fmla="*/ 73 h 830"/>
              <a:gd name="T88" fmla="*/ 0 w 1675"/>
              <a:gd name="T89" fmla="*/ 85 h 830"/>
              <a:gd name="T90" fmla="*/ 6 w 1675"/>
              <a:gd name="T91" fmla="*/ 113 h 830"/>
              <a:gd name="T92" fmla="*/ 18 w 1675"/>
              <a:gd name="T93" fmla="*/ 113 h 830"/>
              <a:gd name="T94" fmla="*/ 36 w 1675"/>
              <a:gd name="T95" fmla="*/ 92 h 830"/>
              <a:gd name="T96" fmla="*/ 55 w 1675"/>
              <a:gd name="T97" fmla="*/ 81 h 830"/>
              <a:gd name="T98" fmla="*/ 76 w 1675"/>
              <a:gd name="T99" fmla="*/ 78 h 830"/>
              <a:gd name="T100" fmla="*/ 86 w 1675"/>
              <a:gd name="T101" fmla="*/ 62 h 830"/>
              <a:gd name="T102" fmla="*/ 98 w 1675"/>
              <a:gd name="T103" fmla="*/ 56 h 830"/>
              <a:gd name="T104" fmla="*/ 114 w 1675"/>
              <a:gd name="T105" fmla="*/ 67 h 830"/>
              <a:gd name="T106" fmla="*/ 136 w 1675"/>
              <a:gd name="T107" fmla="*/ 76 h 830"/>
              <a:gd name="T108" fmla="*/ 151 w 1675"/>
              <a:gd name="T109" fmla="*/ 82 h 830"/>
              <a:gd name="T110" fmla="*/ 160 w 1675"/>
              <a:gd name="T111" fmla="*/ 74 h 830"/>
              <a:gd name="T112" fmla="*/ 174 w 1675"/>
              <a:gd name="T113" fmla="*/ 85 h 830"/>
              <a:gd name="T114" fmla="*/ 161 w 1675"/>
              <a:gd name="T115" fmla="*/ 97 h 830"/>
              <a:gd name="T116" fmla="*/ 159 w 1675"/>
              <a:gd name="T117" fmla="*/ 113 h 830"/>
              <a:gd name="T118" fmla="*/ 171 w 1675"/>
              <a:gd name="T119" fmla="*/ 132 h 83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675" h="830">
                <a:moveTo>
                  <a:pt x="853" y="659"/>
                </a:moveTo>
                <a:lnTo>
                  <a:pt x="1136" y="830"/>
                </a:lnTo>
                <a:lnTo>
                  <a:pt x="1256" y="810"/>
                </a:lnTo>
                <a:lnTo>
                  <a:pt x="1269" y="736"/>
                </a:lnTo>
                <a:lnTo>
                  <a:pt x="1250" y="697"/>
                </a:lnTo>
                <a:lnTo>
                  <a:pt x="1250" y="646"/>
                </a:lnTo>
                <a:lnTo>
                  <a:pt x="1205" y="579"/>
                </a:lnTo>
                <a:lnTo>
                  <a:pt x="1165" y="494"/>
                </a:lnTo>
                <a:lnTo>
                  <a:pt x="1131" y="397"/>
                </a:lnTo>
                <a:lnTo>
                  <a:pt x="1091" y="340"/>
                </a:lnTo>
                <a:lnTo>
                  <a:pt x="1136" y="251"/>
                </a:lnTo>
                <a:lnTo>
                  <a:pt x="1136" y="138"/>
                </a:lnTo>
                <a:lnTo>
                  <a:pt x="1250" y="223"/>
                </a:lnTo>
                <a:lnTo>
                  <a:pt x="1228" y="340"/>
                </a:lnTo>
                <a:lnTo>
                  <a:pt x="1222" y="420"/>
                </a:lnTo>
                <a:lnTo>
                  <a:pt x="1273" y="460"/>
                </a:lnTo>
                <a:lnTo>
                  <a:pt x="1313" y="499"/>
                </a:lnTo>
                <a:lnTo>
                  <a:pt x="1296" y="556"/>
                </a:lnTo>
                <a:lnTo>
                  <a:pt x="1347" y="613"/>
                </a:lnTo>
                <a:lnTo>
                  <a:pt x="1421" y="619"/>
                </a:lnTo>
                <a:lnTo>
                  <a:pt x="1507" y="705"/>
                </a:lnTo>
                <a:lnTo>
                  <a:pt x="1581" y="703"/>
                </a:lnTo>
                <a:lnTo>
                  <a:pt x="1661" y="686"/>
                </a:lnTo>
                <a:lnTo>
                  <a:pt x="1672" y="590"/>
                </a:lnTo>
                <a:lnTo>
                  <a:pt x="1675" y="517"/>
                </a:lnTo>
                <a:lnTo>
                  <a:pt x="1605" y="527"/>
                </a:lnTo>
                <a:lnTo>
                  <a:pt x="1515" y="564"/>
                </a:lnTo>
                <a:lnTo>
                  <a:pt x="1484" y="511"/>
                </a:lnTo>
                <a:lnTo>
                  <a:pt x="1444" y="408"/>
                </a:lnTo>
                <a:lnTo>
                  <a:pt x="1418" y="314"/>
                </a:lnTo>
                <a:lnTo>
                  <a:pt x="1381" y="249"/>
                </a:lnTo>
                <a:lnTo>
                  <a:pt x="1362" y="163"/>
                </a:lnTo>
                <a:lnTo>
                  <a:pt x="1323" y="95"/>
                </a:lnTo>
                <a:lnTo>
                  <a:pt x="1288" y="0"/>
                </a:lnTo>
                <a:lnTo>
                  <a:pt x="1222" y="45"/>
                </a:lnTo>
                <a:lnTo>
                  <a:pt x="1165" y="63"/>
                </a:lnTo>
                <a:lnTo>
                  <a:pt x="1051" y="54"/>
                </a:lnTo>
                <a:lnTo>
                  <a:pt x="977" y="63"/>
                </a:lnTo>
                <a:lnTo>
                  <a:pt x="851" y="119"/>
                </a:lnTo>
                <a:lnTo>
                  <a:pt x="735" y="143"/>
                </a:lnTo>
                <a:lnTo>
                  <a:pt x="662" y="232"/>
                </a:lnTo>
                <a:lnTo>
                  <a:pt x="501" y="260"/>
                </a:lnTo>
                <a:lnTo>
                  <a:pt x="376" y="304"/>
                </a:lnTo>
                <a:lnTo>
                  <a:pt x="165" y="365"/>
                </a:lnTo>
                <a:lnTo>
                  <a:pt x="0" y="423"/>
                </a:lnTo>
                <a:lnTo>
                  <a:pt x="29" y="564"/>
                </a:lnTo>
                <a:lnTo>
                  <a:pt x="88" y="564"/>
                </a:lnTo>
                <a:lnTo>
                  <a:pt x="178" y="461"/>
                </a:lnTo>
                <a:lnTo>
                  <a:pt x="277" y="403"/>
                </a:lnTo>
                <a:lnTo>
                  <a:pt x="380" y="388"/>
                </a:lnTo>
                <a:lnTo>
                  <a:pt x="428" y="308"/>
                </a:lnTo>
                <a:lnTo>
                  <a:pt x="491" y="282"/>
                </a:lnTo>
                <a:lnTo>
                  <a:pt x="571" y="334"/>
                </a:lnTo>
                <a:lnTo>
                  <a:pt x="680" y="378"/>
                </a:lnTo>
                <a:lnTo>
                  <a:pt x="754" y="412"/>
                </a:lnTo>
                <a:lnTo>
                  <a:pt x="802" y="372"/>
                </a:lnTo>
                <a:lnTo>
                  <a:pt x="871" y="424"/>
                </a:lnTo>
                <a:lnTo>
                  <a:pt x="805" y="483"/>
                </a:lnTo>
                <a:lnTo>
                  <a:pt x="795" y="563"/>
                </a:lnTo>
                <a:lnTo>
                  <a:pt x="853" y="659"/>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58" name="Freeform 55">
            <a:extLst>
              <a:ext uri="{FF2B5EF4-FFF2-40B4-BE49-F238E27FC236}">
                <a16:creationId xmlns:a16="http://schemas.microsoft.com/office/drawing/2014/main" id="{9D0689CD-103C-164C-947F-A1DDEE5F9613}"/>
              </a:ext>
            </a:extLst>
          </p:cNvPr>
          <p:cNvSpPr>
            <a:spLocks/>
          </p:cNvSpPr>
          <p:nvPr userDrawn="1"/>
        </p:nvSpPr>
        <p:spPr bwMode="auto">
          <a:xfrm>
            <a:off x="8577692" y="2840549"/>
            <a:ext cx="129960" cy="179831"/>
          </a:xfrm>
          <a:custGeom>
            <a:avLst/>
            <a:gdLst>
              <a:gd name="T0" fmla="*/ 64 w 438"/>
              <a:gd name="T1" fmla="*/ 107 h 605"/>
              <a:gd name="T2" fmla="*/ 78 w 438"/>
              <a:gd name="T3" fmla="*/ 105 h 605"/>
              <a:gd name="T4" fmla="*/ 83 w 438"/>
              <a:gd name="T5" fmla="*/ 79 h 605"/>
              <a:gd name="T6" fmla="*/ 66 w 438"/>
              <a:gd name="T7" fmla="*/ 62 h 605"/>
              <a:gd name="T8" fmla="*/ 49 w 438"/>
              <a:gd name="T9" fmla="*/ 49 h 605"/>
              <a:gd name="T10" fmla="*/ 33 w 438"/>
              <a:gd name="T11" fmla="*/ 31 h 605"/>
              <a:gd name="T12" fmla="*/ 22 w 438"/>
              <a:gd name="T13" fmla="*/ 0 h 605"/>
              <a:gd name="T14" fmla="*/ 0 w 438"/>
              <a:gd name="T15" fmla="*/ 2 h 605"/>
              <a:gd name="T16" fmla="*/ 7 w 438"/>
              <a:gd name="T17" fmla="*/ 19 h 605"/>
              <a:gd name="T18" fmla="*/ 15 w 438"/>
              <a:gd name="T19" fmla="*/ 33 h 605"/>
              <a:gd name="T20" fmla="*/ 19 w 438"/>
              <a:gd name="T21" fmla="*/ 52 h 605"/>
              <a:gd name="T22" fmla="*/ 26 w 438"/>
              <a:gd name="T23" fmla="*/ 63 h 605"/>
              <a:gd name="T24" fmla="*/ 31 w 438"/>
              <a:gd name="T25" fmla="*/ 82 h 605"/>
              <a:gd name="T26" fmla="*/ 40 w 438"/>
              <a:gd name="T27" fmla="*/ 104 h 605"/>
              <a:gd name="T28" fmla="*/ 45 w 438"/>
              <a:gd name="T29" fmla="*/ 115 h 605"/>
              <a:gd name="T30" fmla="*/ 64 w 438"/>
              <a:gd name="T31" fmla="*/ 107 h 60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38" h="605">
                <a:moveTo>
                  <a:pt x="336" y="563"/>
                </a:moveTo>
                <a:lnTo>
                  <a:pt x="410" y="552"/>
                </a:lnTo>
                <a:lnTo>
                  <a:pt x="438" y="415"/>
                </a:lnTo>
                <a:lnTo>
                  <a:pt x="348" y="325"/>
                </a:lnTo>
                <a:lnTo>
                  <a:pt x="258" y="258"/>
                </a:lnTo>
                <a:lnTo>
                  <a:pt x="174" y="162"/>
                </a:lnTo>
                <a:lnTo>
                  <a:pt x="117" y="0"/>
                </a:lnTo>
                <a:lnTo>
                  <a:pt x="0" y="12"/>
                </a:lnTo>
                <a:lnTo>
                  <a:pt x="35" y="101"/>
                </a:lnTo>
                <a:lnTo>
                  <a:pt x="78" y="176"/>
                </a:lnTo>
                <a:lnTo>
                  <a:pt x="102" y="272"/>
                </a:lnTo>
                <a:lnTo>
                  <a:pt x="137" y="333"/>
                </a:lnTo>
                <a:lnTo>
                  <a:pt x="164" y="432"/>
                </a:lnTo>
                <a:lnTo>
                  <a:pt x="210" y="549"/>
                </a:lnTo>
                <a:lnTo>
                  <a:pt x="240" y="605"/>
                </a:lnTo>
                <a:lnTo>
                  <a:pt x="336" y="563"/>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59" name="Freeform 56">
            <a:extLst>
              <a:ext uri="{FF2B5EF4-FFF2-40B4-BE49-F238E27FC236}">
                <a16:creationId xmlns:a16="http://schemas.microsoft.com/office/drawing/2014/main" id="{4B5DFC2D-D40A-EC43-8DA1-98787666F016}"/>
              </a:ext>
            </a:extLst>
          </p:cNvPr>
          <p:cNvSpPr>
            <a:spLocks/>
          </p:cNvSpPr>
          <p:nvPr userDrawn="1"/>
        </p:nvSpPr>
        <p:spPr bwMode="auto">
          <a:xfrm>
            <a:off x="8645020" y="3057910"/>
            <a:ext cx="59500" cy="112590"/>
          </a:xfrm>
          <a:custGeom>
            <a:avLst/>
            <a:gdLst>
              <a:gd name="T0" fmla="*/ 1 w 198"/>
              <a:gd name="T1" fmla="*/ 4 h 384"/>
              <a:gd name="T2" fmla="*/ 16 w 198"/>
              <a:gd name="T3" fmla="*/ 3 h 384"/>
              <a:gd name="T4" fmla="*/ 32 w 198"/>
              <a:gd name="T5" fmla="*/ 0 h 384"/>
              <a:gd name="T6" fmla="*/ 38 w 198"/>
              <a:gd name="T7" fmla="*/ 24 h 384"/>
              <a:gd name="T8" fmla="*/ 37 w 198"/>
              <a:gd name="T9" fmla="*/ 45 h 384"/>
              <a:gd name="T10" fmla="*/ 30 w 198"/>
              <a:gd name="T11" fmla="*/ 61 h 384"/>
              <a:gd name="T12" fmla="*/ 24 w 198"/>
              <a:gd name="T13" fmla="*/ 70 h 384"/>
              <a:gd name="T14" fmla="*/ 18 w 198"/>
              <a:gd name="T15" fmla="*/ 72 h 384"/>
              <a:gd name="T16" fmla="*/ 10 w 198"/>
              <a:gd name="T17" fmla="*/ 59 h 384"/>
              <a:gd name="T18" fmla="*/ 6 w 198"/>
              <a:gd name="T19" fmla="*/ 41 h 384"/>
              <a:gd name="T20" fmla="*/ 0 w 198"/>
              <a:gd name="T21" fmla="*/ 27 h 384"/>
              <a:gd name="T22" fmla="*/ 1 w 198"/>
              <a:gd name="T23" fmla="*/ 4 h 38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8" h="384">
                <a:moveTo>
                  <a:pt x="3" y="20"/>
                </a:moveTo>
                <a:lnTo>
                  <a:pt x="84" y="18"/>
                </a:lnTo>
                <a:lnTo>
                  <a:pt x="168" y="0"/>
                </a:lnTo>
                <a:lnTo>
                  <a:pt x="198" y="126"/>
                </a:lnTo>
                <a:lnTo>
                  <a:pt x="192" y="240"/>
                </a:lnTo>
                <a:lnTo>
                  <a:pt x="156" y="324"/>
                </a:lnTo>
                <a:lnTo>
                  <a:pt x="125" y="372"/>
                </a:lnTo>
                <a:lnTo>
                  <a:pt x="96" y="384"/>
                </a:lnTo>
                <a:lnTo>
                  <a:pt x="54" y="312"/>
                </a:lnTo>
                <a:lnTo>
                  <a:pt x="30" y="216"/>
                </a:lnTo>
                <a:lnTo>
                  <a:pt x="0" y="144"/>
                </a:lnTo>
                <a:lnTo>
                  <a:pt x="3" y="2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60" name="Freeform 57">
            <a:extLst>
              <a:ext uri="{FF2B5EF4-FFF2-40B4-BE49-F238E27FC236}">
                <a16:creationId xmlns:a16="http://schemas.microsoft.com/office/drawing/2014/main" id="{A5F57B8A-E67E-634E-BC1F-C614E8CC9393}"/>
              </a:ext>
            </a:extLst>
          </p:cNvPr>
          <p:cNvSpPr>
            <a:spLocks/>
          </p:cNvSpPr>
          <p:nvPr userDrawn="1"/>
        </p:nvSpPr>
        <p:spPr bwMode="auto">
          <a:xfrm>
            <a:off x="8410153" y="2959393"/>
            <a:ext cx="37579" cy="34403"/>
          </a:xfrm>
          <a:custGeom>
            <a:avLst/>
            <a:gdLst>
              <a:gd name="T0" fmla="*/ 0 w 51"/>
              <a:gd name="T1" fmla="*/ 8 h 51"/>
              <a:gd name="T2" fmla="*/ 10 w 51"/>
              <a:gd name="T3" fmla="*/ 0 h 51"/>
              <a:gd name="T4" fmla="*/ 24 w 51"/>
              <a:gd name="T5" fmla="*/ 10 h 51"/>
              <a:gd name="T6" fmla="*/ 10 w 51"/>
              <a:gd name="T7" fmla="*/ 22 h 51"/>
              <a:gd name="T8" fmla="*/ 10 w 51"/>
              <a:gd name="T9" fmla="*/ 16 h 51"/>
              <a:gd name="T10" fmla="*/ 9 w 51"/>
              <a:gd name="T11" fmla="*/ 13 h 51"/>
              <a:gd name="T12" fmla="*/ 6 w 51"/>
              <a:gd name="T13" fmla="*/ 10 h 51"/>
              <a:gd name="T14" fmla="*/ 0 w 51"/>
              <a:gd name="T15" fmla="*/ 8 h 5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1" h="51">
                <a:moveTo>
                  <a:pt x="0" y="18"/>
                </a:moveTo>
                <a:lnTo>
                  <a:pt x="21" y="0"/>
                </a:lnTo>
                <a:lnTo>
                  <a:pt x="51" y="24"/>
                </a:lnTo>
                <a:lnTo>
                  <a:pt x="22" y="51"/>
                </a:lnTo>
                <a:lnTo>
                  <a:pt x="22" y="38"/>
                </a:lnTo>
                <a:lnTo>
                  <a:pt x="20" y="29"/>
                </a:lnTo>
                <a:lnTo>
                  <a:pt x="12" y="23"/>
                </a:lnTo>
                <a:lnTo>
                  <a:pt x="0" y="18"/>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grpSp>
        <p:nvGrpSpPr>
          <p:cNvPr id="61" name="组合 213">
            <a:extLst>
              <a:ext uri="{FF2B5EF4-FFF2-40B4-BE49-F238E27FC236}">
                <a16:creationId xmlns:a16="http://schemas.microsoft.com/office/drawing/2014/main" id="{A4801A59-DE35-4B4A-9E65-BD8F0E51114B}"/>
              </a:ext>
            </a:extLst>
          </p:cNvPr>
          <p:cNvGrpSpPr/>
          <p:nvPr userDrawn="1"/>
        </p:nvGrpSpPr>
        <p:grpSpPr>
          <a:xfrm>
            <a:off x="3822638" y="5211306"/>
            <a:ext cx="988015" cy="624378"/>
            <a:chOff x="2865629" y="4574411"/>
            <a:chExt cx="734466" cy="464147"/>
          </a:xfrm>
          <a:solidFill>
            <a:schemeClr val="bg1">
              <a:lumMod val="85000"/>
            </a:schemeClr>
          </a:solidFill>
        </p:grpSpPr>
        <p:sp>
          <p:nvSpPr>
            <p:cNvPr id="62" name="Freeform 63">
              <a:extLst>
                <a:ext uri="{FF2B5EF4-FFF2-40B4-BE49-F238E27FC236}">
                  <a16:creationId xmlns:a16="http://schemas.microsoft.com/office/drawing/2014/main" id="{BF45B151-AFA2-3B4C-AF62-914A905099E1}"/>
                </a:ext>
              </a:extLst>
            </p:cNvPr>
            <p:cNvSpPr>
              <a:spLocks/>
            </p:cNvSpPr>
            <p:nvPr/>
          </p:nvSpPr>
          <p:spPr bwMode="auto">
            <a:xfrm>
              <a:off x="3416188" y="4822342"/>
              <a:ext cx="183907" cy="216216"/>
            </a:xfrm>
            <a:custGeom>
              <a:avLst/>
              <a:gdLst>
                <a:gd name="T0" fmla="*/ 43 w 834"/>
                <a:gd name="T1" fmla="*/ 181 h 980"/>
                <a:gd name="T2" fmla="*/ 35 w 834"/>
                <a:gd name="T3" fmla="*/ 172 h 980"/>
                <a:gd name="T4" fmla="*/ 26 w 834"/>
                <a:gd name="T5" fmla="*/ 155 h 980"/>
                <a:gd name="T6" fmla="*/ 32 w 834"/>
                <a:gd name="T7" fmla="*/ 143 h 980"/>
                <a:gd name="T8" fmla="*/ 26 w 834"/>
                <a:gd name="T9" fmla="*/ 124 h 980"/>
                <a:gd name="T10" fmla="*/ 17 w 834"/>
                <a:gd name="T11" fmla="*/ 103 h 980"/>
                <a:gd name="T12" fmla="*/ 0 w 834"/>
                <a:gd name="T13" fmla="*/ 86 h 980"/>
                <a:gd name="T14" fmla="*/ 9 w 834"/>
                <a:gd name="T15" fmla="*/ 69 h 980"/>
                <a:gd name="T16" fmla="*/ 19 w 834"/>
                <a:gd name="T17" fmla="*/ 55 h 980"/>
                <a:gd name="T18" fmla="*/ 28 w 834"/>
                <a:gd name="T19" fmla="*/ 46 h 980"/>
                <a:gd name="T20" fmla="*/ 20 w 834"/>
                <a:gd name="T21" fmla="*/ 30 h 980"/>
                <a:gd name="T22" fmla="*/ 9 w 834"/>
                <a:gd name="T23" fmla="*/ 26 h 980"/>
                <a:gd name="T24" fmla="*/ 9 w 834"/>
                <a:gd name="T25" fmla="*/ 16 h 980"/>
                <a:gd name="T26" fmla="*/ 17 w 834"/>
                <a:gd name="T27" fmla="*/ 0 h 980"/>
                <a:gd name="T28" fmla="*/ 26 w 834"/>
                <a:gd name="T29" fmla="*/ 10 h 980"/>
                <a:gd name="T30" fmla="*/ 44 w 834"/>
                <a:gd name="T31" fmla="*/ 17 h 980"/>
                <a:gd name="T32" fmla="*/ 60 w 834"/>
                <a:gd name="T33" fmla="*/ 17 h 980"/>
                <a:gd name="T34" fmla="*/ 76 w 834"/>
                <a:gd name="T35" fmla="*/ 24 h 980"/>
                <a:gd name="T36" fmla="*/ 91 w 834"/>
                <a:gd name="T37" fmla="*/ 27 h 980"/>
                <a:gd name="T38" fmla="*/ 103 w 834"/>
                <a:gd name="T39" fmla="*/ 43 h 980"/>
                <a:gd name="T40" fmla="*/ 117 w 834"/>
                <a:gd name="T41" fmla="*/ 54 h 980"/>
                <a:gd name="T42" fmla="*/ 120 w 834"/>
                <a:gd name="T43" fmla="*/ 69 h 980"/>
                <a:gd name="T44" fmla="*/ 144 w 834"/>
                <a:gd name="T45" fmla="*/ 78 h 980"/>
                <a:gd name="T46" fmla="*/ 158 w 834"/>
                <a:gd name="T47" fmla="*/ 92 h 980"/>
                <a:gd name="T48" fmla="*/ 150 w 834"/>
                <a:gd name="T49" fmla="*/ 102 h 980"/>
                <a:gd name="T50" fmla="*/ 140 w 834"/>
                <a:gd name="T51" fmla="*/ 121 h 980"/>
                <a:gd name="T52" fmla="*/ 125 w 834"/>
                <a:gd name="T53" fmla="*/ 124 h 980"/>
                <a:gd name="T54" fmla="*/ 103 w 834"/>
                <a:gd name="T55" fmla="*/ 134 h 980"/>
                <a:gd name="T56" fmla="*/ 91 w 834"/>
                <a:gd name="T57" fmla="*/ 147 h 980"/>
                <a:gd name="T58" fmla="*/ 79 w 834"/>
                <a:gd name="T59" fmla="*/ 157 h 980"/>
                <a:gd name="T60" fmla="*/ 76 w 834"/>
                <a:gd name="T61" fmla="*/ 171 h 980"/>
                <a:gd name="T62" fmla="*/ 67 w 834"/>
                <a:gd name="T63" fmla="*/ 186 h 980"/>
                <a:gd name="T64" fmla="*/ 43 w 834"/>
                <a:gd name="T65" fmla="*/ 181 h 9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34" h="980">
                  <a:moveTo>
                    <a:pt x="226" y="952"/>
                  </a:moveTo>
                  <a:lnTo>
                    <a:pt x="186" y="908"/>
                  </a:lnTo>
                  <a:lnTo>
                    <a:pt x="136" y="816"/>
                  </a:lnTo>
                  <a:lnTo>
                    <a:pt x="170" y="756"/>
                  </a:lnTo>
                  <a:lnTo>
                    <a:pt x="138" y="652"/>
                  </a:lnTo>
                  <a:lnTo>
                    <a:pt x="90" y="544"/>
                  </a:lnTo>
                  <a:lnTo>
                    <a:pt x="0" y="453"/>
                  </a:lnTo>
                  <a:lnTo>
                    <a:pt x="45" y="363"/>
                  </a:lnTo>
                  <a:lnTo>
                    <a:pt x="98" y="292"/>
                  </a:lnTo>
                  <a:lnTo>
                    <a:pt x="146" y="244"/>
                  </a:lnTo>
                  <a:lnTo>
                    <a:pt x="106" y="156"/>
                  </a:lnTo>
                  <a:lnTo>
                    <a:pt x="45" y="136"/>
                  </a:lnTo>
                  <a:lnTo>
                    <a:pt x="50" y="84"/>
                  </a:lnTo>
                  <a:lnTo>
                    <a:pt x="90" y="0"/>
                  </a:lnTo>
                  <a:lnTo>
                    <a:pt x="138" y="52"/>
                  </a:lnTo>
                  <a:lnTo>
                    <a:pt x="234" y="92"/>
                  </a:lnTo>
                  <a:lnTo>
                    <a:pt x="317" y="91"/>
                  </a:lnTo>
                  <a:lnTo>
                    <a:pt x="402" y="124"/>
                  </a:lnTo>
                  <a:lnTo>
                    <a:pt x="482" y="140"/>
                  </a:lnTo>
                  <a:lnTo>
                    <a:pt x="544" y="227"/>
                  </a:lnTo>
                  <a:lnTo>
                    <a:pt x="618" y="284"/>
                  </a:lnTo>
                  <a:lnTo>
                    <a:pt x="635" y="363"/>
                  </a:lnTo>
                  <a:lnTo>
                    <a:pt x="762" y="412"/>
                  </a:lnTo>
                  <a:lnTo>
                    <a:pt x="834" y="484"/>
                  </a:lnTo>
                  <a:lnTo>
                    <a:pt x="794" y="540"/>
                  </a:lnTo>
                  <a:lnTo>
                    <a:pt x="738" y="636"/>
                  </a:lnTo>
                  <a:lnTo>
                    <a:pt x="658" y="652"/>
                  </a:lnTo>
                  <a:lnTo>
                    <a:pt x="546" y="708"/>
                  </a:lnTo>
                  <a:lnTo>
                    <a:pt x="482" y="772"/>
                  </a:lnTo>
                  <a:lnTo>
                    <a:pt x="418" y="828"/>
                  </a:lnTo>
                  <a:lnTo>
                    <a:pt x="402" y="900"/>
                  </a:lnTo>
                  <a:lnTo>
                    <a:pt x="354" y="980"/>
                  </a:lnTo>
                  <a:lnTo>
                    <a:pt x="226" y="952"/>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63" name="Freeform 64">
              <a:extLst>
                <a:ext uri="{FF2B5EF4-FFF2-40B4-BE49-F238E27FC236}">
                  <a16:creationId xmlns:a16="http://schemas.microsoft.com/office/drawing/2014/main" id="{072F0253-175C-074D-8802-3F84C6013E3C}"/>
                </a:ext>
              </a:extLst>
            </p:cNvPr>
            <p:cNvSpPr>
              <a:spLocks/>
            </p:cNvSpPr>
            <p:nvPr/>
          </p:nvSpPr>
          <p:spPr bwMode="auto">
            <a:xfrm>
              <a:off x="3076310" y="4642159"/>
              <a:ext cx="90790" cy="80209"/>
            </a:xfrm>
            <a:custGeom>
              <a:avLst/>
              <a:gdLst>
                <a:gd name="T0" fmla="*/ 0 w 414"/>
                <a:gd name="T1" fmla="*/ 20 h 364"/>
                <a:gd name="T2" fmla="*/ 20 w 414"/>
                <a:gd name="T3" fmla="*/ 18 h 364"/>
                <a:gd name="T4" fmla="*/ 24 w 414"/>
                <a:gd name="T5" fmla="*/ 7 h 364"/>
                <a:gd name="T6" fmla="*/ 37 w 414"/>
                <a:gd name="T7" fmla="*/ 0 h 364"/>
                <a:gd name="T8" fmla="*/ 49 w 414"/>
                <a:gd name="T9" fmla="*/ 13 h 364"/>
                <a:gd name="T10" fmla="*/ 57 w 414"/>
                <a:gd name="T11" fmla="*/ 30 h 364"/>
                <a:gd name="T12" fmla="*/ 66 w 414"/>
                <a:gd name="T13" fmla="*/ 35 h 364"/>
                <a:gd name="T14" fmla="*/ 77 w 414"/>
                <a:gd name="T15" fmla="*/ 39 h 364"/>
                <a:gd name="T16" fmla="*/ 78 w 414"/>
                <a:gd name="T17" fmla="*/ 52 h 364"/>
                <a:gd name="T18" fmla="*/ 61 w 414"/>
                <a:gd name="T19" fmla="*/ 61 h 364"/>
                <a:gd name="T20" fmla="*/ 43 w 414"/>
                <a:gd name="T21" fmla="*/ 69 h 364"/>
                <a:gd name="T22" fmla="*/ 26 w 414"/>
                <a:gd name="T23" fmla="*/ 60 h 364"/>
                <a:gd name="T24" fmla="*/ 17 w 414"/>
                <a:gd name="T25" fmla="*/ 52 h 364"/>
                <a:gd name="T26" fmla="*/ 17 w 414"/>
                <a:gd name="T27" fmla="*/ 43 h 364"/>
                <a:gd name="T28" fmla="*/ 2 w 414"/>
                <a:gd name="T29" fmla="*/ 36 h 364"/>
                <a:gd name="T30" fmla="*/ 0 w 414"/>
                <a:gd name="T31" fmla="*/ 20 h 36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14" h="364">
                  <a:moveTo>
                    <a:pt x="0" y="108"/>
                  </a:moveTo>
                  <a:lnTo>
                    <a:pt x="108" y="96"/>
                  </a:lnTo>
                  <a:lnTo>
                    <a:pt x="126" y="36"/>
                  </a:lnTo>
                  <a:lnTo>
                    <a:pt x="198" y="0"/>
                  </a:lnTo>
                  <a:lnTo>
                    <a:pt x="258" y="66"/>
                  </a:lnTo>
                  <a:lnTo>
                    <a:pt x="300" y="156"/>
                  </a:lnTo>
                  <a:lnTo>
                    <a:pt x="348" y="186"/>
                  </a:lnTo>
                  <a:lnTo>
                    <a:pt x="408" y="204"/>
                  </a:lnTo>
                  <a:lnTo>
                    <a:pt x="414" y="276"/>
                  </a:lnTo>
                  <a:lnTo>
                    <a:pt x="324" y="324"/>
                  </a:lnTo>
                  <a:lnTo>
                    <a:pt x="226" y="364"/>
                  </a:lnTo>
                  <a:lnTo>
                    <a:pt x="136" y="319"/>
                  </a:lnTo>
                  <a:lnTo>
                    <a:pt x="90" y="274"/>
                  </a:lnTo>
                  <a:lnTo>
                    <a:pt x="90" y="228"/>
                  </a:lnTo>
                  <a:lnTo>
                    <a:pt x="12" y="192"/>
                  </a:lnTo>
                  <a:lnTo>
                    <a:pt x="0" y="108"/>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64" name="Freeform 65">
              <a:extLst>
                <a:ext uri="{FF2B5EF4-FFF2-40B4-BE49-F238E27FC236}">
                  <a16:creationId xmlns:a16="http://schemas.microsoft.com/office/drawing/2014/main" id="{2ADF3965-B2CD-8046-9815-11683455BAA3}"/>
                </a:ext>
              </a:extLst>
            </p:cNvPr>
            <p:cNvSpPr>
              <a:spLocks/>
            </p:cNvSpPr>
            <p:nvPr/>
          </p:nvSpPr>
          <p:spPr bwMode="auto">
            <a:xfrm>
              <a:off x="2865629" y="4574411"/>
              <a:ext cx="62854" cy="58123"/>
            </a:xfrm>
            <a:custGeom>
              <a:avLst/>
              <a:gdLst>
                <a:gd name="T0" fmla="*/ 47 w 285"/>
                <a:gd name="T1" fmla="*/ 47 h 259"/>
                <a:gd name="T2" fmla="*/ 54 w 285"/>
                <a:gd name="T3" fmla="*/ 35 h 259"/>
                <a:gd name="T4" fmla="*/ 54 w 285"/>
                <a:gd name="T5" fmla="*/ 18 h 259"/>
                <a:gd name="T6" fmla="*/ 52 w 285"/>
                <a:gd name="T7" fmla="*/ 1 h 259"/>
                <a:gd name="T8" fmla="*/ 37 w 285"/>
                <a:gd name="T9" fmla="*/ 0 h 259"/>
                <a:gd name="T10" fmla="*/ 23 w 285"/>
                <a:gd name="T11" fmla="*/ 1 h 259"/>
                <a:gd name="T12" fmla="*/ 11 w 285"/>
                <a:gd name="T13" fmla="*/ 9 h 259"/>
                <a:gd name="T14" fmla="*/ 2 w 285"/>
                <a:gd name="T15" fmla="*/ 26 h 259"/>
                <a:gd name="T16" fmla="*/ 0 w 285"/>
                <a:gd name="T17" fmla="*/ 40 h 259"/>
                <a:gd name="T18" fmla="*/ 8 w 285"/>
                <a:gd name="T19" fmla="*/ 47 h 259"/>
                <a:gd name="T20" fmla="*/ 20 w 285"/>
                <a:gd name="T21" fmla="*/ 44 h 259"/>
                <a:gd name="T22" fmla="*/ 33 w 285"/>
                <a:gd name="T23" fmla="*/ 50 h 259"/>
                <a:gd name="T24" fmla="*/ 47 w 285"/>
                <a:gd name="T25" fmla="*/ 47 h 2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85" h="259">
                  <a:moveTo>
                    <a:pt x="246" y="241"/>
                  </a:moveTo>
                  <a:lnTo>
                    <a:pt x="285" y="182"/>
                  </a:lnTo>
                  <a:lnTo>
                    <a:pt x="285" y="91"/>
                  </a:lnTo>
                  <a:lnTo>
                    <a:pt x="276" y="7"/>
                  </a:lnTo>
                  <a:lnTo>
                    <a:pt x="194" y="0"/>
                  </a:lnTo>
                  <a:lnTo>
                    <a:pt x="120" y="7"/>
                  </a:lnTo>
                  <a:lnTo>
                    <a:pt x="58" y="46"/>
                  </a:lnTo>
                  <a:lnTo>
                    <a:pt x="13" y="136"/>
                  </a:lnTo>
                  <a:lnTo>
                    <a:pt x="0" y="205"/>
                  </a:lnTo>
                  <a:lnTo>
                    <a:pt x="41" y="241"/>
                  </a:lnTo>
                  <a:lnTo>
                    <a:pt x="104" y="227"/>
                  </a:lnTo>
                  <a:lnTo>
                    <a:pt x="173" y="259"/>
                  </a:lnTo>
                  <a:lnTo>
                    <a:pt x="246" y="241"/>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65" name="Freeform 66">
              <a:extLst>
                <a:ext uri="{FF2B5EF4-FFF2-40B4-BE49-F238E27FC236}">
                  <a16:creationId xmlns:a16="http://schemas.microsoft.com/office/drawing/2014/main" id="{EBD69C6A-7E79-A94F-8214-543D0522AFB9}"/>
                </a:ext>
              </a:extLst>
            </p:cNvPr>
            <p:cNvSpPr>
              <a:spLocks/>
            </p:cNvSpPr>
            <p:nvPr/>
          </p:nvSpPr>
          <p:spPr bwMode="auto">
            <a:xfrm>
              <a:off x="3321359" y="4727017"/>
              <a:ext cx="100101" cy="66260"/>
            </a:xfrm>
            <a:custGeom>
              <a:avLst/>
              <a:gdLst>
                <a:gd name="T0" fmla="*/ 50 w 453"/>
                <a:gd name="T1" fmla="*/ 57 h 300"/>
                <a:gd name="T2" fmla="*/ 43 w 453"/>
                <a:gd name="T3" fmla="*/ 48 h 300"/>
                <a:gd name="T4" fmla="*/ 36 w 453"/>
                <a:gd name="T5" fmla="*/ 38 h 300"/>
                <a:gd name="T6" fmla="*/ 23 w 453"/>
                <a:gd name="T7" fmla="*/ 29 h 300"/>
                <a:gd name="T8" fmla="*/ 9 w 453"/>
                <a:gd name="T9" fmla="*/ 31 h 300"/>
                <a:gd name="T10" fmla="*/ 2 w 453"/>
                <a:gd name="T11" fmla="*/ 22 h 300"/>
                <a:gd name="T12" fmla="*/ 0 w 453"/>
                <a:gd name="T13" fmla="*/ 13 h 300"/>
                <a:gd name="T14" fmla="*/ 9 w 453"/>
                <a:gd name="T15" fmla="*/ 5 h 300"/>
                <a:gd name="T16" fmla="*/ 10 w 453"/>
                <a:gd name="T17" fmla="*/ 0 h 300"/>
                <a:gd name="T18" fmla="*/ 26 w 453"/>
                <a:gd name="T19" fmla="*/ 5 h 300"/>
                <a:gd name="T20" fmla="*/ 37 w 453"/>
                <a:gd name="T21" fmla="*/ 9 h 300"/>
                <a:gd name="T22" fmla="*/ 43 w 453"/>
                <a:gd name="T23" fmla="*/ 5 h 300"/>
                <a:gd name="T24" fmla="*/ 61 w 453"/>
                <a:gd name="T25" fmla="*/ 2 h 300"/>
                <a:gd name="T26" fmla="*/ 69 w 453"/>
                <a:gd name="T27" fmla="*/ 13 h 300"/>
                <a:gd name="T28" fmla="*/ 86 w 453"/>
                <a:gd name="T29" fmla="*/ 22 h 300"/>
                <a:gd name="T30" fmla="*/ 86 w 453"/>
                <a:gd name="T31" fmla="*/ 39 h 300"/>
                <a:gd name="T32" fmla="*/ 74 w 453"/>
                <a:gd name="T33" fmla="*/ 49 h 300"/>
                <a:gd name="T34" fmla="*/ 67 w 453"/>
                <a:gd name="T35" fmla="*/ 50 h 300"/>
                <a:gd name="T36" fmla="*/ 58 w 453"/>
                <a:gd name="T37" fmla="*/ 51 h 300"/>
                <a:gd name="T38" fmla="*/ 50 w 453"/>
                <a:gd name="T39" fmla="*/ 57 h 30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53" h="300">
                  <a:moveTo>
                    <a:pt x="265" y="300"/>
                  </a:moveTo>
                  <a:lnTo>
                    <a:pt x="226" y="252"/>
                  </a:lnTo>
                  <a:lnTo>
                    <a:pt x="187" y="198"/>
                  </a:lnTo>
                  <a:lnTo>
                    <a:pt x="121" y="150"/>
                  </a:lnTo>
                  <a:lnTo>
                    <a:pt x="45" y="162"/>
                  </a:lnTo>
                  <a:lnTo>
                    <a:pt x="13" y="114"/>
                  </a:lnTo>
                  <a:lnTo>
                    <a:pt x="0" y="71"/>
                  </a:lnTo>
                  <a:lnTo>
                    <a:pt x="45" y="26"/>
                  </a:lnTo>
                  <a:lnTo>
                    <a:pt x="55" y="0"/>
                  </a:lnTo>
                  <a:lnTo>
                    <a:pt x="136" y="26"/>
                  </a:lnTo>
                  <a:lnTo>
                    <a:pt x="193" y="48"/>
                  </a:lnTo>
                  <a:lnTo>
                    <a:pt x="226" y="26"/>
                  </a:lnTo>
                  <a:lnTo>
                    <a:pt x="319" y="12"/>
                  </a:lnTo>
                  <a:lnTo>
                    <a:pt x="363" y="71"/>
                  </a:lnTo>
                  <a:lnTo>
                    <a:pt x="453" y="116"/>
                  </a:lnTo>
                  <a:lnTo>
                    <a:pt x="453" y="207"/>
                  </a:lnTo>
                  <a:lnTo>
                    <a:pt x="391" y="258"/>
                  </a:lnTo>
                  <a:lnTo>
                    <a:pt x="355" y="264"/>
                  </a:lnTo>
                  <a:lnTo>
                    <a:pt x="307" y="270"/>
                  </a:lnTo>
                  <a:lnTo>
                    <a:pt x="265" y="300"/>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66" name="Freeform 67">
              <a:extLst>
                <a:ext uri="{FF2B5EF4-FFF2-40B4-BE49-F238E27FC236}">
                  <a16:creationId xmlns:a16="http://schemas.microsoft.com/office/drawing/2014/main" id="{F2A558C1-C7BA-374A-AE94-B03BE85573C0}"/>
                </a:ext>
              </a:extLst>
            </p:cNvPr>
            <p:cNvSpPr>
              <a:spLocks/>
            </p:cNvSpPr>
            <p:nvPr/>
          </p:nvSpPr>
          <p:spPr bwMode="auto">
            <a:xfrm>
              <a:off x="3214386" y="4667151"/>
              <a:ext cx="89626" cy="30224"/>
            </a:xfrm>
            <a:custGeom>
              <a:avLst/>
              <a:gdLst>
                <a:gd name="T0" fmla="*/ 27 w 409"/>
                <a:gd name="T1" fmla="*/ 2 h 136"/>
                <a:gd name="T2" fmla="*/ 13 w 409"/>
                <a:gd name="T3" fmla="*/ 0 h 136"/>
                <a:gd name="T4" fmla="*/ 0 w 409"/>
                <a:gd name="T5" fmla="*/ 9 h 136"/>
                <a:gd name="T6" fmla="*/ 8 w 409"/>
                <a:gd name="T7" fmla="*/ 21 h 136"/>
                <a:gd name="T8" fmla="*/ 17 w 409"/>
                <a:gd name="T9" fmla="*/ 26 h 136"/>
                <a:gd name="T10" fmla="*/ 34 w 409"/>
                <a:gd name="T11" fmla="*/ 17 h 136"/>
                <a:gd name="T12" fmla="*/ 43 w 409"/>
                <a:gd name="T13" fmla="*/ 17 h 136"/>
                <a:gd name="T14" fmla="*/ 63 w 409"/>
                <a:gd name="T15" fmla="*/ 22 h 136"/>
                <a:gd name="T16" fmla="*/ 70 w 409"/>
                <a:gd name="T17" fmla="*/ 19 h 136"/>
                <a:gd name="T18" fmla="*/ 77 w 409"/>
                <a:gd name="T19" fmla="*/ 17 h 136"/>
                <a:gd name="T20" fmla="*/ 77 w 409"/>
                <a:gd name="T21" fmla="*/ 9 h 136"/>
                <a:gd name="T22" fmla="*/ 68 w 409"/>
                <a:gd name="T23" fmla="*/ 0 h 136"/>
                <a:gd name="T24" fmla="*/ 57 w 409"/>
                <a:gd name="T25" fmla="*/ 3 h 136"/>
                <a:gd name="T26" fmla="*/ 43 w 409"/>
                <a:gd name="T27" fmla="*/ 9 h 136"/>
                <a:gd name="T28" fmla="*/ 27 w 409"/>
                <a:gd name="T29" fmla="*/ 2 h 1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09" h="136">
                  <a:moveTo>
                    <a:pt x="146" y="8"/>
                  </a:moveTo>
                  <a:lnTo>
                    <a:pt x="68" y="2"/>
                  </a:lnTo>
                  <a:lnTo>
                    <a:pt x="0" y="45"/>
                  </a:lnTo>
                  <a:lnTo>
                    <a:pt x="44" y="110"/>
                  </a:lnTo>
                  <a:lnTo>
                    <a:pt x="91" y="136"/>
                  </a:lnTo>
                  <a:lnTo>
                    <a:pt x="182" y="90"/>
                  </a:lnTo>
                  <a:lnTo>
                    <a:pt x="227" y="90"/>
                  </a:lnTo>
                  <a:lnTo>
                    <a:pt x="332" y="116"/>
                  </a:lnTo>
                  <a:lnTo>
                    <a:pt x="374" y="98"/>
                  </a:lnTo>
                  <a:lnTo>
                    <a:pt x="409" y="90"/>
                  </a:lnTo>
                  <a:lnTo>
                    <a:pt x="409" y="45"/>
                  </a:lnTo>
                  <a:lnTo>
                    <a:pt x="363" y="0"/>
                  </a:lnTo>
                  <a:lnTo>
                    <a:pt x="302" y="14"/>
                  </a:lnTo>
                  <a:lnTo>
                    <a:pt x="227" y="45"/>
                  </a:lnTo>
                  <a:lnTo>
                    <a:pt x="146" y="8"/>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67" name="Freeform 68">
              <a:extLst>
                <a:ext uri="{FF2B5EF4-FFF2-40B4-BE49-F238E27FC236}">
                  <a16:creationId xmlns:a16="http://schemas.microsoft.com/office/drawing/2014/main" id="{8A525938-656D-3440-A3FC-5850EE4FA516}"/>
                </a:ext>
              </a:extLst>
            </p:cNvPr>
            <p:cNvSpPr>
              <a:spLocks/>
            </p:cNvSpPr>
            <p:nvPr/>
          </p:nvSpPr>
          <p:spPr bwMode="auto">
            <a:xfrm>
              <a:off x="3255559" y="4732830"/>
              <a:ext cx="36083" cy="40686"/>
            </a:xfrm>
            <a:custGeom>
              <a:avLst/>
              <a:gdLst>
                <a:gd name="T0" fmla="*/ 31 w 162"/>
                <a:gd name="T1" fmla="*/ 13 h 181"/>
                <a:gd name="T2" fmla="*/ 17 w 162"/>
                <a:gd name="T3" fmla="*/ 9 h 181"/>
                <a:gd name="T4" fmla="*/ 9 w 162"/>
                <a:gd name="T5" fmla="*/ 0 h 181"/>
                <a:gd name="T6" fmla="*/ 0 w 162"/>
                <a:gd name="T7" fmla="*/ 9 h 181"/>
                <a:gd name="T8" fmla="*/ 7 w 162"/>
                <a:gd name="T9" fmla="*/ 23 h 181"/>
                <a:gd name="T10" fmla="*/ 13 w 162"/>
                <a:gd name="T11" fmla="*/ 32 h 181"/>
                <a:gd name="T12" fmla="*/ 20 w 162"/>
                <a:gd name="T13" fmla="*/ 35 h 181"/>
                <a:gd name="T14" fmla="*/ 29 w 162"/>
                <a:gd name="T15" fmla="*/ 25 h 181"/>
                <a:gd name="T16" fmla="*/ 31 w 162"/>
                <a:gd name="T17" fmla="*/ 13 h 18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2" h="181">
                  <a:moveTo>
                    <a:pt x="162" y="67"/>
                  </a:moveTo>
                  <a:lnTo>
                    <a:pt x="91" y="45"/>
                  </a:lnTo>
                  <a:lnTo>
                    <a:pt x="45" y="0"/>
                  </a:lnTo>
                  <a:lnTo>
                    <a:pt x="0" y="45"/>
                  </a:lnTo>
                  <a:lnTo>
                    <a:pt x="36" y="121"/>
                  </a:lnTo>
                  <a:lnTo>
                    <a:pt x="66" y="163"/>
                  </a:lnTo>
                  <a:lnTo>
                    <a:pt x="102" y="181"/>
                  </a:lnTo>
                  <a:lnTo>
                    <a:pt x="150" y="127"/>
                  </a:lnTo>
                  <a:lnTo>
                    <a:pt x="162" y="67"/>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grpSp>
      <p:sp>
        <p:nvSpPr>
          <p:cNvPr id="68" name="Rectangle 135">
            <a:extLst>
              <a:ext uri="{FF2B5EF4-FFF2-40B4-BE49-F238E27FC236}">
                <a16:creationId xmlns:a16="http://schemas.microsoft.com/office/drawing/2014/main" id="{3BE557B4-D290-1D49-BA81-A5F4208CAC6E}"/>
              </a:ext>
            </a:extLst>
          </p:cNvPr>
          <p:cNvSpPr>
            <a:spLocks noChangeArrowheads="1"/>
          </p:cNvSpPr>
          <p:nvPr userDrawn="1"/>
        </p:nvSpPr>
        <p:spPr bwMode="auto">
          <a:xfrm>
            <a:off x="3496108" y="1836896"/>
            <a:ext cx="425608"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WA</a:t>
            </a:r>
          </a:p>
        </p:txBody>
      </p:sp>
      <p:sp>
        <p:nvSpPr>
          <p:cNvPr id="69" name="Rectangle 136">
            <a:extLst>
              <a:ext uri="{FF2B5EF4-FFF2-40B4-BE49-F238E27FC236}">
                <a16:creationId xmlns:a16="http://schemas.microsoft.com/office/drawing/2014/main" id="{B492227A-0D8F-C743-BF86-25593CDF1287}"/>
              </a:ext>
            </a:extLst>
          </p:cNvPr>
          <p:cNvSpPr>
            <a:spLocks noChangeArrowheads="1"/>
          </p:cNvSpPr>
          <p:nvPr userDrawn="1"/>
        </p:nvSpPr>
        <p:spPr bwMode="auto">
          <a:xfrm>
            <a:off x="3350588" y="2314140"/>
            <a:ext cx="397443"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OR</a:t>
            </a:r>
          </a:p>
        </p:txBody>
      </p:sp>
      <p:sp>
        <p:nvSpPr>
          <p:cNvPr id="70" name="Rectangle 137">
            <a:extLst>
              <a:ext uri="{FF2B5EF4-FFF2-40B4-BE49-F238E27FC236}">
                <a16:creationId xmlns:a16="http://schemas.microsoft.com/office/drawing/2014/main" id="{A012677E-2E47-F046-BFE7-C631EAB83469}"/>
              </a:ext>
            </a:extLst>
          </p:cNvPr>
          <p:cNvSpPr>
            <a:spLocks noChangeArrowheads="1"/>
          </p:cNvSpPr>
          <p:nvPr userDrawn="1"/>
        </p:nvSpPr>
        <p:spPr bwMode="auto">
          <a:xfrm>
            <a:off x="3195679" y="3307747"/>
            <a:ext cx="409961"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CA</a:t>
            </a:r>
          </a:p>
        </p:txBody>
      </p:sp>
      <p:sp>
        <p:nvSpPr>
          <p:cNvPr id="71" name="Rectangle 138">
            <a:extLst>
              <a:ext uri="{FF2B5EF4-FFF2-40B4-BE49-F238E27FC236}">
                <a16:creationId xmlns:a16="http://schemas.microsoft.com/office/drawing/2014/main" id="{16C49B16-3526-2940-BEC2-642541F0AE9E}"/>
              </a:ext>
            </a:extLst>
          </p:cNvPr>
          <p:cNvSpPr>
            <a:spLocks noChangeArrowheads="1"/>
          </p:cNvSpPr>
          <p:nvPr userDrawn="1"/>
        </p:nvSpPr>
        <p:spPr bwMode="auto">
          <a:xfrm>
            <a:off x="4563258" y="2101336"/>
            <a:ext cx="386490"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MT</a:t>
            </a:r>
          </a:p>
        </p:txBody>
      </p:sp>
      <p:sp>
        <p:nvSpPr>
          <p:cNvPr id="72" name="Rectangle 139">
            <a:extLst>
              <a:ext uri="{FF2B5EF4-FFF2-40B4-BE49-F238E27FC236}">
                <a16:creationId xmlns:a16="http://schemas.microsoft.com/office/drawing/2014/main" id="{A77B869E-958D-784F-85E1-F790351CE545}"/>
              </a:ext>
            </a:extLst>
          </p:cNvPr>
          <p:cNvSpPr>
            <a:spLocks noChangeArrowheads="1"/>
          </p:cNvSpPr>
          <p:nvPr userDrawn="1"/>
        </p:nvSpPr>
        <p:spPr bwMode="auto">
          <a:xfrm>
            <a:off x="4056284" y="2447143"/>
            <a:ext cx="344242"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ID</a:t>
            </a:r>
          </a:p>
        </p:txBody>
      </p:sp>
      <p:sp>
        <p:nvSpPr>
          <p:cNvPr id="73" name="Rectangle 140">
            <a:extLst>
              <a:ext uri="{FF2B5EF4-FFF2-40B4-BE49-F238E27FC236}">
                <a16:creationId xmlns:a16="http://schemas.microsoft.com/office/drawing/2014/main" id="{0F4620C4-AA39-1D4A-9F4C-4D6BFC4D1711}"/>
              </a:ext>
            </a:extLst>
          </p:cNvPr>
          <p:cNvSpPr>
            <a:spLocks noChangeArrowheads="1"/>
          </p:cNvSpPr>
          <p:nvPr userDrawn="1"/>
        </p:nvSpPr>
        <p:spPr bwMode="auto">
          <a:xfrm>
            <a:off x="3632240" y="3094943"/>
            <a:ext cx="400572"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NV</a:t>
            </a:r>
          </a:p>
        </p:txBody>
      </p:sp>
      <p:sp>
        <p:nvSpPr>
          <p:cNvPr id="74" name="Rectangle 141">
            <a:extLst>
              <a:ext uri="{FF2B5EF4-FFF2-40B4-BE49-F238E27FC236}">
                <a16:creationId xmlns:a16="http://schemas.microsoft.com/office/drawing/2014/main" id="{93CFC1FA-3A09-9F4D-ADE0-914F7BF27EA2}"/>
              </a:ext>
            </a:extLst>
          </p:cNvPr>
          <p:cNvSpPr>
            <a:spLocks noChangeArrowheads="1"/>
          </p:cNvSpPr>
          <p:nvPr userDrawn="1"/>
        </p:nvSpPr>
        <p:spPr bwMode="auto">
          <a:xfrm>
            <a:off x="4134520" y="3947724"/>
            <a:ext cx="375536"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AZ</a:t>
            </a:r>
          </a:p>
        </p:txBody>
      </p:sp>
      <p:sp>
        <p:nvSpPr>
          <p:cNvPr id="75" name="Rectangle 142">
            <a:extLst>
              <a:ext uri="{FF2B5EF4-FFF2-40B4-BE49-F238E27FC236}">
                <a16:creationId xmlns:a16="http://schemas.microsoft.com/office/drawing/2014/main" id="{F8FAB2F9-CC95-C94D-932D-FC33A001037D}"/>
              </a:ext>
            </a:extLst>
          </p:cNvPr>
          <p:cNvSpPr>
            <a:spLocks noChangeArrowheads="1"/>
          </p:cNvSpPr>
          <p:nvPr userDrawn="1"/>
        </p:nvSpPr>
        <p:spPr bwMode="auto">
          <a:xfrm>
            <a:off x="4289429" y="3237334"/>
            <a:ext cx="353630"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UT</a:t>
            </a:r>
          </a:p>
        </p:txBody>
      </p:sp>
      <p:sp>
        <p:nvSpPr>
          <p:cNvPr id="76" name="Rectangle 143">
            <a:extLst>
              <a:ext uri="{FF2B5EF4-FFF2-40B4-BE49-F238E27FC236}">
                <a16:creationId xmlns:a16="http://schemas.microsoft.com/office/drawing/2014/main" id="{BA15549E-9CAC-0445-9271-6EB9AA506D34}"/>
              </a:ext>
            </a:extLst>
          </p:cNvPr>
          <p:cNvSpPr>
            <a:spLocks noChangeArrowheads="1"/>
          </p:cNvSpPr>
          <p:nvPr userDrawn="1"/>
        </p:nvSpPr>
        <p:spPr bwMode="auto">
          <a:xfrm>
            <a:off x="4774497" y="2669335"/>
            <a:ext cx="411525"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WY</a:t>
            </a:r>
          </a:p>
        </p:txBody>
      </p:sp>
      <p:sp>
        <p:nvSpPr>
          <p:cNvPr id="77" name="Rectangle 144">
            <a:extLst>
              <a:ext uri="{FF2B5EF4-FFF2-40B4-BE49-F238E27FC236}">
                <a16:creationId xmlns:a16="http://schemas.microsoft.com/office/drawing/2014/main" id="{C1082D55-1718-5B4E-BF26-2BC24EDC4AE8}"/>
              </a:ext>
            </a:extLst>
          </p:cNvPr>
          <p:cNvSpPr>
            <a:spLocks noChangeArrowheads="1"/>
          </p:cNvSpPr>
          <p:nvPr userDrawn="1"/>
        </p:nvSpPr>
        <p:spPr bwMode="auto">
          <a:xfrm>
            <a:off x="4896546" y="3307747"/>
            <a:ext cx="422479"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CO</a:t>
            </a:r>
          </a:p>
        </p:txBody>
      </p:sp>
      <p:sp>
        <p:nvSpPr>
          <p:cNvPr id="78" name="Rectangle 145">
            <a:extLst>
              <a:ext uri="{FF2B5EF4-FFF2-40B4-BE49-F238E27FC236}">
                <a16:creationId xmlns:a16="http://schemas.microsoft.com/office/drawing/2014/main" id="{FAAB89CB-5878-BC46-9DEB-11ACC9AD88CD}"/>
              </a:ext>
            </a:extLst>
          </p:cNvPr>
          <p:cNvSpPr>
            <a:spLocks noChangeArrowheads="1"/>
          </p:cNvSpPr>
          <p:nvPr userDrawn="1"/>
        </p:nvSpPr>
        <p:spPr bwMode="auto">
          <a:xfrm>
            <a:off x="4837087" y="3947724"/>
            <a:ext cx="425608"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NM</a:t>
            </a:r>
          </a:p>
        </p:txBody>
      </p:sp>
      <p:sp>
        <p:nvSpPr>
          <p:cNvPr id="79" name="Rectangle 146">
            <a:extLst>
              <a:ext uri="{FF2B5EF4-FFF2-40B4-BE49-F238E27FC236}">
                <a16:creationId xmlns:a16="http://schemas.microsoft.com/office/drawing/2014/main" id="{49736B75-F45C-5149-BC80-A8BF1A77AC8F}"/>
              </a:ext>
            </a:extLst>
          </p:cNvPr>
          <p:cNvSpPr>
            <a:spLocks noChangeArrowheads="1"/>
          </p:cNvSpPr>
          <p:nvPr userDrawn="1"/>
        </p:nvSpPr>
        <p:spPr bwMode="auto">
          <a:xfrm>
            <a:off x="5703950" y="4443746"/>
            <a:ext cx="359889"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TX</a:t>
            </a:r>
          </a:p>
        </p:txBody>
      </p:sp>
      <p:sp>
        <p:nvSpPr>
          <p:cNvPr id="80" name="Rectangle 147">
            <a:extLst>
              <a:ext uri="{FF2B5EF4-FFF2-40B4-BE49-F238E27FC236}">
                <a16:creationId xmlns:a16="http://schemas.microsoft.com/office/drawing/2014/main" id="{6FDD8B40-D534-4A4F-8CF9-164B2F4B19D3}"/>
              </a:ext>
            </a:extLst>
          </p:cNvPr>
          <p:cNvSpPr>
            <a:spLocks noChangeArrowheads="1"/>
          </p:cNvSpPr>
          <p:nvPr userDrawn="1"/>
        </p:nvSpPr>
        <p:spPr bwMode="auto">
          <a:xfrm>
            <a:off x="5971520" y="3875747"/>
            <a:ext cx="403702"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OK</a:t>
            </a:r>
          </a:p>
        </p:txBody>
      </p:sp>
      <p:sp>
        <p:nvSpPr>
          <p:cNvPr id="81" name="Rectangle 148">
            <a:extLst>
              <a:ext uri="{FF2B5EF4-FFF2-40B4-BE49-F238E27FC236}">
                <a16:creationId xmlns:a16="http://schemas.microsoft.com/office/drawing/2014/main" id="{8788EC5B-6857-4543-8A31-2A54084708DD}"/>
              </a:ext>
            </a:extLst>
          </p:cNvPr>
          <p:cNvSpPr>
            <a:spLocks noChangeArrowheads="1"/>
          </p:cNvSpPr>
          <p:nvPr userDrawn="1"/>
        </p:nvSpPr>
        <p:spPr bwMode="auto">
          <a:xfrm>
            <a:off x="5772798" y="3379725"/>
            <a:ext cx="363019"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KS</a:t>
            </a:r>
          </a:p>
        </p:txBody>
      </p:sp>
      <p:sp>
        <p:nvSpPr>
          <p:cNvPr id="82" name="Rectangle 149">
            <a:extLst>
              <a:ext uri="{FF2B5EF4-FFF2-40B4-BE49-F238E27FC236}">
                <a16:creationId xmlns:a16="http://schemas.microsoft.com/office/drawing/2014/main" id="{08E2AA49-C2C7-4B47-AE28-5122E58AA1D0}"/>
              </a:ext>
            </a:extLst>
          </p:cNvPr>
          <p:cNvSpPr>
            <a:spLocks noChangeArrowheads="1"/>
          </p:cNvSpPr>
          <p:nvPr userDrawn="1"/>
        </p:nvSpPr>
        <p:spPr bwMode="auto">
          <a:xfrm>
            <a:off x="5627278" y="2952552"/>
            <a:ext cx="377101"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NE</a:t>
            </a:r>
          </a:p>
        </p:txBody>
      </p:sp>
      <p:sp>
        <p:nvSpPr>
          <p:cNvPr id="83" name="Rectangle 150">
            <a:extLst>
              <a:ext uri="{FF2B5EF4-FFF2-40B4-BE49-F238E27FC236}">
                <a16:creationId xmlns:a16="http://schemas.microsoft.com/office/drawing/2014/main" id="{1E976E43-6778-5244-9699-B92AEF8AB9EE}"/>
              </a:ext>
            </a:extLst>
          </p:cNvPr>
          <p:cNvSpPr>
            <a:spLocks noChangeArrowheads="1"/>
          </p:cNvSpPr>
          <p:nvPr userDrawn="1"/>
        </p:nvSpPr>
        <p:spPr bwMode="auto">
          <a:xfrm>
            <a:off x="5628843" y="2526944"/>
            <a:ext cx="372407"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SD</a:t>
            </a:r>
          </a:p>
        </p:txBody>
      </p:sp>
      <p:sp>
        <p:nvSpPr>
          <p:cNvPr id="84" name="Rectangle 151">
            <a:extLst>
              <a:ext uri="{FF2B5EF4-FFF2-40B4-BE49-F238E27FC236}">
                <a16:creationId xmlns:a16="http://schemas.microsoft.com/office/drawing/2014/main" id="{178E8487-B595-4142-B29A-78EA5E4121E0}"/>
              </a:ext>
            </a:extLst>
          </p:cNvPr>
          <p:cNvSpPr>
            <a:spLocks noChangeArrowheads="1"/>
          </p:cNvSpPr>
          <p:nvPr userDrawn="1"/>
        </p:nvSpPr>
        <p:spPr bwMode="auto">
          <a:xfrm>
            <a:off x="5545912" y="2101336"/>
            <a:ext cx="400572"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ND</a:t>
            </a:r>
          </a:p>
        </p:txBody>
      </p:sp>
      <p:sp>
        <p:nvSpPr>
          <p:cNvPr id="85" name="Rectangle 152">
            <a:extLst>
              <a:ext uri="{FF2B5EF4-FFF2-40B4-BE49-F238E27FC236}">
                <a16:creationId xmlns:a16="http://schemas.microsoft.com/office/drawing/2014/main" id="{623F7383-2692-2246-A00C-000F8A1080E2}"/>
              </a:ext>
            </a:extLst>
          </p:cNvPr>
          <p:cNvSpPr>
            <a:spLocks noChangeArrowheads="1"/>
          </p:cNvSpPr>
          <p:nvPr userDrawn="1"/>
        </p:nvSpPr>
        <p:spPr bwMode="auto">
          <a:xfrm>
            <a:off x="6132687" y="2243727"/>
            <a:ext cx="425608"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MN</a:t>
            </a:r>
          </a:p>
        </p:txBody>
      </p:sp>
      <p:sp>
        <p:nvSpPr>
          <p:cNvPr id="86" name="Rectangle 153">
            <a:extLst>
              <a:ext uri="{FF2B5EF4-FFF2-40B4-BE49-F238E27FC236}">
                <a16:creationId xmlns:a16="http://schemas.microsoft.com/office/drawing/2014/main" id="{57B38630-7217-484B-A3FE-8B9196811178}"/>
              </a:ext>
            </a:extLst>
          </p:cNvPr>
          <p:cNvSpPr>
            <a:spLocks noChangeArrowheads="1"/>
          </p:cNvSpPr>
          <p:nvPr userDrawn="1"/>
        </p:nvSpPr>
        <p:spPr bwMode="auto">
          <a:xfrm>
            <a:off x="6340797" y="2830503"/>
            <a:ext cx="347371"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IA</a:t>
            </a:r>
          </a:p>
        </p:txBody>
      </p:sp>
      <p:sp>
        <p:nvSpPr>
          <p:cNvPr id="87" name="Rectangle 154">
            <a:extLst>
              <a:ext uri="{FF2B5EF4-FFF2-40B4-BE49-F238E27FC236}">
                <a16:creationId xmlns:a16="http://schemas.microsoft.com/office/drawing/2014/main" id="{34DCC7DD-550F-C540-83FA-17FB411491AF}"/>
              </a:ext>
            </a:extLst>
          </p:cNvPr>
          <p:cNvSpPr>
            <a:spLocks noChangeArrowheads="1"/>
          </p:cNvSpPr>
          <p:nvPr userDrawn="1"/>
        </p:nvSpPr>
        <p:spPr bwMode="auto">
          <a:xfrm>
            <a:off x="6461282" y="3379725"/>
            <a:ext cx="438126"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MO</a:t>
            </a:r>
          </a:p>
        </p:txBody>
      </p:sp>
      <p:sp>
        <p:nvSpPr>
          <p:cNvPr id="88" name="Rectangle 155">
            <a:extLst>
              <a:ext uri="{FF2B5EF4-FFF2-40B4-BE49-F238E27FC236}">
                <a16:creationId xmlns:a16="http://schemas.microsoft.com/office/drawing/2014/main" id="{F2E22BB7-5F92-6D44-84C8-289B1E39E16E}"/>
              </a:ext>
            </a:extLst>
          </p:cNvPr>
          <p:cNvSpPr>
            <a:spLocks noChangeArrowheads="1"/>
          </p:cNvSpPr>
          <p:nvPr userDrawn="1"/>
        </p:nvSpPr>
        <p:spPr bwMode="auto">
          <a:xfrm>
            <a:off x="6547342" y="3875747"/>
            <a:ext cx="384925"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AR</a:t>
            </a:r>
          </a:p>
        </p:txBody>
      </p:sp>
      <p:sp>
        <p:nvSpPr>
          <p:cNvPr id="89" name="Rectangle 156">
            <a:extLst>
              <a:ext uri="{FF2B5EF4-FFF2-40B4-BE49-F238E27FC236}">
                <a16:creationId xmlns:a16="http://schemas.microsoft.com/office/drawing/2014/main" id="{09B2D9AC-9421-B44E-A7AE-88D70D6597D5}"/>
              </a:ext>
            </a:extLst>
          </p:cNvPr>
          <p:cNvSpPr>
            <a:spLocks noChangeArrowheads="1"/>
          </p:cNvSpPr>
          <p:nvPr userDrawn="1"/>
        </p:nvSpPr>
        <p:spPr bwMode="auto">
          <a:xfrm>
            <a:off x="6613061" y="4443746"/>
            <a:ext cx="367713"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LA</a:t>
            </a:r>
          </a:p>
        </p:txBody>
      </p:sp>
      <p:sp>
        <p:nvSpPr>
          <p:cNvPr id="90" name="Rectangle 157">
            <a:extLst>
              <a:ext uri="{FF2B5EF4-FFF2-40B4-BE49-F238E27FC236}">
                <a16:creationId xmlns:a16="http://schemas.microsoft.com/office/drawing/2014/main" id="{C2B6DBB4-2611-8E4E-8EB0-A308C7985D0E}"/>
              </a:ext>
            </a:extLst>
          </p:cNvPr>
          <p:cNvSpPr>
            <a:spLocks noChangeArrowheads="1"/>
          </p:cNvSpPr>
          <p:nvPr userDrawn="1"/>
        </p:nvSpPr>
        <p:spPr bwMode="auto">
          <a:xfrm>
            <a:off x="6971385" y="4160528"/>
            <a:ext cx="397443"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MS</a:t>
            </a:r>
          </a:p>
        </p:txBody>
      </p:sp>
      <p:sp>
        <p:nvSpPr>
          <p:cNvPr id="91" name="Rectangle 158">
            <a:extLst>
              <a:ext uri="{FF2B5EF4-FFF2-40B4-BE49-F238E27FC236}">
                <a16:creationId xmlns:a16="http://schemas.microsoft.com/office/drawing/2014/main" id="{73A0384B-5AE0-B04B-A6EB-5A70998BF27F}"/>
              </a:ext>
            </a:extLst>
          </p:cNvPr>
          <p:cNvSpPr>
            <a:spLocks noChangeArrowheads="1"/>
          </p:cNvSpPr>
          <p:nvPr userDrawn="1"/>
        </p:nvSpPr>
        <p:spPr bwMode="auto">
          <a:xfrm>
            <a:off x="7329710" y="4088551"/>
            <a:ext cx="367713"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AL</a:t>
            </a:r>
          </a:p>
        </p:txBody>
      </p:sp>
      <p:sp>
        <p:nvSpPr>
          <p:cNvPr id="92" name="Rectangle 159">
            <a:extLst>
              <a:ext uri="{FF2B5EF4-FFF2-40B4-BE49-F238E27FC236}">
                <a16:creationId xmlns:a16="http://schemas.microsoft.com/office/drawing/2014/main" id="{1723E822-0CD3-9D4E-AAD7-07B74BE8CA9F}"/>
              </a:ext>
            </a:extLst>
          </p:cNvPr>
          <p:cNvSpPr>
            <a:spLocks noChangeArrowheads="1"/>
          </p:cNvSpPr>
          <p:nvPr userDrawn="1"/>
        </p:nvSpPr>
        <p:spPr bwMode="auto">
          <a:xfrm>
            <a:off x="7669257" y="4018137"/>
            <a:ext cx="417784"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GA</a:t>
            </a:r>
          </a:p>
        </p:txBody>
      </p:sp>
      <p:sp>
        <p:nvSpPr>
          <p:cNvPr id="93" name="Rectangle 160">
            <a:extLst>
              <a:ext uri="{FF2B5EF4-FFF2-40B4-BE49-F238E27FC236}">
                <a16:creationId xmlns:a16="http://schemas.microsoft.com/office/drawing/2014/main" id="{3DCAC14F-AA58-8F40-8622-FD82FB9974ED}"/>
              </a:ext>
            </a:extLst>
          </p:cNvPr>
          <p:cNvSpPr>
            <a:spLocks noChangeArrowheads="1"/>
          </p:cNvSpPr>
          <p:nvPr userDrawn="1"/>
        </p:nvSpPr>
        <p:spPr bwMode="auto">
          <a:xfrm>
            <a:off x="8049488" y="4586137"/>
            <a:ext cx="336418"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FL</a:t>
            </a:r>
          </a:p>
        </p:txBody>
      </p:sp>
      <p:sp>
        <p:nvSpPr>
          <p:cNvPr id="94" name="Rectangle 161">
            <a:extLst>
              <a:ext uri="{FF2B5EF4-FFF2-40B4-BE49-F238E27FC236}">
                <a16:creationId xmlns:a16="http://schemas.microsoft.com/office/drawing/2014/main" id="{647448DE-BD1E-1044-9967-F159668B6EB2}"/>
              </a:ext>
            </a:extLst>
          </p:cNvPr>
          <p:cNvSpPr>
            <a:spLocks noChangeArrowheads="1"/>
          </p:cNvSpPr>
          <p:nvPr userDrawn="1"/>
        </p:nvSpPr>
        <p:spPr bwMode="auto">
          <a:xfrm>
            <a:off x="8030711" y="3733356"/>
            <a:ext cx="381795"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SC</a:t>
            </a:r>
          </a:p>
        </p:txBody>
      </p:sp>
      <p:sp>
        <p:nvSpPr>
          <p:cNvPr id="95" name="Rectangle 162">
            <a:extLst>
              <a:ext uri="{FF2B5EF4-FFF2-40B4-BE49-F238E27FC236}">
                <a16:creationId xmlns:a16="http://schemas.microsoft.com/office/drawing/2014/main" id="{1CEE216C-A894-F948-8BF4-023C78BEE00B}"/>
              </a:ext>
            </a:extLst>
          </p:cNvPr>
          <p:cNvSpPr>
            <a:spLocks noChangeArrowheads="1"/>
          </p:cNvSpPr>
          <p:nvPr userDrawn="1"/>
        </p:nvSpPr>
        <p:spPr bwMode="auto">
          <a:xfrm>
            <a:off x="7265556" y="3662942"/>
            <a:ext cx="364583"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TN</a:t>
            </a:r>
          </a:p>
        </p:txBody>
      </p:sp>
      <p:sp>
        <p:nvSpPr>
          <p:cNvPr id="96" name="Rectangle 163">
            <a:extLst>
              <a:ext uri="{FF2B5EF4-FFF2-40B4-BE49-F238E27FC236}">
                <a16:creationId xmlns:a16="http://schemas.microsoft.com/office/drawing/2014/main" id="{53D90111-1613-774B-A395-91BBF9B247B5}"/>
              </a:ext>
            </a:extLst>
          </p:cNvPr>
          <p:cNvSpPr>
            <a:spLocks noChangeArrowheads="1"/>
          </p:cNvSpPr>
          <p:nvPr userDrawn="1"/>
        </p:nvSpPr>
        <p:spPr bwMode="auto">
          <a:xfrm>
            <a:off x="8166843" y="3450138"/>
            <a:ext cx="409961"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NC</a:t>
            </a:r>
          </a:p>
        </p:txBody>
      </p:sp>
      <p:sp>
        <p:nvSpPr>
          <p:cNvPr id="97" name="Rectangle 164">
            <a:extLst>
              <a:ext uri="{FF2B5EF4-FFF2-40B4-BE49-F238E27FC236}">
                <a16:creationId xmlns:a16="http://schemas.microsoft.com/office/drawing/2014/main" id="{08213282-2F8B-D144-BFE5-FB5E7A6DE7C7}"/>
              </a:ext>
            </a:extLst>
          </p:cNvPr>
          <p:cNvSpPr>
            <a:spLocks noChangeArrowheads="1"/>
          </p:cNvSpPr>
          <p:nvPr userDrawn="1"/>
        </p:nvSpPr>
        <p:spPr bwMode="auto">
          <a:xfrm>
            <a:off x="6921314" y="3024530"/>
            <a:ext cx="311382" cy="259746"/>
          </a:xfrm>
          <a:prstGeom prst="rect">
            <a:avLst/>
          </a:prstGeom>
          <a:noFill/>
          <a:ln>
            <a:noFill/>
          </a:ln>
          <a:effec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IL</a:t>
            </a:r>
          </a:p>
        </p:txBody>
      </p:sp>
      <p:sp>
        <p:nvSpPr>
          <p:cNvPr id="98" name="Rectangle 165">
            <a:extLst>
              <a:ext uri="{FF2B5EF4-FFF2-40B4-BE49-F238E27FC236}">
                <a16:creationId xmlns:a16="http://schemas.microsoft.com/office/drawing/2014/main" id="{A9F776EB-89C9-7846-AE93-B89021836C4D}"/>
              </a:ext>
            </a:extLst>
          </p:cNvPr>
          <p:cNvSpPr>
            <a:spLocks noChangeArrowheads="1"/>
          </p:cNvSpPr>
          <p:nvPr userDrawn="1"/>
        </p:nvSpPr>
        <p:spPr bwMode="auto">
          <a:xfrm>
            <a:off x="6703816" y="2456531"/>
            <a:ext cx="369278"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WI</a:t>
            </a:r>
          </a:p>
        </p:txBody>
      </p:sp>
      <p:sp>
        <p:nvSpPr>
          <p:cNvPr id="99" name="Rectangle 166">
            <a:extLst>
              <a:ext uri="{FF2B5EF4-FFF2-40B4-BE49-F238E27FC236}">
                <a16:creationId xmlns:a16="http://schemas.microsoft.com/office/drawing/2014/main" id="{8550293D-4843-574F-ACB8-828999A922E7}"/>
              </a:ext>
            </a:extLst>
          </p:cNvPr>
          <p:cNvSpPr>
            <a:spLocks noChangeArrowheads="1"/>
          </p:cNvSpPr>
          <p:nvPr userDrawn="1"/>
        </p:nvSpPr>
        <p:spPr bwMode="auto">
          <a:xfrm>
            <a:off x="7281203" y="2517556"/>
            <a:ext cx="369278"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MI</a:t>
            </a:r>
          </a:p>
        </p:txBody>
      </p:sp>
      <p:sp>
        <p:nvSpPr>
          <p:cNvPr id="100" name="Rectangle 167">
            <a:extLst>
              <a:ext uri="{FF2B5EF4-FFF2-40B4-BE49-F238E27FC236}">
                <a16:creationId xmlns:a16="http://schemas.microsoft.com/office/drawing/2014/main" id="{D30E0270-3BC2-9642-A768-966D9DBB55A6}"/>
              </a:ext>
            </a:extLst>
          </p:cNvPr>
          <p:cNvSpPr>
            <a:spLocks noChangeArrowheads="1"/>
          </p:cNvSpPr>
          <p:nvPr userDrawn="1"/>
        </p:nvSpPr>
        <p:spPr bwMode="auto">
          <a:xfrm>
            <a:off x="7534690" y="2882139"/>
            <a:ext cx="411525"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OH</a:t>
            </a:r>
          </a:p>
        </p:txBody>
      </p:sp>
      <p:sp>
        <p:nvSpPr>
          <p:cNvPr id="101" name="Rectangle 168">
            <a:extLst>
              <a:ext uri="{FF2B5EF4-FFF2-40B4-BE49-F238E27FC236}">
                <a16:creationId xmlns:a16="http://schemas.microsoft.com/office/drawing/2014/main" id="{61638C45-2B46-E245-A18A-77F54858A58A}"/>
              </a:ext>
            </a:extLst>
          </p:cNvPr>
          <p:cNvSpPr>
            <a:spLocks noChangeArrowheads="1"/>
          </p:cNvSpPr>
          <p:nvPr userDrawn="1"/>
        </p:nvSpPr>
        <p:spPr bwMode="auto">
          <a:xfrm>
            <a:off x="7242085" y="3005753"/>
            <a:ext cx="347371"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IN</a:t>
            </a:r>
          </a:p>
        </p:txBody>
      </p:sp>
      <p:sp>
        <p:nvSpPr>
          <p:cNvPr id="102" name="Rectangle 169">
            <a:extLst>
              <a:ext uri="{FF2B5EF4-FFF2-40B4-BE49-F238E27FC236}">
                <a16:creationId xmlns:a16="http://schemas.microsoft.com/office/drawing/2014/main" id="{93AEC734-2EB9-F848-8322-DA13C9B85D34}"/>
              </a:ext>
            </a:extLst>
          </p:cNvPr>
          <p:cNvSpPr>
            <a:spLocks noChangeArrowheads="1"/>
          </p:cNvSpPr>
          <p:nvPr userDrawn="1"/>
        </p:nvSpPr>
        <p:spPr bwMode="auto">
          <a:xfrm>
            <a:off x="7400123" y="3307747"/>
            <a:ext cx="377101"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KY</a:t>
            </a:r>
          </a:p>
        </p:txBody>
      </p:sp>
      <p:sp>
        <p:nvSpPr>
          <p:cNvPr id="103" name="Rectangle 170">
            <a:extLst>
              <a:ext uri="{FF2B5EF4-FFF2-40B4-BE49-F238E27FC236}">
                <a16:creationId xmlns:a16="http://schemas.microsoft.com/office/drawing/2014/main" id="{7814DCE5-9DEC-1F42-BA55-96766DDD4232}"/>
              </a:ext>
            </a:extLst>
          </p:cNvPr>
          <p:cNvSpPr>
            <a:spLocks noChangeArrowheads="1"/>
          </p:cNvSpPr>
          <p:nvPr userDrawn="1"/>
        </p:nvSpPr>
        <p:spPr bwMode="auto">
          <a:xfrm>
            <a:off x="7824166" y="3066778"/>
            <a:ext cx="420914"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WV</a:t>
            </a:r>
          </a:p>
        </p:txBody>
      </p:sp>
      <p:sp>
        <p:nvSpPr>
          <p:cNvPr id="104" name="Rectangle 171">
            <a:extLst>
              <a:ext uri="{FF2B5EF4-FFF2-40B4-BE49-F238E27FC236}">
                <a16:creationId xmlns:a16="http://schemas.microsoft.com/office/drawing/2014/main" id="{485CB00C-82F6-CE42-AC90-6FC050313010}"/>
              </a:ext>
            </a:extLst>
          </p:cNvPr>
          <p:cNvSpPr>
            <a:spLocks noChangeArrowheads="1"/>
          </p:cNvSpPr>
          <p:nvPr userDrawn="1"/>
        </p:nvSpPr>
        <p:spPr bwMode="auto">
          <a:xfrm>
            <a:off x="8129289" y="3094943"/>
            <a:ext cx="400572"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VA</a:t>
            </a:r>
          </a:p>
        </p:txBody>
      </p:sp>
      <p:sp>
        <p:nvSpPr>
          <p:cNvPr id="105" name="Rectangle 172">
            <a:extLst>
              <a:ext uri="{FF2B5EF4-FFF2-40B4-BE49-F238E27FC236}">
                <a16:creationId xmlns:a16="http://schemas.microsoft.com/office/drawing/2014/main" id="{65246586-133F-6147-8EB9-CEB34B1095FF}"/>
              </a:ext>
            </a:extLst>
          </p:cNvPr>
          <p:cNvSpPr>
            <a:spLocks noChangeArrowheads="1"/>
          </p:cNvSpPr>
          <p:nvPr userDrawn="1"/>
        </p:nvSpPr>
        <p:spPr bwMode="auto">
          <a:xfrm>
            <a:off x="8036970" y="2669335"/>
            <a:ext cx="381795"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PA</a:t>
            </a:r>
          </a:p>
        </p:txBody>
      </p:sp>
      <p:sp>
        <p:nvSpPr>
          <p:cNvPr id="106" name="Rectangle 173">
            <a:extLst>
              <a:ext uri="{FF2B5EF4-FFF2-40B4-BE49-F238E27FC236}">
                <a16:creationId xmlns:a16="http://schemas.microsoft.com/office/drawing/2014/main" id="{7F4BB097-C20B-E64D-9DF3-A6AEBD31F6C8}"/>
              </a:ext>
            </a:extLst>
          </p:cNvPr>
          <p:cNvSpPr>
            <a:spLocks noChangeArrowheads="1"/>
          </p:cNvSpPr>
          <p:nvPr userDrawn="1"/>
        </p:nvSpPr>
        <p:spPr bwMode="auto">
          <a:xfrm>
            <a:off x="8235691" y="2271892"/>
            <a:ext cx="389619"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NY</a:t>
            </a:r>
          </a:p>
        </p:txBody>
      </p:sp>
      <p:sp>
        <p:nvSpPr>
          <p:cNvPr id="107" name="Rectangle 174">
            <a:extLst>
              <a:ext uri="{FF2B5EF4-FFF2-40B4-BE49-F238E27FC236}">
                <a16:creationId xmlns:a16="http://schemas.microsoft.com/office/drawing/2014/main" id="{C9262D11-79CC-9041-AECF-5E2DB4922886}"/>
              </a:ext>
            </a:extLst>
          </p:cNvPr>
          <p:cNvSpPr>
            <a:spLocks noChangeArrowheads="1"/>
          </p:cNvSpPr>
          <p:nvPr userDrawn="1"/>
        </p:nvSpPr>
        <p:spPr bwMode="auto">
          <a:xfrm>
            <a:off x="8763007" y="1675728"/>
            <a:ext cx="397443"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ME</a:t>
            </a:r>
          </a:p>
        </p:txBody>
      </p:sp>
      <p:sp>
        <p:nvSpPr>
          <p:cNvPr id="108" name="Rectangle 175">
            <a:extLst>
              <a:ext uri="{FF2B5EF4-FFF2-40B4-BE49-F238E27FC236}">
                <a16:creationId xmlns:a16="http://schemas.microsoft.com/office/drawing/2014/main" id="{5E034D82-4028-AC4A-A175-DACC00A0B95C}"/>
              </a:ext>
            </a:extLst>
          </p:cNvPr>
          <p:cNvSpPr>
            <a:spLocks noChangeArrowheads="1"/>
          </p:cNvSpPr>
          <p:nvPr userDrawn="1"/>
        </p:nvSpPr>
        <p:spPr bwMode="auto">
          <a:xfrm>
            <a:off x="9385772" y="2098207"/>
            <a:ext cx="300429" cy="215934"/>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VT</a:t>
            </a:r>
          </a:p>
        </p:txBody>
      </p:sp>
      <p:sp>
        <p:nvSpPr>
          <p:cNvPr id="109" name="Rectangle 176">
            <a:extLst>
              <a:ext uri="{FF2B5EF4-FFF2-40B4-BE49-F238E27FC236}">
                <a16:creationId xmlns:a16="http://schemas.microsoft.com/office/drawing/2014/main" id="{FE185D43-A180-F24E-812D-C6856D3255D3}"/>
              </a:ext>
            </a:extLst>
          </p:cNvPr>
          <p:cNvSpPr>
            <a:spLocks noChangeArrowheads="1"/>
          </p:cNvSpPr>
          <p:nvPr userDrawn="1"/>
        </p:nvSpPr>
        <p:spPr bwMode="auto">
          <a:xfrm>
            <a:off x="9385772" y="2353259"/>
            <a:ext cx="330159" cy="215934"/>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NH</a:t>
            </a:r>
          </a:p>
        </p:txBody>
      </p:sp>
      <p:sp>
        <p:nvSpPr>
          <p:cNvPr id="110" name="Rectangle 177">
            <a:extLst>
              <a:ext uri="{FF2B5EF4-FFF2-40B4-BE49-F238E27FC236}">
                <a16:creationId xmlns:a16="http://schemas.microsoft.com/office/drawing/2014/main" id="{D80E71BA-7EBE-A74F-BC3D-6ACD19B8A93C}"/>
              </a:ext>
            </a:extLst>
          </p:cNvPr>
          <p:cNvSpPr>
            <a:spLocks noChangeArrowheads="1"/>
          </p:cNvSpPr>
          <p:nvPr userDrawn="1"/>
        </p:nvSpPr>
        <p:spPr bwMode="auto">
          <a:xfrm>
            <a:off x="9385772" y="3371902"/>
            <a:ext cx="309818" cy="215934"/>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NJ</a:t>
            </a:r>
          </a:p>
        </p:txBody>
      </p:sp>
      <p:sp>
        <p:nvSpPr>
          <p:cNvPr id="111" name="Rectangle 178">
            <a:extLst>
              <a:ext uri="{FF2B5EF4-FFF2-40B4-BE49-F238E27FC236}">
                <a16:creationId xmlns:a16="http://schemas.microsoft.com/office/drawing/2014/main" id="{539EE404-1446-D448-B061-67866DE8E79A}"/>
              </a:ext>
            </a:extLst>
          </p:cNvPr>
          <p:cNvSpPr>
            <a:spLocks noChangeArrowheads="1"/>
          </p:cNvSpPr>
          <p:nvPr userDrawn="1"/>
        </p:nvSpPr>
        <p:spPr bwMode="auto">
          <a:xfrm>
            <a:off x="9385772" y="3626954"/>
            <a:ext cx="309818" cy="215934"/>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DE</a:t>
            </a:r>
          </a:p>
        </p:txBody>
      </p:sp>
      <p:sp>
        <p:nvSpPr>
          <p:cNvPr id="112" name="Rectangle 180">
            <a:extLst>
              <a:ext uri="{FF2B5EF4-FFF2-40B4-BE49-F238E27FC236}">
                <a16:creationId xmlns:a16="http://schemas.microsoft.com/office/drawing/2014/main" id="{37F828E6-6D21-1445-A6B6-7705271F0496}"/>
              </a:ext>
            </a:extLst>
          </p:cNvPr>
          <p:cNvSpPr>
            <a:spLocks noChangeArrowheads="1"/>
          </p:cNvSpPr>
          <p:nvPr userDrawn="1"/>
        </p:nvSpPr>
        <p:spPr bwMode="auto">
          <a:xfrm>
            <a:off x="9385772" y="3880441"/>
            <a:ext cx="348936" cy="215934"/>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MD</a:t>
            </a:r>
          </a:p>
        </p:txBody>
      </p:sp>
      <p:sp>
        <p:nvSpPr>
          <p:cNvPr id="113" name="Rectangle 181">
            <a:extLst>
              <a:ext uri="{FF2B5EF4-FFF2-40B4-BE49-F238E27FC236}">
                <a16:creationId xmlns:a16="http://schemas.microsoft.com/office/drawing/2014/main" id="{DA6D7D97-89DA-1448-9C44-793B58161E16}"/>
              </a:ext>
            </a:extLst>
          </p:cNvPr>
          <p:cNvSpPr>
            <a:spLocks noChangeArrowheads="1"/>
          </p:cNvSpPr>
          <p:nvPr userDrawn="1"/>
        </p:nvSpPr>
        <p:spPr bwMode="auto">
          <a:xfrm>
            <a:off x="9385772" y="4135493"/>
            <a:ext cx="394313" cy="215934"/>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D.C.</a:t>
            </a:r>
          </a:p>
        </p:txBody>
      </p:sp>
      <p:sp>
        <p:nvSpPr>
          <p:cNvPr id="114" name="Rectangle 183">
            <a:extLst>
              <a:ext uri="{FF2B5EF4-FFF2-40B4-BE49-F238E27FC236}">
                <a16:creationId xmlns:a16="http://schemas.microsoft.com/office/drawing/2014/main" id="{949A41D9-0D25-9E49-BDDB-C39341EB00C7}"/>
              </a:ext>
            </a:extLst>
          </p:cNvPr>
          <p:cNvSpPr>
            <a:spLocks noChangeArrowheads="1"/>
          </p:cNvSpPr>
          <p:nvPr userDrawn="1"/>
        </p:nvSpPr>
        <p:spPr bwMode="auto">
          <a:xfrm>
            <a:off x="9385772" y="2608311"/>
            <a:ext cx="353630" cy="215934"/>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MA</a:t>
            </a:r>
          </a:p>
        </p:txBody>
      </p:sp>
      <p:sp>
        <p:nvSpPr>
          <p:cNvPr id="115" name="Rectangle 185">
            <a:extLst>
              <a:ext uri="{FF2B5EF4-FFF2-40B4-BE49-F238E27FC236}">
                <a16:creationId xmlns:a16="http://schemas.microsoft.com/office/drawing/2014/main" id="{2A3D6C14-D319-1844-A784-CEC219EEAF0B}"/>
              </a:ext>
            </a:extLst>
          </p:cNvPr>
          <p:cNvSpPr>
            <a:spLocks noChangeArrowheads="1"/>
          </p:cNvSpPr>
          <p:nvPr userDrawn="1"/>
        </p:nvSpPr>
        <p:spPr bwMode="auto">
          <a:xfrm>
            <a:off x="9385772" y="3116850"/>
            <a:ext cx="308253" cy="215934"/>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CT</a:t>
            </a:r>
          </a:p>
        </p:txBody>
      </p:sp>
      <p:sp>
        <p:nvSpPr>
          <p:cNvPr id="116" name="Rectangle 188">
            <a:extLst>
              <a:ext uri="{FF2B5EF4-FFF2-40B4-BE49-F238E27FC236}">
                <a16:creationId xmlns:a16="http://schemas.microsoft.com/office/drawing/2014/main" id="{F968062B-D155-EA47-9FE0-F8CA995211A8}"/>
              </a:ext>
            </a:extLst>
          </p:cNvPr>
          <p:cNvSpPr>
            <a:spLocks noChangeArrowheads="1"/>
          </p:cNvSpPr>
          <p:nvPr userDrawn="1"/>
        </p:nvSpPr>
        <p:spPr bwMode="auto">
          <a:xfrm>
            <a:off x="9385772" y="2861798"/>
            <a:ext cx="272264" cy="215934"/>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RI</a:t>
            </a:r>
          </a:p>
        </p:txBody>
      </p:sp>
      <p:sp>
        <p:nvSpPr>
          <p:cNvPr id="117" name="Rectangle 189">
            <a:extLst>
              <a:ext uri="{FF2B5EF4-FFF2-40B4-BE49-F238E27FC236}">
                <a16:creationId xmlns:a16="http://schemas.microsoft.com/office/drawing/2014/main" id="{51FA4309-002C-1744-AAE7-7E7516CD2E61}"/>
              </a:ext>
            </a:extLst>
          </p:cNvPr>
          <p:cNvSpPr>
            <a:spLocks noChangeArrowheads="1"/>
          </p:cNvSpPr>
          <p:nvPr userDrawn="1"/>
        </p:nvSpPr>
        <p:spPr bwMode="auto">
          <a:xfrm>
            <a:off x="2960969" y="4842753"/>
            <a:ext cx="389619"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AK</a:t>
            </a:r>
          </a:p>
        </p:txBody>
      </p:sp>
      <p:sp>
        <p:nvSpPr>
          <p:cNvPr id="118" name="Rectangle 190">
            <a:extLst>
              <a:ext uri="{FF2B5EF4-FFF2-40B4-BE49-F238E27FC236}">
                <a16:creationId xmlns:a16="http://schemas.microsoft.com/office/drawing/2014/main" id="{8FCB4CB9-102C-3448-9A2A-3085B80DF2B0}"/>
              </a:ext>
            </a:extLst>
          </p:cNvPr>
          <p:cNvSpPr>
            <a:spLocks noChangeArrowheads="1"/>
          </p:cNvSpPr>
          <p:nvPr userDrawn="1"/>
        </p:nvSpPr>
        <p:spPr bwMode="auto">
          <a:xfrm>
            <a:off x="3896681" y="5543755"/>
            <a:ext cx="342677"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HI</a:t>
            </a:r>
          </a:p>
        </p:txBody>
      </p:sp>
      <p:sp>
        <p:nvSpPr>
          <p:cNvPr id="120" name="Rectangle 119">
            <a:extLst>
              <a:ext uri="{FF2B5EF4-FFF2-40B4-BE49-F238E27FC236}">
                <a16:creationId xmlns:a16="http://schemas.microsoft.com/office/drawing/2014/main" id="{344FDECD-8E8F-A649-8C4C-48A173732E15}"/>
              </a:ext>
            </a:extLst>
          </p:cNvPr>
          <p:cNvSpPr/>
          <p:nvPr userDrawn="1"/>
        </p:nvSpPr>
        <p:spPr>
          <a:xfrm>
            <a:off x="9263190" y="3140540"/>
            <a:ext cx="180513" cy="184098"/>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ctangle 120">
            <a:extLst>
              <a:ext uri="{FF2B5EF4-FFF2-40B4-BE49-F238E27FC236}">
                <a16:creationId xmlns:a16="http://schemas.microsoft.com/office/drawing/2014/main" id="{D3475D57-DF27-5E4D-A739-2FD8B8DD374D}"/>
              </a:ext>
            </a:extLst>
          </p:cNvPr>
          <p:cNvSpPr/>
          <p:nvPr userDrawn="1"/>
        </p:nvSpPr>
        <p:spPr>
          <a:xfrm>
            <a:off x="9263190" y="3642711"/>
            <a:ext cx="180513" cy="184098"/>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ctangle 121">
            <a:extLst>
              <a:ext uri="{FF2B5EF4-FFF2-40B4-BE49-F238E27FC236}">
                <a16:creationId xmlns:a16="http://schemas.microsoft.com/office/drawing/2014/main" id="{305B618E-5E16-C941-B64F-12D3AA8A4CAF}"/>
              </a:ext>
            </a:extLst>
          </p:cNvPr>
          <p:cNvSpPr/>
          <p:nvPr userDrawn="1"/>
        </p:nvSpPr>
        <p:spPr>
          <a:xfrm>
            <a:off x="9263190" y="3890048"/>
            <a:ext cx="180513" cy="184098"/>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122">
            <a:extLst>
              <a:ext uri="{FF2B5EF4-FFF2-40B4-BE49-F238E27FC236}">
                <a16:creationId xmlns:a16="http://schemas.microsoft.com/office/drawing/2014/main" id="{18BE6D83-BB7B-E944-BF0A-826E42976425}"/>
              </a:ext>
            </a:extLst>
          </p:cNvPr>
          <p:cNvSpPr/>
          <p:nvPr userDrawn="1"/>
        </p:nvSpPr>
        <p:spPr>
          <a:xfrm>
            <a:off x="9263190" y="4152376"/>
            <a:ext cx="180513" cy="184098"/>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123">
            <a:extLst>
              <a:ext uri="{FF2B5EF4-FFF2-40B4-BE49-F238E27FC236}">
                <a16:creationId xmlns:a16="http://schemas.microsoft.com/office/drawing/2014/main" id="{7FFE4911-E297-5F4B-B514-BC540C9E15BC}"/>
              </a:ext>
            </a:extLst>
          </p:cNvPr>
          <p:cNvSpPr/>
          <p:nvPr userDrawn="1"/>
        </p:nvSpPr>
        <p:spPr>
          <a:xfrm>
            <a:off x="9263190" y="2870717"/>
            <a:ext cx="180513" cy="184098"/>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Rectangle 124">
            <a:extLst>
              <a:ext uri="{FF2B5EF4-FFF2-40B4-BE49-F238E27FC236}">
                <a16:creationId xmlns:a16="http://schemas.microsoft.com/office/drawing/2014/main" id="{5CCEEA63-3A5B-5E49-988C-D671E953EECD}"/>
              </a:ext>
            </a:extLst>
          </p:cNvPr>
          <p:cNvSpPr/>
          <p:nvPr userDrawn="1"/>
        </p:nvSpPr>
        <p:spPr>
          <a:xfrm>
            <a:off x="9263190" y="2376041"/>
            <a:ext cx="180513" cy="184098"/>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Rectangle 125">
            <a:extLst>
              <a:ext uri="{FF2B5EF4-FFF2-40B4-BE49-F238E27FC236}">
                <a16:creationId xmlns:a16="http://schemas.microsoft.com/office/drawing/2014/main" id="{7856AA7B-2116-4444-98BA-9EF59523F434}"/>
              </a:ext>
            </a:extLst>
          </p:cNvPr>
          <p:cNvSpPr/>
          <p:nvPr userDrawn="1"/>
        </p:nvSpPr>
        <p:spPr>
          <a:xfrm>
            <a:off x="9263190" y="2113713"/>
            <a:ext cx="180513" cy="184098"/>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747173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0_Custom Layout">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C60AC93-552A-5247-A554-02B362F1EDE6}"/>
              </a:ext>
            </a:extLst>
          </p:cNvPr>
          <p:cNvSpPr>
            <a:spLocks noGrp="1"/>
          </p:cNvSpPr>
          <p:nvPr>
            <p:ph type="body" sz="quarter" idx="10" hasCustomPrompt="1"/>
          </p:nvPr>
        </p:nvSpPr>
        <p:spPr>
          <a:xfrm>
            <a:off x="4179777" y="3159641"/>
            <a:ext cx="3352800" cy="406400"/>
          </a:xfrm>
          <a:prstGeom prst="rect">
            <a:avLst/>
          </a:prstGeom>
        </p:spPr>
        <p:txBody>
          <a:bodyPr>
            <a:noAutofit/>
          </a:bodyPr>
          <a:lstStyle>
            <a:lvl1pPr marL="0" indent="0">
              <a:buNone/>
              <a:defRPr sz="2400" b="1" i="0" cap="all" baseline="0">
                <a:latin typeface="Century Gothic" panose="020B0502020202020204" pitchFamily="34" charset="0"/>
              </a:defRPr>
            </a:lvl1pPr>
          </a:lstStyle>
          <a:p>
            <a:pPr lvl="0"/>
            <a:r>
              <a:rPr lang="en-US"/>
              <a:t>KEYWORDS</a:t>
            </a:r>
          </a:p>
        </p:txBody>
      </p:sp>
    </p:spTree>
    <p:extLst>
      <p:ext uri="{BB962C8B-B14F-4D97-AF65-F5344CB8AC3E}">
        <p14:creationId xmlns:p14="http://schemas.microsoft.com/office/powerpoint/2010/main" val="126934674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5_Custom Layou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D6AB69-E353-C749-8464-C59DA123B293}"/>
              </a:ext>
            </a:extLst>
          </p:cNvPr>
          <p:cNvSpPr/>
          <p:nvPr userDrawn="1"/>
        </p:nvSpPr>
        <p:spPr>
          <a:xfrm>
            <a:off x="0" y="0"/>
            <a:ext cx="3990753" cy="6858000"/>
          </a:xfrm>
          <a:prstGeom prst="rect">
            <a:avLst/>
          </a:prstGeom>
          <a:gradFill>
            <a:gsLst>
              <a:gs pos="0">
                <a:srgbClr val="796E65"/>
              </a:gs>
              <a:gs pos="100000">
                <a:schemeClr val="bg2">
                  <a:lumMod val="2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5"/>
          <p:cNvSpPr>
            <a:spLocks noGrp="1"/>
          </p:cNvSpPr>
          <p:nvPr>
            <p:ph type="title"/>
          </p:nvPr>
        </p:nvSpPr>
        <p:spPr>
          <a:xfrm>
            <a:off x="508000" y="685800"/>
            <a:ext cx="2946400" cy="4876800"/>
          </a:xfrm>
          <a:prstGeom prst="rect">
            <a:avLst/>
          </a:prstGeom>
        </p:spPr>
        <p:txBody>
          <a:bodyPr/>
          <a:lstStyle>
            <a:lvl1pPr algn="ctr">
              <a:defRPr>
                <a:solidFill>
                  <a:schemeClr val="bg1"/>
                </a:solidFill>
              </a:defRPr>
            </a:lvl1pPr>
          </a:lstStyle>
          <a:p>
            <a:r>
              <a:rPr lang="en-US"/>
              <a:t>Click to edit Master title style</a:t>
            </a:r>
          </a:p>
        </p:txBody>
      </p:sp>
      <p:sp>
        <p:nvSpPr>
          <p:cNvPr id="3" name="Text Placeholder 9">
            <a:extLst>
              <a:ext uri="{FF2B5EF4-FFF2-40B4-BE49-F238E27FC236}">
                <a16:creationId xmlns:a16="http://schemas.microsoft.com/office/drawing/2014/main" id="{10A18A1D-2AAD-5740-89F3-E79B4D74220E}"/>
              </a:ext>
            </a:extLst>
          </p:cNvPr>
          <p:cNvSpPr>
            <a:spLocks noGrp="1"/>
          </p:cNvSpPr>
          <p:nvPr>
            <p:ph type="body" sz="quarter" idx="10" hasCustomPrompt="1"/>
          </p:nvPr>
        </p:nvSpPr>
        <p:spPr>
          <a:xfrm>
            <a:off x="4572000" y="685800"/>
            <a:ext cx="7010400" cy="5080000"/>
          </a:xfrm>
          <a:prstGeom prst="rect">
            <a:avLst/>
          </a:prstGeom>
        </p:spPr>
        <p:txBody>
          <a:bodyPr/>
          <a:lstStyle>
            <a:lvl1pPr marL="0" indent="0">
              <a:lnSpc>
                <a:spcPct val="130000"/>
              </a:lnSpc>
              <a:buNone/>
              <a:defRPr baseline="0">
                <a:latin typeface="Century Gothic" panose="020B0502020202020204" pitchFamily="34" charset="0"/>
              </a:defRPr>
            </a:lvl1pPr>
          </a:lstStyle>
          <a:p>
            <a:pPr lvl="0"/>
            <a:r>
              <a:rPr lang="en-US"/>
              <a:t>Standard text </a:t>
            </a:r>
          </a:p>
        </p:txBody>
      </p:sp>
    </p:spTree>
    <p:extLst>
      <p:ext uri="{BB962C8B-B14F-4D97-AF65-F5344CB8AC3E}">
        <p14:creationId xmlns:p14="http://schemas.microsoft.com/office/powerpoint/2010/main" val="410144033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2_Custom Layou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D6AB69-E353-C749-8464-C59DA123B293}"/>
              </a:ext>
            </a:extLst>
          </p:cNvPr>
          <p:cNvSpPr/>
          <p:nvPr userDrawn="1"/>
        </p:nvSpPr>
        <p:spPr>
          <a:xfrm>
            <a:off x="0" y="0"/>
            <a:ext cx="3990753" cy="6858000"/>
          </a:xfrm>
          <a:prstGeom prst="rect">
            <a:avLst/>
          </a:prstGeom>
          <a:gradFill>
            <a:gsLst>
              <a:gs pos="0">
                <a:srgbClr val="97478A"/>
              </a:gs>
              <a:gs pos="100000">
                <a:srgbClr val="5C3077"/>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5"/>
          <p:cNvSpPr>
            <a:spLocks noGrp="1"/>
          </p:cNvSpPr>
          <p:nvPr>
            <p:ph type="title"/>
          </p:nvPr>
        </p:nvSpPr>
        <p:spPr>
          <a:xfrm>
            <a:off x="508000" y="685800"/>
            <a:ext cx="2946400" cy="4876800"/>
          </a:xfrm>
          <a:prstGeom prst="rect">
            <a:avLst/>
          </a:prstGeom>
        </p:spPr>
        <p:txBody>
          <a:bodyPr/>
          <a:lstStyle>
            <a:lvl1pPr algn="ctr">
              <a:defRPr>
                <a:solidFill>
                  <a:schemeClr val="bg1"/>
                </a:solidFill>
              </a:defRPr>
            </a:lvl1pPr>
          </a:lstStyle>
          <a:p>
            <a:r>
              <a:rPr lang="en-US"/>
              <a:t>Click to edit Master title style</a:t>
            </a:r>
          </a:p>
        </p:txBody>
      </p:sp>
      <p:sp>
        <p:nvSpPr>
          <p:cNvPr id="3" name="Text Placeholder 9">
            <a:extLst>
              <a:ext uri="{FF2B5EF4-FFF2-40B4-BE49-F238E27FC236}">
                <a16:creationId xmlns:a16="http://schemas.microsoft.com/office/drawing/2014/main" id="{10A18A1D-2AAD-5740-89F3-E79B4D74220E}"/>
              </a:ext>
            </a:extLst>
          </p:cNvPr>
          <p:cNvSpPr>
            <a:spLocks noGrp="1"/>
          </p:cNvSpPr>
          <p:nvPr>
            <p:ph type="body" sz="quarter" idx="10" hasCustomPrompt="1"/>
          </p:nvPr>
        </p:nvSpPr>
        <p:spPr>
          <a:xfrm>
            <a:off x="4572000" y="685800"/>
            <a:ext cx="7010400" cy="5080000"/>
          </a:xfrm>
          <a:prstGeom prst="rect">
            <a:avLst/>
          </a:prstGeom>
        </p:spPr>
        <p:txBody>
          <a:bodyPr/>
          <a:lstStyle>
            <a:lvl1pPr marL="0" indent="0">
              <a:lnSpc>
                <a:spcPct val="130000"/>
              </a:lnSpc>
              <a:buNone/>
              <a:defRPr baseline="0">
                <a:latin typeface="Century Gothic" panose="020B0502020202020204" pitchFamily="34" charset="0"/>
              </a:defRPr>
            </a:lvl1pPr>
          </a:lstStyle>
          <a:p>
            <a:pPr lvl="0"/>
            <a:r>
              <a:rPr lang="en-US"/>
              <a:t>Standard text </a:t>
            </a:r>
          </a:p>
        </p:txBody>
      </p:sp>
    </p:spTree>
    <p:extLst>
      <p:ext uri="{BB962C8B-B14F-4D97-AF65-F5344CB8AC3E}">
        <p14:creationId xmlns:p14="http://schemas.microsoft.com/office/powerpoint/2010/main" val="18360967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3_Custom Layou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D6AB69-E353-C749-8464-C59DA123B293}"/>
              </a:ext>
            </a:extLst>
          </p:cNvPr>
          <p:cNvSpPr/>
          <p:nvPr userDrawn="1"/>
        </p:nvSpPr>
        <p:spPr>
          <a:xfrm>
            <a:off x="0" y="0"/>
            <a:ext cx="3990753" cy="6858000"/>
          </a:xfrm>
          <a:prstGeom prst="rect">
            <a:avLst/>
          </a:prstGeom>
          <a:gradFill>
            <a:gsLst>
              <a:gs pos="0">
                <a:srgbClr val="ED8B00"/>
              </a:gs>
              <a:gs pos="100000">
                <a:srgbClr val="CA5623"/>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5"/>
          <p:cNvSpPr>
            <a:spLocks noGrp="1"/>
          </p:cNvSpPr>
          <p:nvPr>
            <p:ph type="title"/>
          </p:nvPr>
        </p:nvSpPr>
        <p:spPr>
          <a:xfrm>
            <a:off x="508000" y="685800"/>
            <a:ext cx="2946400" cy="4876800"/>
          </a:xfrm>
          <a:prstGeom prst="rect">
            <a:avLst/>
          </a:prstGeom>
        </p:spPr>
        <p:txBody>
          <a:bodyPr/>
          <a:lstStyle>
            <a:lvl1pPr algn="ctr">
              <a:defRPr>
                <a:solidFill>
                  <a:schemeClr val="bg1"/>
                </a:solidFill>
              </a:defRPr>
            </a:lvl1pPr>
          </a:lstStyle>
          <a:p>
            <a:r>
              <a:rPr lang="en-US"/>
              <a:t>Click to edit Master title style</a:t>
            </a:r>
          </a:p>
        </p:txBody>
      </p:sp>
      <p:sp>
        <p:nvSpPr>
          <p:cNvPr id="3" name="Text Placeholder 9">
            <a:extLst>
              <a:ext uri="{FF2B5EF4-FFF2-40B4-BE49-F238E27FC236}">
                <a16:creationId xmlns:a16="http://schemas.microsoft.com/office/drawing/2014/main" id="{10A18A1D-2AAD-5740-89F3-E79B4D74220E}"/>
              </a:ext>
            </a:extLst>
          </p:cNvPr>
          <p:cNvSpPr>
            <a:spLocks noGrp="1"/>
          </p:cNvSpPr>
          <p:nvPr>
            <p:ph type="body" sz="quarter" idx="10" hasCustomPrompt="1"/>
          </p:nvPr>
        </p:nvSpPr>
        <p:spPr>
          <a:xfrm>
            <a:off x="4572000" y="685800"/>
            <a:ext cx="7010400" cy="5080000"/>
          </a:xfrm>
          <a:prstGeom prst="rect">
            <a:avLst/>
          </a:prstGeom>
        </p:spPr>
        <p:txBody>
          <a:bodyPr/>
          <a:lstStyle>
            <a:lvl1pPr marL="0" indent="0">
              <a:lnSpc>
                <a:spcPct val="130000"/>
              </a:lnSpc>
              <a:buNone/>
              <a:defRPr baseline="0">
                <a:latin typeface="Century Gothic" panose="020B0502020202020204" pitchFamily="34" charset="0"/>
              </a:defRPr>
            </a:lvl1pPr>
          </a:lstStyle>
          <a:p>
            <a:pPr lvl="0"/>
            <a:r>
              <a:rPr lang="en-US"/>
              <a:t>Standard text </a:t>
            </a:r>
          </a:p>
        </p:txBody>
      </p:sp>
    </p:spTree>
    <p:extLst>
      <p:ext uri="{BB962C8B-B14F-4D97-AF65-F5344CB8AC3E}">
        <p14:creationId xmlns:p14="http://schemas.microsoft.com/office/powerpoint/2010/main" val="42449031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4EE3B2-29E4-E0D4-3618-26AD650F749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AFF7538-FC35-DE4B-861D-E0F21C041E5B}"/>
              </a:ext>
            </a:extLst>
          </p:cNvPr>
          <p:cNvSpPr>
            <a:spLocks noGrp="1"/>
          </p:cNvSpPr>
          <p:nvPr>
            <p:ph type="dt" sz="half" idx="10"/>
          </p:nvPr>
        </p:nvSpPr>
        <p:spPr/>
        <p:txBody>
          <a:bodyPr/>
          <a:lstStyle/>
          <a:p>
            <a:fld id="{616C0621-912C-4EFB-A882-C54A5130C676}" type="datetimeFigureOut">
              <a:rPr lang="en-US" smtClean="0"/>
              <a:t>10/21/2024</a:t>
            </a:fld>
            <a:endParaRPr lang="en-US"/>
          </a:p>
        </p:txBody>
      </p:sp>
      <p:sp>
        <p:nvSpPr>
          <p:cNvPr id="4" name="Footer Placeholder 3">
            <a:extLst>
              <a:ext uri="{FF2B5EF4-FFF2-40B4-BE49-F238E27FC236}">
                <a16:creationId xmlns:a16="http://schemas.microsoft.com/office/drawing/2014/main" id="{CF486E72-63E8-1927-7B2F-6AD03772F8E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85CD6D5-50FE-0827-A74B-6597E10BDB1E}"/>
              </a:ext>
            </a:extLst>
          </p:cNvPr>
          <p:cNvSpPr>
            <a:spLocks noGrp="1"/>
          </p:cNvSpPr>
          <p:nvPr>
            <p:ph type="sldNum" sz="quarter" idx="12"/>
          </p:nvPr>
        </p:nvSpPr>
        <p:spPr/>
        <p:txBody>
          <a:bodyPr/>
          <a:lstStyle/>
          <a:p>
            <a:fld id="{ABC3BA32-75F2-45BF-88E7-CFB29A979740}" type="slidenum">
              <a:rPr lang="en-US" smtClean="0"/>
              <a:t>‹#›</a:t>
            </a:fld>
            <a:endParaRPr lang="en-US"/>
          </a:p>
        </p:txBody>
      </p:sp>
    </p:spTree>
    <p:extLst>
      <p:ext uri="{BB962C8B-B14F-4D97-AF65-F5344CB8AC3E}">
        <p14:creationId xmlns:p14="http://schemas.microsoft.com/office/powerpoint/2010/main" val="41774659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4_Custom Layou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D6AB69-E353-C749-8464-C59DA123B293}"/>
              </a:ext>
            </a:extLst>
          </p:cNvPr>
          <p:cNvSpPr/>
          <p:nvPr userDrawn="1"/>
        </p:nvSpPr>
        <p:spPr>
          <a:xfrm>
            <a:off x="0" y="0"/>
            <a:ext cx="3990753" cy="6858000"/>
          </a:xfrm>
          <a:prstGeom prst="rect">
            <a:avLst/>
          </a:prstGeom>
          <a:gradFill>
            <a:gsLst>
              <a:gs pos="0">
                <a:srgbClr val="84BD00"/>
              </a:gs>
              <a:gs pos="99000">
                <a:srgbClr val="078415"/>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5"/>
          <p:cNvSpPr>
            <a:spLocks noGrp="1"/>
          </p:cNvSpPr>
          <p:nvPr>
            <p:ph type="title"/>
          </p:nvPr>
        </p:nvSpPr>
        <p:spPr>
          <a:xfrm>
            <a:off x="508000" y="685800"/>
            <a:ext cx="2946400" cy="4876800"/>
          </a:xfrm>
          <a:prstGeom prst="rect">
            <a:avLst/>
          </a:prstGeom>
        </p:spPr>
        <p:txBody>
          <a:bodyPr/>
          <a:lstStyle>
            <a:lvl1pPr algn="ctr">
              <a:defRPr>
                <a:solidFill>
                  <a:schemeClr val="bg1"/>
                </a:solidFill>
              </a:defRPr>
            </a:lvl1pPr>
          </a:lstStyle>
          <a:p>
            <a:r>
              <a:rPr lang="en-US"/>
              <a:t>Click to edit Master title style</a:t>
            </a:r>
          </a:p>
        </p:txBody>
      </p:sp>
      <p:sp>
        <p:nvSpPr>
          <p:cNvPr id="3" name="Text Placeholder 9">
            <a:extLst>
              <a:ext uri="{FF2B5EF4-FFF2-40B4-BE49-F238E27FC236}">
                <a16:creationId xmlns:a16="http://schemas.microsoft.com/office/drawing/2014/main" id="{10A18A1D-2AAD-5740-89F3-E79B4D74220E}"/>
              </a:ext>
            </a:extLst>
          </p:cNvPr>
          <p:cNvSpPr>
            <a:spLocks noGrp="1"/>
          </p:cNvSpPr>
          <p:nvPr>
            <p:ph type="body" sz="quarter" idx="10" hasCustomPrompt="1"/>
          </p:nvPr>
        </p:nvSpPr>
        <p:spPr>
          <a:xfrm>
            <a:off x="4572000" y="685800"/>
            <a:ext cx="7010400" cy="5080000"/>
          </a:xfrm>
          <a:prstGeom prst="rect">
            <a:avLst/>
          </a:prstGeom>
        </p:spPr>
        <p:txBody>
          <a:bodyPr/>
          <a:lstStyle>
            <a:lvl1pPr marL="0" indent="0">
              <a:lnSpc>
                <a:spcPct val="130000"/>
              </a:lnSpc>
              <a:buNone/>
              <a:defRPr baseline="0">
                <a:latin typeface="Century Gothic" panose="020B0502020202020204" pitchFamily="34" charset="0"/>
              </a:defRPr>
            </a:lvl1pPr>
          </a:lstStyle>
          <a:p>
            <a:pPr lvl="0"/>
            <a:r>
              <a:rPr lang="en-US"/>
              <a:t>Standard text </a:t>
            </a:r>
          </a:p>
        </p:txBody>
      </p:sp>
      <p:sp>
        <p:nvSpPr>
          <p:cNvPr id="7" name="TextBox 6">
            <a:extLst>
              <a:ext uri="{FF2B5EF4-FFF2-40B4-BE49-F238E27FC236}">
                <a16:creationId xmlns:a16="http://schemas.microsoft.com/office/drawing/2014/main" id="{645B78D4-F135-5E48-94C1-4AC7BB41E726}"/>
              </a:ext>
            </a:extLst>
          </p:cNvPr>
          <p:cNvSpPr txBox="1"/>
          <p:nvPr userDrawn="1"/>
        </p:nvSpPr>
        <p:spPr>
          <a:xfrm>
            <a:off x="106680" y="6423917"/>
            <a:ext cx="2421924"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solidFill>
                <a:effectLst/>
                <a:uLnTx/>
                <a:uFillTx/>
                <a:latin typeface="Century Gothic" panose="020B0502020202020204" pitchFamily="34" charset="0"/>
                <a:ea typeface="+mn-ea"/>
                <a:cs typeface="+mn-cs"/>
              </a:rPr>
              <a:t>ecs.org    |    @EdCommission</a:t>
            </a:r>
          </a:p>
        </p:txBody>
      </p:sp>
    </p:spTree>
    <p:extLst>
      <p:ext uri="{BB962C8B-B14F-4D97-AF65-F5344CB8AC3E}">
        <p14:creationId xmlns:p14="http://schemas.microsoft.com/office/powerpoint/2010/main" val="296140903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1C0DE058-5AE3-C040-AC75-68348D33954A}"/>
              </a:ext>
            </a:extLst>
          </p:cNvPr>
          <p:cNvPicPr>
            <a:picLocks noChangeAspect="1"/>
          </p:cNvPicPr>
          <p:nvPr userDrawn="1"/>
        </p:nvPicPr>
        <p:blipFill rotWithShape="1">
          <a:blip r:embed="rId2">
            <a:alphaModFix amt="75000"/>
            <a:extLst>
              <a:ext uri="{28A0092B-C50C-407E-A947-70E740481C1C}">
                <a14:useLocalDpi xmlns:a14="http://schemas.microsoft.com/office/drawing/2010/main" val="0"/>
              </a:ext>
            </a:extLst>
          </a:blip>
          <a:srcRect/>
          <a:stretch/>
        </p:blipFill>
        <p:spPr>
          <a:xfrm>
            <a:off x="0" y="0"/>
            <a:ext cx="12192000" cy="6865259"/>
          </a:xfrm>
          <a:prstGeom prst="rect">
            <a:avLst/>
          </a:prstGeom>
          <a:noFill/>
        </p:spPr>
      </p:pic>
      <p:sp>
        <p:nvSpPr>
          <p:cNvPr id="14" name="Rectangle 13">
            <a:extLst>
              <a:ext uri="{FF2B5EF4-FFF2-40B4-BE49-F238E27FC236}">
                <a16:creationId xmlns:a16="http://schemas.microsoft.com/office/drawing/2014/main" id="{3F4ECDB2-554C-7B4E-8B60-F121FDA1A7C4}"/>
              </a:ext>
            </a:extLst>
          </p:cNvPr>
          <p:cNvSpPr/>
          <p:nvPr userDrawn="1"/>
        </p:nvSpPr>
        <p:spPr>
          <a:xfrm>
            <a:off x="0" y="2102741"/>
            <a:ext cx="12192000" cy="2431974"/>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FA596B9-F264-304E-874A-2FAB3C15EA91}"/>
              </a:ext>
            </a:extLst>
          </p:cNvPr>
          <p:cNvSpPr txBox="1"/>
          <p:nvPr userDrawn="1"/>
        </p:nvSpPr>
        <p:spPr>
          <a:xfrm>
            <a:off x="2915201" y="2304930"/>
            <a:ext cx="8005248" cy="923330"/>
          </a:xfrm>
          <a:prstGeom prst="rect">
            <a:avLst/>
          </a:prstGeom>
          <a:noFill/>
          <a:effectLst>
            <a:outerShdw blurRad="127000" dist="38100" dir="5400000" algn="ctr" rotWithShape="0">
              <a:srgbClr val="000000">
                <a:alpha val="0"/>
              </a:srgbClr>
            </a:outerShdw>
          </a:effectLst>
        </p:spPr>
        <p:txBody>
          <a:bodyPr wrap="square" rtlCol="0">
            <a:spAutoFit/>
          </a:bodyPr>
          <a:lstStyle/>
          <a:p>
            <a:pPr algn="l"/>
            <a:r>
              <a:rPr lang="en-US" sz="5400" b="1" i="0">
                <a:solidFill>
                  <a:srgbClr val="796E65"/>
                </a:solidFill>
                <a:latin typeface="Gotham Bold" pitchFamily="2" charset="0"/>
              </a:rPr>
              <a:t>CONVENE</a:t>
            </a:r>
          </a:p>
        </p:txBody>
      </p:sp>
      <p:sp>
        <p:nvSpPr>
          <p:cNvPr id="16" name="TextBox 15">
            <a:extLst>
              <a:ext uri="{FF2B5EF4-FFF2-40B4-BE49-F238E27FC236}">
                <a16:creationId xmlns:a16="http://schemas.microsoft.com/office/drawing/2014/main" id="{D60AFF72-CACB-5841-B067-A56E6F1DA626}"/>
              </a:ext>
            </a:extLst>
          </p:cNvPr>
          <p:cNvSpPr txBox="1"/>
          <p:nvPr userDrawn="1"/>
        </p:nvSpPr>
        <p:spPr>
          <a:xfrm>
            <a:off x="2915200" y="3156441"/>
            <a:ext cx="8237482" cy="12464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500" b="0" i="0">
                <a:solidFill>
                  <a:srgbClr val="615550"/>
                </a:solidFill>
                <a:latin typeface="Gotham Book" pitchFamily="2" charset="0"/>
                <a:ea typeface="Gotham Medium" charset="0"/>
                <a:cs typeface="Gotham Medium" charset="0"/>
              </a:rPr>
              <a:t>We create opportunities for education leaders within states and across states to interact, learn and collaborate.</a:t>
            </a:r>
          </a:p>
        </p:txBody>
      </p:sp>
      <p:pic>
        <p:nvPicPr>
          <p:cNvPr id="18" name="Picture 17" descr="Education Commission of the States logo. ">
            <a:extLst>
              <a:ext uri="{FF2B5EF4-FFF2-40B4-BE49-F238E27FC236}">
                <a16:creationId xmlns:a16="http://schemas.microsoft.com/office/drawing/2014/main" id="{426CB2D2-79CC-3640-86A0-3A1BD3DA2651}"/>
              </a:ext>
            </a:extLst>
          </p:cNvPr>
          <p:cNvPicPr>
            <a:picLocks noChangeAspect="1"/>
          </p:cNvPicPr>
          <p:nvPr userDrawn="1"/>
        </p:nvPicPr>
        <p:blipFill>
          <a:blip r:embed="rId3">
            <a:biLevel thresh="25000"/>
            <a:extLst>
              <a:ext uri="{28A0092B-C50C-407E-A947-70E740481C1C}">
                <a14:useLocalDpi xmlns:a14="http://schemas.microsoft.com/office/drawing/2010/main" val="0"/>
              </a:ext>
            </a:extLst>
          </a:blip>
          <a:stretch>
            <a:fillRect/>
          </a:stretch>
        </p:blipFill>
        <p:spPr>
          <a:xfrm>
            <a:off x="9489482" y="6185515"/>
            <a:ext cx="2512016" cy="542982"/>
          </a:xfrm>
          <a:prstGeom prst="rect">
            <a:avLst/>
          </a:prstGeom>
        </p:spPr>
      </p:pic>
      <p:sp>
        <p:nvSpPr>
          <p:cNvPr id="9" name="TextBox 8">
            <a:extLst>
              <a:ext uri="{FF2B5EF4-FFF2-40B4-BE49-F238E27FC236}">
                <a16:creationId xmlns:a16="http://schemas.microsoft.com/office/drawing/2014/main" id="{54BBA34C-0D9E-BB48-9182-A9CC5DCA8555}"/>
              </a:ext>
            </a:extLst>
          </p:cNvPr>
          <p:cNvSpPr txBox="1"/>
          <p:nvPr userDrawn="1"/>
        </p:nvSpPr>
        <p:spPr>
          <a:xfrm>
            <a:off x="106680" y="6423917"/>
            <a:ext cx="2421924"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solidFill>
                <a:effectLst/>
                <a:uLnTx/>
                <a:uFillTx/>
                <a:latin typeface="Century Gothic" panose="020B0502020202020204" pitchFamily="34" charset="0"/>
                <a:ea typeface="+mn-ea"/>
                <a:cs typeface="+mn-cs"/>
              </a:rPr>
              <a:t>ecs.org    |    @EdCommission</a:t>
            </a:r>
          </a:p>
        </p:txBody>
      </p:sp>
      <p:pic>
        <p:nvPicPr>
          <p:cNvPr id="10" name="Picture 9">
            <a:extLst>
              <a:ext uri="{FF2B5EF4-FFF2-40B4-BE49-F238E27FC236}">
                <a16:creationId xmlns:a16="http://schemas.microsoft.com/office/drawing/2014/main" id="{D7115605-93D6-B24C-9B2D-D5CE394E75D9}"/>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82751" y="2312940"/>
            <a:ext cx="2045853" cy="2045853"/>
          </a:xfrm>
          <a:prstGeom prst="rect">
            <a:avLst/>
          </a:prstGeom>
        </p:spPr>
      </p:pic>
    </p:spTree>
    <p:extLst>
      <p:ext uri="{BB962C8B-B14F-4D97-AF65-F5344CB8AC3E}">
        <p14:creationId xmlns:p14="http://schemas.microsoft.com/office/powerpoint/2010/main" val="380278119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3036040-5725-3D47-8ED2-CB8A7FF85C50}"/>
              </a:ext>
            </a:extLst>
          </p:cNvPr>
          <p:cNvPicPr>
            <a:picLocks noChangeAspect="1"/>
          </p:cNvPicPr>
          <p:nvPr userDrawn="1"/>
        </p:nvPicPr>
        <p:blipFill rotWithShape="1">
          <a:blip r:embed="rId2">
            <a:alphaModFix amt="75000"/>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0" name="Rectangle 9">
            <a:extLst>
              <a:ext uri="{FF2B5EF4-FFF2-40B4-BE49-F238E27FC236}">
                <a16:creationId xmlns:a16="http://schemas.microsoft.com/office/drawing/2014/main" id="{2F3E4D17-8284-1E4F-9D72-2144B99FCEEE}"/>
              </a:ext>
            </a:extLst>
          </p:cNvPr>
          <p:cNvSpPr/>
          <p:nvPr userDrawn="1"/>
        </p:nvSpPr>
        <p:spPr>
          <a:xfrm>
            <a:off x="-8053" y="2019992"/>
            <a:ext cx="12208106" cy="2438400"/>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0BB5869E-BEF9-2343-AA3D-3E352350C891}"/>
              </a:ext>
            </a:extLst>
          </p:cNvPr>
          <p:cNvSpPr txBox="1"/>
          <p:nvPr userDrawn="1"/>
        </p:nvSpPr>
        <p:spPr>
          <a:xfrm>
            <a:off x="2988812" y="2234078"/>
            <a:ext cx="4165599" cy="923330"/>
          </a:xfrm>
          <a:prstGeom prst="rect">
            <a:avLst/>
          </a:prstGeom>
          <a:noFill/>
          <a:effectLst>
            <a:outerShdw blurRad="127000" dist="38100" dir="5400000" algn="ctr" rotWithShape="0">
              <a:srgbClr val="000000">
                <a:alpha val="0"/>
              </a:srgbClr>
            </a:outerShdw>
          </a:effectLst>
        </p:spPr>
        <p:txBody>
          <a:bodyPr wrap="square" rtlCol="0">
            <a:spAutoFit/>
          </a:bodyPr>
          <a:lstStyle/>
          <a:p>
            <a:pPr algn="l"/>
            <a:r>
              <a:rPr lang="en-US" sz="5400" b="1" i="0">
                <a:solidFill>
                  <a:srgbClr val="796E65"/>
                </a:solidFill>
                <a:latin typeface="Gotham Bold" pitchFamily="2" charset="0"/>
              </a:rPr>
              <a:t>COUNSEL</a:t>
            </a:r>
          </a:p>
        </p:txBody>
      </p:sp>
      <p:sp>
        <p:nvSpPr>
          <p:cNvPr id="12" name="TextBox 11">
            <a:extLst>
              <a:ext uri="{FF2B5EF4-FFF2-40B4-BE49-F238E27FC236}">
                <a16:creationId xmlns:a16="http://schemas.microsoft.com/office/drawing/2014/main" id="{9A46CC11-138D-7946-A0EB-AAF6566BB326}"/>
              </a:ext>
            </a:extLst>
          </p:cNvPr>
          <p:cNvSpPr txBox="1"/>
          <p:nvPr userDrawn="1"/>
        </p:nvSpPr>
        <p:spPr>
          <a:xfrm>
            <a:off x="2988812" y="3061789"/>
            <a:ext cx="9012686" cy="1200329"/>
          </a:xfrm>
          <a:prstGeom prst="rect">
            <a:avLst/>
          </a:prstGeom>
          <a:noFill/>
        </p:spPr>
        <p:txBody>
          <a:bodyPr wrap="square" rtlCol="0">
            <a:spAutoFit/>
          </a:bodyPr>
          <a:lstStyle/>
          <a:p>
            <a:pPr algn="l"/>
            <a:r>
              <a:rPr lang="en-US" sz="2400" b="0" i="0">
                <a:solidFill>
                  <a:srgbClr val="615550"/>
                </a:solidFill>
                <a:latin typeface="Gotham Book" pitchFamily="2" charset="0"/>
                <a:ea typeface="Gotham Medium" charset="0"/>
                <a:cs typeface="Gotham Medium" charset="0"/>
              </a:rPr>
              <a:t>We provide unbiased advice on policy plans, review and consult on proposed legislation, and testify at legislative hearings as third-party experts.</a:t>
            </a:r>
          </a:p>
        </p:txBody>
      </p:sp>
      <p:pic>
        <p:nvPicPr>
          <p:cNvPr id="14" name="Picture 13" descr="Education Commission of the States logo. ">
            <a:extLst>
              <a:ext uri="{FF2B5EF4-FFF2-40B4-BE49-F238E27FC236}">
                <a16:creationId xmlns:a16="http://schemas.microsoft.com/office/drawing/2014/main" id="{9F19E3A7-7060-8546-85CB-65A84771222C}"/>
              </a:ext>
            </a:extLst>
          </p:cNvPr>
          <p:cNvPicPr>
            <a:picLocks noChangeAspect="1"/>
          </p:cNvPicPr>
          <p:nvPr userDrawn="1"/>
        </p:nvPicPr>
        <p:blipFill>
          <a:blip r:embed="rId3">
            <a:biLevel thresh="25000"/>
            <a:extLst>
              <a:ext uri="{28A0092B-C50C-407E-A947-70E740481C1C}">
                <a14:useLocalDpi xmlns:a14="http://schemas.microsoft.com/office/drawing/2010/main" val="0"/>
              </a:ext>
            </a:extLst>
          </a:blip>
          <a:stretch>
            <a:fillRect/>
          </a:stretch>
        </p:blipFill>
        <p:spPr>
          <a:xfrm>
            <a:off x="9489482" y="6185515"/>
            <a:ext cx="2512016" cy="542982"/>
          </a:xfrm>
          <a:prstGeom prst="rect">
            <a:avLst/>
          </a:prstGeom>
        </p:spPr>
      </p:pic>
      <p:sp>
        <p:nvSpPr>
          <p:cNvPr id="13" name="TextBox 12">
            <a:extLst>
              <a:ext uri="{FF2B5EF4-FFF2-40B4-BE49-F238E27FC236}">
                <a16:creationId xmlns:a16="http://schemas.microsoft.com/office/drawing/2014/main" id="{37A67E75-7857-4F46-A2BE-7DD339795741}"/>
              </a:ext>
            </a:extLst>
          </p:cNvPr>
          <p:cNvSpPr txBox="1"/>
          <p:nvPr userDrawn="1"/>
        </p:nvSpPr>
        <p:spPr>
          <a:xfrm>
            <a:off x="106680" y="6423917"/>
            <a:ext cx="2421924"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solidFill>
                <a:effectLst/>
                <a:uLnTx/>
                <a:uFillTx/>
                <a:latin typeface="Century Gothic" panose="020B0502020202020204" pitchFamily="34" charset="0"/>
                <a:ea typeface="+mn-ea"/>
                <a:cs typeface="+mn-cs"/>
              </a:rPr>
              <a:t>ecs.org    |    @EdCommission</a:t>
            </a:r>
          </a:p>
        </p:txBody>
      </p:sp>
      <p:pic>
        <p:nvPicPr>
          <p:cNvPr id="17" name="Picture 16">
            <a:extLst>
              <a:ext uri="{FF2B5EF4-FFF2-40B4-BE49-F238E27FC236}">
                <a16:creationId xmlns:a16="http://schemas.microsoft.com/office/drawing/2014/main" id="{2D477814-BE3A-ED45-A67A-4B9D23B59AF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537797" y="2216265"/>
            <a:ext cx="2045853" cy="2045853"/>
          </a:xfrm>
          <a:prstGeom prst="rect">
            <a:avLst/>
          </a:prstGeom>
        </p:spPr>
      </p:pic>
    </p:spTree>
    <p:extLst>
      <p:ext uri="{BB962C8B-B14F-4D97-AF65-F5344CB8AC3E}">
        <p14:creationId xmlns:p14="http://schemas.microsoft.com/office/powerpoint/2010/main" val="67789940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923D88B-BB2F-D44A-9355-56012A900ED6}"/>
              </a:ext>
            </a:extLst>
          </p:cNvPr>
          <p:cNvPicPr>
            <a:picLocks noChangeAspect="1"/>
          </p:cNvPicPr>
          <p:nvPr userDrawn="1"/>
        </p:nvPicPr>
        <p:blipFill rotWithShape="1">
          <a:blip r:embed="rId2">
            <a:alphaModFix amt="75000"/>
            <a:extLst>
              <a:ext uri="{28A0092B-C50C-407E-A947-70E740481C1C}">
                <a14:useLocalDpi xmlns:a14="http://schemas.microsoft.com/office/drawing/2010/main" val="0"/>
              </a:ext>
            </a:extLst>
          </a:blip>
          <a:srcRect/>
          <a:stretch/>
        </p:blipFill>
        <p:spPr>
          <a:xfrm>
            <a:off x="-1" y="0"/>
            <a:ext cx="12214577" cy="6857999"/>
          </a:xfrm>
          <a:prstGeom prst="rect">
            <a:avLst/>
          </a:prstGeom>
        </p:spPr>
      </p:pic>
      <p:sp>
        <p:nvSpPr>
          <p:cNvPr id="7" name="Rectangle 6">
            <a:extLst>
              <a:ext uri="{FF2B5EF4-FFF2-40B4-BE49-F238E27FC236}">
                <a16:creationId xmlns:a16="http://schemas.microsoft.com/office/drawing/2014/main" id="{1348A357-C8E3-524D-AB1C-181714918370}"/>
              </a:ext>
            </a:extLst>
          </p:cNvPr>
          <p:cNvSpPr/>
          <p:nvPr userDrawn="1"/>
        </p:nvSpPr>
        <p:spPr>
          <a:xfrm>
            <a:off x="0" y="2003000"/>
            <a:ext cx="12214576" cy="2438400"/>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F3DE37C-A736-6B44-9192-19DFC423616A}"/>
              </a:ext>
            </a:extLst>
          </p:cNvPr>
          <p:cNvSpPr txBox="1"/>
          <p:nvPr userDrawn="1"/>
        </p:nvSpPr>
        <p:spPr>
          <a:xfrm>
            <a:off x="2839641" y="2399368"/>
            <a:ext cx="3454399" cy="923330"/>
          </a:xfrm>
          <a:prstGeom prst="rect">
            <a:avLst/>
          </a:prstGeom>
          <a:noFill/>
          <a:effectLst>
            <a:outerShdw blurRad="127000" dist="38100" dir="5400000" algn="ctr" rotWithShape="0">
              <a:srgbClr val="000000">
                <a:alpha val="0"/>
              </a:srgbClr>
            </a:outerShdw>
          </a:effectLst>
        </p:spPr>
        <p:txBody>
          <a:bodyPr wrap="square" rtlCol="0">
            <a:spAutoFit/>
          </a:bodyPr>
          <a:lstStyle/>
          <a:p>
            <a:pPr algn="l"/>
            <a:r>
              <a:rPr lang="en-US" sz="5400" b="1" i="0">
                <a:solidFill>
                  <a:srgbClr val="796E65"/>
                </a:solidFill>
                <a:latin typeface="Gotham Bold" pitchFamily="2" charset="0"/>
              </a:rPr>
              <a:t>REPORT</a:t>
            </a:r>
          </a:p>
        </p:txBody>
      </p:sp>
      <p:sp>
        <p:nvSpPr>
          <p:cNvPr id="9" name="TextBox 8">
            <a:extLst>
              <a:ext uri="{FF2B5EF4-FFF2-40B4-BE49-F238E27FC236}">
                <a16:creationId xmlns:a16="http://schemas.microsoft.com/office/drawing/2014/main" id="{B680AE01-C12C-0043-ABA3-52A61F9EAF0C}"/>
              </a:ext>
            </a:extLst>
          </p:cNvPr>
          <p:cNvSpPr txBox="1"/>
          <p:nvPr userDrawn="1"/>
        </p:nvSpPr>
        <p:spPr>
          <a:xfrm>
            <a:off x="2848132" y="3322698"/>
            <a:ext cx="6891817" cy="830997"/>
          </a:xfrm>
          <a:prstGeom prst="rect">
            <a:avLst/>
          </a:prstGeom>
          <a:noFill/>
        </p:spPr>
        <p:txBody>
          <a:bodyPr wrap="square" rtlCol="0">
            <a:spAutoFit/>
          </a:bodyPr>
          <a:lstStyle/>
          <a:p>
            <a:pPr algn="l"/>
            <a:r>
              <a:rPr lang="en-US" sz="2400" b="0" i="0">
                <a:solidFill>
                  <a:srgbClr val="615550"/>
                </a:solidFill>
                <a:latin typeface="Gotham Book" pitchFamily="2" charset="0"/>
                <a:ea typeface="Gotham Medium" charset="0"/>
                <a:cs typeface="Gotham Medium" charset="0"/>
              </a:rPr>
              <a:t>We issue concise, factual reports on a wide</a:t>
            </a:r>
            <a:br>
              <a:rPr lang="en-US" sz="2400" b="0" i="0">
                <a:solidFill>
                  <a:srgbClr val="615550"/>
                </a:solidFill>
                <a:latin typeface="Gotham Book" pitchFamily="2" charset="0"/>
                <a:ea typeface="Gotham Medium" charset="0"/>
                <a:cs typeface="Gotham Medium" charset="0"/>
              </a:rPr>
            </a:br>
            <a:r>
              <a:rPr lang="en-US" sz="2400" b="0" i="0">
                <a:solidFill>
                  <a:srgbClr val="615550"/>
                </a:solidFill>
                <a:latin typeface="Gotham Book" pitchFamily="2" charset="0"/>
                <a:ea typeface="Gotham Medium" charset="0"/>
                <a:cs typeface="Gotham Medium" charset="0"/>
              </a:rPr>
              <a:t>variety of education topics.</a:t>
            </a:r>
          </a:p>
        </p:txBody>
      </p:sp>
      <p:pic>
        <p:nvPicPr>
          <p:cNvPr id="10" name="Picture 9" descr="Education Commission of the States logo. ">
            <a:extLst>
              <a:ext uri="{FF2B5EF4-FFF2-40B4-BE49-F238E27FC236}">
                <a16:creationId xmlns:a16="http://schemas.microsoft.com/office/drawing/2014/main" id="{F57EDAEA-7FA8-3743-BE92-04B674635186}"/>
              </a:ext>
            </a:extLst>
          </p:cNvPr>
          <p:cNvPicPr>
            <a:picLocks noChangeAspect="1"/>
          </p:cNvPicPr>
          <p:nvPr userDrawn="1"/>
        </p:nvPicPr>
        <p:blipFill>
          <a:blip r:embed="rId3">
            <a:biLevel thresh="25000"/>
            <a:extLst>
              <a:ext uri="{28A0092B-C50C-407E-A947-70E740481C1C}">
                <a14:useLocalDpi xmlns:a14="http://schemas.microsoft.com/office/drawing/2010/main" val="0"/>
              </a:ext>
            </a:extLst>
          </a:blip>
          <a:stretch>
            <a:fillRect/>
          </a:stretch>
        </p:blipFill>
        <p:spPr>
          <a:xfrm>
            <a:off x="9489482" y="6185515"/>
            <a:ext cx="2512016" cy="542982"/>
          </a:xfrm>
          <a:prstGeom prst="rect">
            <a:avLst/>
          </a:prstGeom>
        </p:spPr>
      </p:pic>
      <p:sp>
        <p:nvSpPr>
          <p:cNvPr id="11" name="TextBox 10">
            <a:extLst>
              <a:ext uri="{FF2B5EF4-FFF2-40B4-BE49-F238E27FC236}">
                <a16:creationId xmlns:a16="http://schemas.microsoft.com/office/drawing/2014/main" id="{4073B3D7-3209-114A-B094-1685075C8DE5}"/>
              </a:ext>
            </a:extLst>
          </p:cNvPr>
          <p:cNvSpPr txBox="1"/>
          <p:nvPr userDrawn="1"/>
        </p:nvSpPr>
        <p:spPr>
          <a:xfrm>
            <a:off x="106680" y="6423917"/>
            <a:ext cx="2421924"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solidFill>
                <a:effectLst/>
                <a:uLnTx/>
                <a:uFillTx/>
                <a:latin typeface="Century Gothic" panose="020B0502020202020204" pitchFamily="34" charset="0"/>
                <a:ea typeface="+mn-ea"/>
                <a:cs typeface="+mn-cs"/>
              </a:rPr>
              <a:t>ecs.org    |    @EdCommission</a:t>
            </a:r>
          </a:p>
        </p:txBody>
      </p:sp>
      <p:pic>
        <p:nvPicPr>
          <p:cNvPr id="14" name="Picture 13">
            <a:extLst>
              <a:ext uri="{FF2B5EF4-FFF2-40B4-BE49-F238E27FC236}">
                <a16:creationId xmlns:a16="http://schemas.microsoft.com/office/drawing/2014/main" id="{3004126E-BAE9-A24D-83A2-E98A2438EE75}"/>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56716" y="2199273"/>
            <a:ext cx="2045853" cy="2045853"/>
          </a:xfrm>
          <a:prstGeom prst="rect">
            <a:avLst/>
          </a:prstGeom>
        </p:spPr>
      </p:pic>
    </p:spTree>
    <p:extLst>
      <p:ext uri="{BB962C8B-B14F-4D97-AF65-F5344CB8AC3E}">
        <p14:creationId xmlns:p14="http://schemas.microsoft.com/office/powerpoint/2010/main" val="166874638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C8013A5-5115-9147-A593-5FFC3873E1E8}"/>
              </a:ext>
            </a:extLst>
          </p:cNvPr>
          <p:cNvPicPr>
            <a:picLocks noChangeAspect="1"/>
          </p:cNvPicPr>
          <p:nvPr userDrawn="1"/>
        </p:nvPicPr>
        <p:blipFill rotWithShape="1">
          <a:blip r:embed="rId2">
            <a:alphaModFix amt="75000"/>
            <a:extLst>
              <a:ext uri="{28A0092B-C50C-407E-A947-70E740481C1C}">
                <a14:useLocalDpi xmlns:a14="http://schemas.microsoft.com/office/drawing/2010/main" val="0"/>
              </a:ext>
            </a:extLst>
          </a:blip>
          <a:srcRect/>
          <a:stretch/>
        </p:blipFill>
        <p:spPr>
          <a:xfrm>
            <a:off x="0" y="1"/>
            <a:ext cx="12192917" cy="6858000"/>
          </a:xfrm>
          <a:prstGeom prst="rect">
            <a:avLst/>
          </a:prstGeom>
        </p:spPr>
      </p:pic>
      <p:sp>
        <p:nvSpPr>
          <p:cNvPr id="7" name="Rectangle 6">
            <a:extLst>
              <a:ext uri="{FF2B5EF4-FFF2-40B4-BE49-F238E27FC236}">
                <a16:creationId xmlns:a16="http://schemas.microsoft.com/office/drawing/2014/main" id="{87F105CC-68DA-5E44-B8C2-8E122422831C}"/>
              </a:ext>
            </a:extLst>
          </p:cNvPr>
          <p:cNvSpPr/>
          <p:nvPr userDrawn="1"/>
        </p:nvSpPr>
        <p:spPr>
          <a:xfrm>
            <a:off x="0" y="2119489"/>
            <a:ext cx="12192000" cy="239406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755577C9-770D-3D4E-AF64-4C1E78B1055C}"/>
              </a:ext>
            </a:extLst>
          </p:cNvPr>
          <p:cNvSpPr txBox="1"/>
          <p:nvPr userDrawn="1"/>
        </p:nvSpPr>
        <p:spPr>
          <a:xfrm>
            <a:off x="3204689" y="2476670"/>
            <a:ext cx="4322112" cy="923330"/>
          </a:xfrm>
          <a:prstGeom prst="rect">
            <a:avLst/>
          </a:prstGeom>
          <a:noFill/>
          <a:effectLst>
            <a:outerShdw blurRad="127000" dist="38100" dir="5400000" algn="ctr" rotWithShape="0">
              <a:srgbClr val="000000">
                <a:alpha val="0"/>
              </a:srgbClr>
            </a:outerShdw>
          </a:effectLst>
        </p:spPr>
        <p:txBody>
          <a:bodyPr wrap="square" rtlCol="0">
            <a:spAutoFit/>
          </a:bodyPr>
          <a:lstStyle/>
          <a:p>
            <a:pPr algn="l"/>
            <a:r>
              <a:rPr lang="en-US" sz="5400" b="1" i="0">
                <a:solidFill>
                  <a:srgbClr val="796E65"/>
                </a:solidFill>
                <a:latin typeface="Gotham Bold" pitchFamily="2" charset="0"/>
              </a:rPr>
              <a:t>RESEARCH</a:t>
            </a:r>
          </a:p>
        </p:txBody>
      </p:sp>
      <p:sp>
        <p:nvSpPr>
          <p:cNvPr id="9" name="TextBox 8">
            <a:extLst>
              <a:ext uri="{FF2B5EF4-FFF2-40B4-BE49-F238E27FC236}">
                <a16:creationId xmlns:a16="http://schemas.microsoft.com/office/drawing/2014/main" id="{6060FF1A-CB05-FC40-8EF7-B8725B13CF8D}"/>
              </a:ext>
            </a:extLst>
          </p:cNvPr>
          <p:cNvSpPr txBox="1"/>
          <p:nvPr userDrawn="1"/>
        </p:nvSpPr>
        <p:spPr>
          <a:xfrm>
            <a:off x="3204688" y="3400000"/>
            <a:ext cx="9783675" cy="830997"/>
          </a:xfrm>
          <a:prstGeom prst="rect">
            <a:avLst/>
          </a:prstGeom>
          <a:noFill/>
        </p:spPr>
        <p:txBody>
          <a:bodyPr wrap="square" rtlCol="0">
            <a:spAutoFit/>
          </a:bodyPr>
          <a:lstStyle/>
          <a:p>
            <a:pPr algn="l"/>
            <a:r>
              <a:rPr lang="en-US" sz="2400" b="0" i="0">
                <a:solidFill>
                  <a:srgbClr val="615550"/>
                </a:solidFill>
                <a:latin typeface="Gotham Book" pitchFamily="2" charset="0"/>
                <a:ea typeface="Gotham Medium" charset="0"/>
                <a:cs typeface="Gotham Medium" charset="0"/>
              </a:rPr>
              <a:t>We review the latest research and summarize it into </a:t>
            </a:r>
            <a:br>
              <a:rPr lang="en-US" sz="2400" b="0" i="0">
                <a:solidFill>
                  <a:srgbClr val="615550"/>
                </a:solidFill>
                <a:latin typeface="Gotham Book" pitchFamily="2" charset="0"/>
                <a:ea typeface="Gotham Medium" charset="0"/>
                <a:cs typeface="Gotham Medium" charset="0"/>
              </a:rPr>
            </a:br>
            <a:r>
              <a:rPr lang="en-US" sz="2400" b="0" i="0">
                <a:solidFill>
                  <a:srgbClr val="615550"/>
                </a:solidFill>
                <a:latin typeface="Gotham Book" pitchFamily="2" charset="0"/>
                <a:ea typeface="Gotham Medium" charset="0"/>
                <a:cs typeface="Gotham Medium" charset="0"/>
              </a:rPr>
              <a:t>concise policy implications and recommendations.</a:t>
            </a:r>
          </a:p>
        </p:txBody>
      </p:sp>
      <p:pic>
        <p:nvPicPr>
          <p:cNvPr id="10" name="Picture 9" descr="Education Commission of the States logo. ">
            <a:extLst>
              <a:ext uri="{FF2B5EF4-FFF2-40B4-BE49-F238E27FC236}">
                <a16:creationId xmlns:a16="http://schemas.microsoft.com/office/drawing/2014/main" id="{23C95502-37D0-984C-8220-51CF41B0F0E7}"/>
              </a:ext>
            </a:extLst>
          </p:cNvPr>
          <p:cNvPicPr>
            <a:picLocks noChangeAspect="1"/>
          </p:cNvPicPr>
          <p:nvPr userDrawn="1"/>
        </p:nvPicPr>
        <p:blipFill>
          <a:blip r:embed="rId3">
            <a:biLevel thresh="25000"/>
            <a:extLst>
              <a:ext uri="{28A0092B-C50C-407E-A947-70E740481C1C}">
                <a14:useLocalDpi xmlns:a14="http://schemas.microsoft.com/office/drawing/2010/main" val="0"/>
              </a:ext>
            </a:extLst>
          </a:blip>
          <a:stretch>
            <a:fillRect/>
          </a:stretch>
        </p:blipFill>
        <p:spPr>
          <a:xfrm>
            <a:off x="9489482" y="6185515"/>
            <a:ext cx="2512016" cy="542982"/>
          </a:xfrm>
          <a:prstGeom prst="rect">
            <a:avLst/>
          </a:prstGeom>
        </p:spPr>
      </p:pic>
      <p:sp>
        <p:nvSpPr>
          <p:cNvPr id="11" name="TextBox 10">
            <a:extLst>
              <a:ext uri="{FF2B5EF4-FFF2-40B4-BE49-F238E27FC236}">
                <a16:creationId xmlns:a16="http://schemas.microsoft.com/office/drawing/2014/main" id="{9762371B-3779-B44E-8C23-1AC837B94308}"/>
              </a:ext>
            </a:extLst>
          </p:cNvPr>
          <p:cNvSpPr txBox="1"/>
          <p:nvPr userDrawn="1"/>
        </p:nvSpPr>
        <p:spPr>
          <a:xfrm>
            <a:off x="106680" y="6423917"/>
            <a:ext cx="2421924"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solidFill>
                <a:effectLst/>
                <a:uLnTx/>
                <a:uFillTx/>
                <a:latin typeface="Century Gothic" panose="020B0502020202020204" pitchFamily="34" charset="0"/>
                <a:ea typeface="+mn-ea"/>
                <a:cs typeface="+mn-cs"/>
              </a:rPr>
              <a:t>ecs.org    |    @EdCommission</a:t>
            </a:r>
          </a:p>
        </p:txBody>
      </p:sp>
      <p:pic>
        <p:nvPicPr>
          <p:cNvPr id="16" name="Picture 15">
            <a:extLst>
              <a:ext uri="{FF2B5EF4-FFF2-40B4-BE49-F238E27FC236}">
                <a16:creationId xmlns:a16="http://schemas.microsoft.com/office/drawing/2014/main" id="{2B2A92F3-74D8-3A41-AF3D-07FC0EC05BE1}"/>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796363" y="2293594"/>
            <a:ext cx="2045853" cy="2045853"/>
          </a:xfrm>
          <a:prstGeom prst="rect">
            <a:avLst/>
          </a:prstGeom>
        </p:spPr>
      </p:pic>
    </p:spTree>
    <p:extLst>
      <p:ext uri="{BB962C8B-B14F-4D97-AF65-F5344CB8AC3E}">
        <p14:creationId xmlns:p14="http://schemas.microsoft.com/office/powerpoint/2010/main" val="285420835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1_Section Header">
    <p:bg>
      <p:bgPr>
        <a:gradFill>
          <a:gsLst>
            <a:gs pos="0">
              <a:srgbClr val="796E65"/>
            </a:gs>
            <a:gs pos="100000">
              <a:schemeClr val="bg2">
                <a:lumMod val="25000"/>
              </a:schemeClr>
            </a:gs>
          </a:gsLst>
          <a:lin ang="27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B7EA2-1717-FE41-8504-3899DC0894AD}"/>
              </a:ext>
            </a:extLst>
          </p:cNvPr>
          <p:cNvSpPr>
            <a:spLocks noGrp="1"/>
          </p:cNvSpPr>
          <p:nvPr>
            <p:ph type="title" hasCustomPrompt="1"/>
          </p:nvPr>
        </p:nvSpPr>
        <p:spPr>
          <a:xfrm>
            <a:off x="831850" y="663602"/>
            <a:ext cx="7909194" cy="2852737"/>
          </a:xfrm>
        </p:spPr>
        <p:txBody>
          <a:bodyPr anchor="b"/>
          <a:lstStyle>
            <a:lvl1pPr>
              <a:defRPr sz="6000">
                <a:solidFill>
                  <a:schemeClr val="bg1"/>
                </a:solidFill>
              </a:defRPr>
            </a:lvl1pPr>
          </a:lstStyle>
          <a:p>
            <a:r>
              <a:rPr lang="en-US"/>
              <a:t>Introduce a main concept here.</a:t>
            </a:r>
          </a:p>
        </p:txBody>
      </p:sp>
      <p:sp>
        <p:nvSpPr>
          <p:cNvPr id="3" name="Text Placeholder 2">
            <a:extLst>
              <a:ext uri="{FF2B5EF4-FFF2-40B4-BE49-F238E27FC236}">
                <a16:creationId xmlns:a16="http://schemas.microsoft.com/office/drawing/2014/main" id="{D25BEE41-96F9-994F-ADDC-DC27ACC16475}"/>
              </a:ext>
            </a:extLst>
          </p:cNvPr>
          <p:cNvSpPr>
            <a:spLocks noGrp="1"/>
          </p:cNvSpPr>
          <p:nvPr>
            <p:ph type="body" idx="1" hasCustomPrompt="1"/>
          </p:nvPr>
        </p:nvSpPr>
        <p:spPr>
          <a:xfrm>
            <a:off x="831850" y="4263998"/>
            <a:ext cx="10515600" cy="1500187"/>
          </a:xfrm>
        </p:spPr>
        <p:txBody>
          <a:bodyPr/>
          <a:lstStyle>
            <a:lvl1pPr marL="0" indent="0">
              <a:buNone/>
              <a:defRPr sz="2400">
                <a:solidFill>
                  <a:schemeClr val="bg1">
                    <a:alpha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Give some brief additional context or delete this box if unnecessary.</a:t>
            </a:r>
          </a:p>
        </p:txBody>
      </p:sp>
      <p:cxnSp>
        <p:nvCxnSpPr>
          <p:cNvPr id="9" name="Straight Connector 8">
            <a:extLst>
              <a:ext uri="{FF2B5EF4-FFF2-40B4-BE49-F238E27FC236}">
                <a16:creationId xmlns:a16="http://schemas.microsoft.com/office/drawing/2014/main" id="{617BC4B0-7B43-E449-AC83-C415176E92E3}"/>
              </a:ext>
            </a:extLst>
          </p:cNvPr>
          <p:cNvCxnSpPr/>
          <p:nvPr userDrawn="1"/>
        </p:nvCxnSpPr>
        <p:spPr>
          <a:xfrm>
            <a:off x="831850" y="3890075"/>
            <a:ext cx="7909194" cy="0"/>
          </a:xfrm>
          <a:prstGeom prst="line">
            <a:avLst/>
          </a:prstGeom>
          <a:ln w="28575"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025B25A6-F3F1-8B4B-B77C-A6C77180ED9D}"/>
              </a:ext>
            </a:extLst>
          </p:cNvPr>
          <p:cNvSpPr>
            <a:spLocks noGrp="1"/>
          </p:cNvSpPr>
          <p:nvPr>
            <p:ph type="ftr" sz="quarter" idx="10"/>
          </p:nvPr>
        </p:nvSpPr>
        <p:spPr>
          <a:xfrm>
            <a:off x="106680" y="6363372"/>
            <a:ext cx="2400945" cy="365125"/>
          </a:xfrm>
          <a:prstGeom prst="rect">
            <a:avLst/>
          </a:prstGeom>
        </p:spPr>
        <p:txBody>
          <a:bodyPr/>
          <a:lstStyle/>
          <a:p>
            <a:r>
              <a:rPr lang="en-US"/>
              <a:t>ecs.org    |    @EdCommission</a:t>
            </a:r>
          </a:p>
        </p:txBody>
      </p:sp>
    </p:spTree>
    <p:extLst>
      <p:ext uri="{BB962C8B-B14F-4D97-AF65-F5344CB8AC3E}">
        <p14:creationId xmlns:p14="http://schemas.microsoft.com/office/powerpoint/2010/main" val="216224291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25C8D-3F87-424F-BBC3-FD3E06E583A9}"/>
              </a:ext>
            </a:extLst>
          </p:cNvPr>
          <p:cNvSpPr>
            <a:spLocks noGrp="1"/>
          </p:cNvSpPr>
          <p:nvPr>
            <p:ph type="ctrTitle" hasCustomPrompt="1"/>
          </p:nvPr>
        </p:nvSpPr>
        <p:spPr>
          <a:xfrm>
            <a:off x="4425696" y="1122363"/>
            <a:ext cx="6784848" cy="2387600"/>
          </a:xfrm>
        </p:spPr>
        <p:txBody>
          <a:bodyPr anchor="b"/>
          <a:lstStyle>
            <a:lvl1pPr algn="l">
              <a:defRPr sz="6000"/>
            </a:lvl1pPr>
          </a:lstStyle>
          <a:p>
            <a:r>
              <a:rPr lang="en-US"/>
              <a:t>Pair this template with a symbol to the left. </a:t>
            </a:r>
          </a:p>
        </p:txBody>
      </p:sp>
      <p:sp>
        <p:nvSpPr>
          <p:cNvPr id="3" name="Subtitle 2">
            <a:extLst>
              <a:ext uri="{FF2B5EF4-FFF2-40B4-BE49-F238E27FC236}">
                <a16:creationId xmlns:a16="http://schemas.microsoft.com/office/drawing/2014/main" id="{6FCE011D-4370-8D4A-A1EB-DC5D2A62F6B0}"/>
              </a:ext>
            </a:extLst>
          </p:cNvPr>
          <p:cNvSpPr>
            <a:spLocks noGrp="1"/>
          </p:cNvSpPr>
          <p:nvPr>
            <p:ph type="subTitle" idx="1" hasCustomPrompt="1"/>
          </p:nvPr>
        </p:nvSpPr>
        <p:spPr>
          <a:xfrm>
            <a:off x="4425696" y="4041648"/>
            <a:ext cx="6242304" cy="121615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Additional context, or a definition fits well here.</a:t>
            </a:r>
          </a:p>
        </p:txBody>
      </p:sp>
      <p:cxnSp>
        <p:nvCxnSpPr>
          <p:cNvPr id="6" name="Straight Connector 5">
            <a:extLst>
              <a:ext uri="{FF2B5EF4-FFF2-40B4-BE49-F238E27FC236}">
                <a16:creationId xmlns:a16="http://schemas.microsoft.com/office/drawing/2014/main" id="{414B0E05-51AA-0045-BEAA-58E806011370}"/>
              </a:ext>
            </a:extLst>
          </p:cNvPr>
          <p:cNvCxnSpPr/>
          <p:nvPr userDrawn="1"/>
        </p:nvCxnSpPr>
        <p:spPr>
          <a:xfrm>
            <a:off x="4425696" y="3758184"/>
            <a:ext cx="6784848" cy="0"/>
          </a:xfrm>
          <a:prstGeom prst="line">
            <a:avLst/>
          </a:prstGeom>
          <a:ln w="28575"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24492923-AA9F-5F4B-920B-A620094DF4FB}"/>
              </a:ext>
            </a:extLst>
          </p:cNvPr>
          <p:cNvSpPr>
            <a:spLocks noGrp="1"/>
          </p:cNvSpPr>
          <p:nvPr>
            <p:ph type="ftr" sz="quarter" idx="10"/>
          </p:nvPr>
        </p:nvSpPr>
        <p:spPr>
          <a:xfrm>
            <a:off x="106680" y="6363372"/>
            <a:ext cx="2400945" cy="365125"/>
          </a:xfrm>
          <a:prstGeom prst="rect">
            <a:avLst/>
          </a:prstGeom>
        </p:spPr>
        <p:txBody>
          <a:bodyPr/>
          <a:lstStyle/>
          <a:p>
            <a:r>
              <a:rPr lang="en-US"/>
              <a:t>ecs.org    |    @EdCommission</a:t>
            </a:r>
          </a:p>
        </p:txBody>
      </p:sp>
    </p:spTree>
    <p:extLst>
      <p:ext uri="{BB962C8B-B14F-4D97-AF65-F5344CB8AC3E}">
        <p14:creationId xmlns:p14="http://schemas.microsoft.com/office/powerpoint/2010/main" val="63822439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Title and Content">
    <p:bg>
      <p:bgPr>
        <a:gradFill>
          <a:gsLst>
            <a:gs pos="0">
              <a:srgbClr val="796E65"/>
            </a:gs>
            <a:gs pos="100000">
              <a:schemeClr val="bg2">
                <a:lumMod val="25000"/>
              </a:schemeClr>
            </a:gs>
          </a:gsLst>
          <a:lin ang="27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4EB5F-F77A-ED4D-9D45-B2DA141F647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047555F-BD59-C847-8EB9-29BA57726601}"/>
              </a:ext>
            </a:extLst>
          </p:cNvPr>
          <p:cNvSpPr>
            <a:spLocks noGrp="1"/>
          </p:cNvSpPr>
          <p:nvPr>
            <p:ph idx="1"/>
          </p:nvPr>
        </p:nvSpPr>
        <p:spPr/>
        <p:txBody>
          <a:bodyPr/>
          <a:lstStyle>
            <a:lvl1pPr>
              <a:spcAft>
                <a:spcPts val="1200"/>
              </a:spcAft>
              <a:defRPr/>
            </a:lvl1pPr>
            <a:lvl2pPr>
              <a:spcAft>
                <a:spcPts val="1200"/>
              </a:spcAft>
              <a:defRPr/>
            </a:lvl2pPr>
            <a:lvl3pPr>
              <a:spcAft>
                <a:spcPts val="1200"/>
              </a:spcAft>
              <a:defRPr/>
            </a:lvl3pPr>
            <a:lvl4pPr>
              <a:spcAft>
                <a:spcPts val="1200"/>
              </a:spcAft>
              <a:defRPr/>
            </a:lvl4pPr>
            <a:lvl5pPr>
              <a:spcAft>
                <a:spcPts val="12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AF397F72-40BC-5C4A-9190-DC3040270963}"/>
              </a:ext>
            </a:extLst>
          </p:cNvPr>
          <p:cNvSpPr>
            <a:spLocks noGrp="1"/>
          </p:cNvSpPr>
          <p:nvPr>
            <p:ph type="ftr" sz="quarter" idx="10"/>
          </p:nvPr>
        </p:nvSpPr>
        <p:spPr>
          <a:xfrm>
            <a:off x="106680" y="6363372"/>
            <a:ext cx="2400945" cy="365125"/>
          </a:xfrm>
          <a:prstGeom prst="rect">
            <a:avLst/>
          </a:prstGeom>
        </p:spPr>
        <p:txBody>
          <a:bodyPr/>
          <a:lstStyle/>
          <a:p>
            <a:r>
              <a:rPr lang="en-US"/>
              <a:t>ecs.org    |    @EdCommission</a:t>
            </a:r>
          </a:p>
        </p:txBody>
      </p:sp>
    </p:spTree>
    <p:extLst>
      <p:ext uri="{BB962C8B-B14F-4D97-AF65-F5344CB8AC3E}">
        <p14:creationId xmlns:p14="http://schemas.microsoft.com/office/powerpoint/2010/main" val="142045129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326CB-A565-9B41-BD7A-F1FBAF973173}"/>
              </a:ext>
            </a:extLst>
          </p:cNvPr>
          <p:cNvSpPr>
            <a:spLocks noGrp="1"/>
          </p:cNvSpPr>
          <p:nvPr>
            <p:ph type="title" hasCustomPrompt="1"/>
          </p:nvPr>
        </p:nvSpPr>
        <p:spPr>
          <a:xfrm>
            <a:off x="887691" y="1161287"/>
            <a:ext cx="4273296" cy="1463040"/>
          </a:xfrm>
        </p:spPr>
        <p:txBody>
          <a:bodyPr anchor="ctr" anchorCtr="0">
            <a:noAutofit/>
          </a:bodyPr>
          <a:lstStyle>
            <a:lvl1pPr>
              <a:defRPr sz="13800"/>
            </a:lvl1pPr>
          </a:lstStyle>
          <a:p>
            <a:r>
              <a:rPr lang="en-US"/>
              <a:t>X%</a:t>
            </a:r>
          </a:p>
        </p:txBody>
      </p:sp>
      <p:sp>
        <p:nvSpPr>
          <p:cNvPr id="11" name="Text Placeholder 10">
            <a:extLst>
              <a:ext uri="{FF2B5EF4-FFF2-40B4-BE49-F238E27FC236}">
                <a16:creationId xmlns:a16="http://schemas.microsoft.com/office/drawing/2014/main" id="{1CA7E6F0-A3DB-464F-A3EC-3651643D9ED2}"/>
              </a:ext>
            </a:extLst>
          </p:cNvPr>
          <p:cNvSpPr>
            <a:spLocks noGrp="1"/>
          </p:cNvSpPr>
          <p:nvPr>
            <p:ph type="body" sz="quarter" idx="11" hasCustomPrompt="1"/>
          </p:nvPr>
        </p:nvSpPr>
        <p:spPr>
          <a:xfrm>
            <a:off x="887413" y="2816225"/>
            <a:ext cx="4273550" cy="960120"/>
          </a:xfrm>
        </p:spPr>
        <p:txBody>
          <a:bodyPr anchor="ctr" anchorCtr="0"/>
          <a:lstStyle>
            <a:lvl1pPr marL="0" indent="0">
              <a:buNone/>
              <a:defRPr sz="7200" b="1"/>
            </a:lvl1pPr>
          </a:lstStyle>
          <a:p>
            <a:pPr lvl="0"/>
            <a:r>
              <a:rPr lang="en-US"/>
              <a:t>States</a:t>
            </a:r>
          </a:p>
        </p:txBody>
      </p:sp>
      <p:sp>
        <p:nvSpPr>
          <p:cNvPr id="13" name="Text Placeholder 12">
            <a:extLst>
              <a:ext uri="{FF2B5EF4-FFF2-40B4-BE49-F238E27FC236}">
                <a16:creationId xmlns:a16="http://schemas.microsoft.com/office/drawing/2014/main" id="{7DE9194C-63D1-3E4B-8B34-C8A02792BA31}"/>
              </a:ext>
            </a:extLst>
          </p:cNvPr>
          <p:cNvSpPr>
            <a:spLocks noGrp="1"/>
          </p:cNvSpPr>
          <p:nvPr>
            <p:ph type="body" sz="quarter" idx="12" hasCustomPrompt="1"/>
          </p:nvPr>
        </p:nvSpPr>
        <p:spPr>
          <a:xfrm>
            <a:off x="887413" y="3968750"/>
            <a:ext cx="4273550" cy="1033463"/>
          </a:xfrm>
        </p:spPr>
        <p:txBody>
          <a:bodyPr anchor="ctr" anchorCtr="0"/>
          <a:lstStyle>
            <a:lvl1pPr marL="0" indent="0">
              <a:buNone/>
              <a:defRPr/>
            </a:lvl1pPr>
          </a:lstStyle>
          <a:p>
            <a:r>
              <a:rPr lang="en-US" sz="2800" b="0"/>
              <a:t>This is what they do or what the % means.</a:t>
            </a:r>
          </a:p>
        </p:txBody>
      </p:sp>
      <p:sp>
        <p:nvSpPr>
          <p:cNvPr id="3" name="Footer Placeholder 2">
            <a:extLst>
              <a:ext uri="{FF2B5EF4-FFF2-40B4-BE49-F238E27FC236}">
                <a16:creationId xmlns:a16="http://schemas.microsoft.com/office/drawing/2014/main" id="{2B6A73E2-B492-5B42-B321-D9D784934F0D}"/>
              </a:ext>
            </a:extLst>
          </p:cNvPr>
          <p:cNvSpPr>
            <a:spLocks noGrp="1"/>
          </p:cNvSpPr>
          <p:nvPr>
            <p:ph type="ftr" sz="quarter" idx="13"/>
          </p:nvPr>
        </p:nvSpPr>
        <p:spPr>
          <a:xfrm>
            <a:off x="106680" y="6363372"/>
            <a:ext cx="2400945" cy="365125"/>
          </a:xfrm>
          <a:prstGeom prst="rect">
            <a:avLst/>
          </a:prstGeom>
        </p:spPr>
        <p:txBody>
          <a:bodyPr/>
          <a:lstStyle/>
          <a:p>
            <a:r>
              <a:rPr lang="en-US"/>
              <a:t>ecs.org    |    @EdCommission</a:t>
            </a:r>
          </a:p>
        </p:txBody>
      </p:sp>
    </p:spTree>
    <p:extLst>
      <p:ext uri="{BB962C8B-B14F-4D97-AF65-F5344CB8AC3E}">
        <p14:creationId xmlns:p14="http://schemas.microsoft.com/office/powerpoint/2010/main" val="20306047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2_Custom Layout">
    <p:bg>
      <p:bgPr>
        <a:gradFill>
          <a:gsLst>
            <a:gs pos="0">
              <a:srgbClr val="796E65"/>
            </a:gs>
            <a:gs pos="100000">
              <a:schemeClr val="bg2">
                <a:lumMod val="25000"/>
              </a:schemeClr>
            </a:gs>
          </a:gsLst>
          <a:lin ang="2700000" scaled="0"/>
        </a:gra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a:xfrm>
            <a:off x="609600" y="1092200"/>
            <a:ext cx="10972800" cy="3962400"/>
          </a:xfrm>
        </p:spPr>
        <p:txBody>
          <a:bodyPr/>
          <a:lstStyle>
            <a:lvl1pPr algn="ctr">
              <a:defRPr/>
            </a:lvl1pPr>
          </a:lstStyle>
          <a:p>
            <a:r>
              <a:rPr lang="en-US"/>
              <a:t>Click to edit Master title style</a:t>
            </a:r>
          </a:p>
        </p:txBody>
      </p:sp>
      <p:sp>
        <p:nvSpPr>
          <p:cNvPr id="2" name="Footer Placeholder 1">
            <a:extLst>
              <a:ext uri="{FF2B5EF4-FFF2-40B4-BE49-F238E27FC236}">
                <a16:creationId xmlns:a16="http://schemas.microsoft.com/office/drawing/2014/main" id="{70700979-44F6-3B4E-9B01-E44F08558F71}"/>
              </a:ext>
            </a:extLst>
          </p:cNvPr>
          <p:cNvSpPr>
            <a:spLocks noGrp="1"/>
          </p:cNvSpPr>
          <p:nvPr>
            <p:ph type="ftr" sz="quarter" idx="10"/>
          </p:nvPr>
        </p:nvSpPr>
        <p:spPr>
          <a:xfrm>
            <a:off x="106680" y="6363372"/>
            <a:ext cx="2400945" cy="365125"/>
          </a:xfrm>
          <a:prstGeom prst="rect">
            <a:avLst/>
          </a:prstGeom>
        </p:spPr>
        <p:txBody>
          <a:bodyPr/>
          <a:lstStyle/>
          <a:p>
            <a:r>
              <a:rPr lang="en-US"/>
              <a:t>ecs.org    |    @EdCommission</a:t>
            </a:r>
          </a:p>
        </p:txBody>
      </p:sp>
    </p:spTree>
    <p:extLst>
      <p:ext uri="{BB962C8B-B14F-4D97-AF65-F5344CB8AC3E}">
        <p14:creationId xmlns:p14="http://schemas.microsoft.com/office/powerpoint/2010/main" val="185233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B804747-2ADC-D2C4-36D6-B3FFDE45BFC6}"/>
              </a:ext>
            </a:extLst>
          </p:cNvPr>
          <p:cNvSpPr>
            <a:spLocks noGrp="1"/>
          </p:cNvSpPr>
          <p:nvPr>
            <p:ph type="dt" sz="half" idx="10"/>
          </p:nvPr>
        </p:nvSpPr>
        <p:spPr/>
        <p:txBody>
          <a:bodyPr/>
          <a:lstStyle/>
          <a:p>
            <a:fld id="{616C0621-912C-4EFB-A882-C54A5130C676}" type="datetimeFigureOut">
              <a:rPr lang="en-US" smtClean="0"/>
              <a:t>10/21/2024</a:t>
            </a:fld>
            <a:endParaRPr lang="en-US"/>
          </a:p>
        </p:txBody>
      </p:sp>
      <p:sp>
        <p:nvSpPr>
          <p:cNvPr id="3" name="Footer Placeholder 2">
            <a:extLst>
              <a:ext uri="{FF2B5EF4-FFF2-40B4-BE49-F238E27FC236}">
                <a16:creationId xmlns:a16="http://schemas.microsoft.com/office/drawing/2014/main" id="{B730017F-634D-C5DF-3F0E-161E0EDFADC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A60945B-C38E-A007-1477-3B0609A6F57A}"/>
              </a:ext>
            </a:extLst>
          </p:cNvPr>
          <p:cNvSpPr>
            <a:spLocks noGrp="1"/>
          </p:cNvSpPr>
          <p:nvPr>
            <p:ph type="sldNum" sz="quarter" idx="12"/>
          </p:nvPr>
        </p:nvSpPr>
        <p:spPr/>
        <p:txBody>
          <a:bodyPr/>
          <a:lstStyle/>
          <a:p>
            <a:fld id="{ABC3BA32-75F2-45BF-88E7-CFB29A979740}" type="slidenum">
              <a:rPr lang="en-US" smtClean="0"/>
              <a:t>‹#›</a:t>
            </a:fld>
            <a:endParaRPr lang="en-US"/>
          </a:p>
        </p:txBody>
      </p:sp>
    </p:spTree>
    <p:extLst>
      <p:ext uri="{BB962C8B-B14F-4D97-AF65-F5344CB8AC3E}">
        <p14:creationId xmlns:p14="http://schemas.microsoft.com/office/powerpoint/2010/main" val="403223306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18B9174-2BE3-5949-B02D-1E483CCE0EE0}"/>
              </a:ext>
            </a:extLst>
          </p:cNvPr>
          <p:cNvSpPr>
            <a:spLocks noGrp="1"/>
          </p:cNvSpPr>
          <p:nvPr>
            <p:ph type="title"/>
          </p:nvPr>
        </p:nvSpPr>
        <p:spPr>
          <a:xfrm>
            <a:off x="838200" y="365125"/>
            <a:ext cx="10515600" cy="1325563"/>
          </a:xfrm>
        </p:spPr>
        <p:txBody>
          <a:bodyPr/>
          <a:lstStyle/>
          <a:p>
            <a:r>
              <a:rPr lang="en-US"/>
              <a:t>Click to edit Master title style</a:t>
            </a:r>
          </a:p>
        </p:txBody>
      </p:sp>
      <p:sp>
        <p:nvSpPr>
          <p:cNvPr id="2" name="Footer Placeholder 1">
            <a:extLst>
              <a:ext uri="{FF2B5EF4-FFF2-40B4-BE49-F238E27FC236}">
                <a16:creationId xmlns:a16="http://schemas.microsoft.com/office/drawing/2014/main" id="{01118AE6-F9F2-6F41-8E22-99BC0BD26509}"/>
              </a:ext>
            </a:extLst>
          </p:cNvPr>
          <p:cNvSpPr>
            <a:spLocks noGrp="1"/>
          </p:cNvSpPr>
          <p:nvPr>
            <p:ph type="ftr" sz="quarter" idx="10"/>
          </p:nvPr>
        </p:nvSpPr>
        <p:spPr>
          <a:xfrm>
            <a:off x="106680" y="6363372"/>
            <a:ext cx="2400945" cy="365125"/>
          </a:xfrm>
          <a:prstGeom prst="rect">
            <a:avLst/>
          </a:prstGeom>
        </p:spPr>
        <p:txBody>
          <a:bodyPr/>
          <a:lstStyle/>
          <a:p>
            <a:r>
              <a:rPr lang="en-US"/>
              <a:t>ecs.org    |    @EdCommission</a:t>
            </a:r>
          </a:p>
        </p:txBody>
      </p:sp>
    </p:spTree>
    <p:extLst>
      <p:ext uri="{BB962C8B-B14F-4D97-AF65-F5344CB8AC3E}">
        <p14:creationId xmlns:p14="http://schemas.microsoft.com/office/powerpoint/2010/main" val="240777165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D7DFE4E-D059-8847-A183-60ED301BBD99}"/>
              </a:ext>
            </a:extLst>
          </p:cNvPr>
          <p:cNvSpPr>
            <a:spLocks noGrp="1"/>
          </p:cNvSpPr>
          <p:nvPr>
            <p:ph type="title" hasCustomPrompt="1"/>
          </p:nvPr>
        </p:nvSpPr>
        <p:spPr>
          <a:xfrm>
            <a:off x="831850" y="663602"/>
            <a:ext cx="7909194" cy="2852737"/>
          </a:xfrm>
        </p:spPr>
        <p:txBody>
          <a:bodyPr anchor="b"/>
          <a:lstStyle>
            <a:lvl1pPr>
              <a:defRPr sz="6000">
                <a:solidFill>
                  <a:schemeClr val="bg1"/>
                </a:solidFill>
              </a:defRPr>
            </a:lvl1pPr>
          </a:lstStyle>
          <a:p>
            <a:r>
              <a:rPr lang="en-US"/>
              <a:t>Introduce a main concept here.</a:t>
            </a:r>
          </a:p>
        </p:txBody>
      </p:sp>
      <p:sp>
        <p:nvSpPr>
          <p:cNvPr id="10" name="Text Placeholder 2">
            <a:extLst>
              <a:ext uri="{FF2B5EF4-FFF2-40B4-BE49-F238E27FC236}">
                <a16:creationId xmlns:a16="http://schemas.microsoft.com/office/drawing/2014/main" id="{AA1AADCA-9991-2041-B7F8-94FAFF152282}"/>
              </a:ext>
            </a:extLst>
          </p:cNvPr>
          <p:cNvSpPr>
            <a:spLocks noGrp="1"/>
          </p:cNvSpPr>
          <p:nvPr>
            <p:ph type="body" idx="1" hasCustomPrompt="1"/>
          </p:nvPr>
        </p:nvSpPr>
        <p:spPr>
          <a:xfrm>
            <a:off x="831850" y="4263998"/>
            <a:ext cx="10515600" cy="1500187"/>
          </a:xfrm>
        </p:spPr>
        <p:txBody>
          <a:bodyPr>
            <a:normAutofit/>
          </a:bodyPr>
          <a:lstStyle>
            <a:lvl1pPr marL="0" indent="0">
              <a:buNone/>
              <a:defRPr sz="2800">
                <a:solidFill>
                  <a:schemeClr val="bg1">
                    <a:alpha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Give some brief additional context or delete this box if unnecessary.</a:t>
            </a:r>
          </a:p>
        </p:txBody>
      </p:sp>
      <p:cxnSp>
        <p:nvCxnSpPr>
          <p:cNvPr id="11" name="Straight Connector 10">
            <a:extLst>
              <a:ext uri="{FF2B5EF4-FFF2-40B4-BE49-F238E27FC236}">
                <a16:creationId xmlns:a16="http://schemas.microsoft.com/office/drawing/2014/main" id="{5E141E47-09AC-A247-9868-DE2106336F07}"/>
              </a:ext>
            </a:extLst>
          </p:cNvPr>
          <p:cNvCxnSpPr>
            <a:cxnSpLocks/>
          </p:cNvCxnSpPr>
          <p:nvPr userDrawn="1"/>
        </p:nvCxnSpPr>
        <p:spPr>
          <a:xfrm>
            <a:off x="831850" y="3890075"/>
            <a:ext cx="6791463" cy="0"/>
          </a:xfrm>
          <a:prstGeom prst="line">
            <a:avLst/>
          </a:prstGeom>
          <a:ln w="28575"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D3B0B8D2-DE55-2A4B-9D7A-E07D97B2C83F}"/>
              </a:ext>
            </a:extLst>
          </p:cNvPr>
          <p:cNvSpPr>
            <a:spLocks noGrp="1"/>
          </p:cNvSpPr>
          <p:nvPr>
            <p:ph type="ftr" sz="quarter" idx="10"/>
          </p:nvPr>
        </p:nvSpPr>
        <p:spPr>
          <a:xfrm>
            <a:off x="106680" y="6363372"/>
            <a:ext cx="2400945" cy="365125"/>
          </a:xfrm>
          <a:prstGeom prst="rect">
            <a:avLst/>
          </a:prstGeom>
        </p:spPr>
        <p:txBody>
          <a:bodyPr/>
          <a:lstStyle/>
          <a:p>
            <a:r>
              <a:rPr lang="en-US"/>
              <a:t>ecs.org    |    @EdCommission</a:t>
            </a:r>
          </a:p>
        </p:txBody>
      </p:sp>
    </p:spTree>
    <p:extLst>
      <p:ext uri="{BB962C8B-B14F-4D97-AF65-F5344CB8AC3E}">
        <p14:creationId xmlns:p14="http://schemas.microsoft.com/office/powerpoint/2010/main" val="5903552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25C8D-3F87-424F-BBC3-FD3E06E583A9}"/>
              </a:ext>
            </a:extLst>
          </p:cNvPr>
          <p:cNvSpPr>
            <a:spLocks noGrp="1"/>
          </p:cNvSpPr>
          <p:nvPr>
            <p:ph type="ctrTitle" hasCustomPrompt="1"/>
          </p:nvPr>
        </p:nvSpPr>
        <p:spPr>
          <a:xfrm>
            <a:off x="4425696" y="1122363"/>
            <a:ext cx="6784848" cy="2387600"/>
          </a:xfrm>
        </p:spPr>
        <p:txBody>
          <a:bodyPr anchor="b"/>
          <a:lstStyle>
            <a:lvl1pPr algn="l">
              <a:defRPr sz="6000"/>
            </a:lvl1pPr>
          </a:lstStyle>
          <a:p>
            <a:r>
              <a:rPr lang="en-US"/>
              <a:t>Pair this template with a symbol to the left. </a:t>
            </a:r>
          </a:p>
        </p:txBody>
      </p:sp>
      <p:sp>
        <p:nvSpPr>
          <p:cNvPr id="3" name="Subtitle 2">
            <a:extLst>
              <a:ext uri="{FF2B5EF4-FFF2-40B4-BE49-F238E27FC236}">
                <a16:creationId xmlns:a16="http://schemas.microsoft.com/office/drawing/2014/main" id="{6FCE011D-4370-8D4A-A1EB-DC5D2A62F6B0}"/>
              </a:ext>
            </a:extLst>
          </p:cNvPr>
          <p:cNvSpPr>
            <a:spLocks noGrp="1"/>
          </p:cNvSpPr>
          <p:nvPr>
            <p:ph type="subTitle" idx="1" hasCustomPrompt="1"/>
          </p:nvPr>
        </p:nvSpPr>
        <p:spPr>
          <a:xfrm>
            <a:off x="4425696" y="4041648"/>
            <a:ext cx="6242304" cy="121615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Additional context, or a definition fits well here.</a:t>
            </a:r>
          </a:p>
        </p:txBody>
      </p:sp>
      <p:cxnSp>
        <p:nvCxnSpPr>
          <p:cNvPr id="6" name="Straight Connector 5">
            <a:extLst>
              <a:ext uri="{FF2B5EF4-FFF2-40B4-BE49-F238E27FC236}">
                <a16:creationId xmlns:a16="http://schemas.microsoft.com/office/drawing/2014/main" id="{414B0E05-51AA-0045-BEAA-58E806011370}"/>
              </a:ext>
            </a:extLst>
          </p:cNvPr>
          <p:cNvCxnSpPr/>
          <p:nvPr userDrawn="1"/>
        </p:nvCxnSpPr>
        <p:spPr>
          <a:xfrm>
            <a:off x="4425696" y="3758184"/>
            <a:ext cx="6784848" cy="0"/>
          </a:xfrm>
          <a:prstGeom prst="line">
            <a:avLst/>
          </a:prstGeom>
          <a:ln w="28575"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1C1652A3-3052-DD4A-8A9C-118970BD33ED}"/>
              </a:ext>
            </a:extLst>
          </p:cNvPr>
          <p:cNvSpPr>
            <a:spLocks noGrp="1"/>
          </p:cNvSpPr>
          <p:nvPr>
            <p:ph type="ftr" sz="quarter" idx="10"/>
          </p:nvPr>
        </p:nvSpPr>
        <p:spPr>
          <a:xfrm>
            <a:off x="106680" y="6363372"/>
            <a:ext cx="2400945" cy="365125"/>
          </a:xfrm>
          <a:prstGeom prst="rect">
            <a:avLst/>
          </a:prstGeom>
        </p:spPr>
        <p:txBody>
          <a:bodyPr/>
          <a:lstStyle/>
          <a:p>
            <a:r>
              <a:rPr lang="en-US"/>
              <a:t>ecs.org    |    @EdCommission</a:t>
            </a:r>
          </a:p>
        </p:txBody>
      </p:sp>
    </p:spTree>
    <p:extLst>
      <p:ext uri="{BB962C8B-B14F-4D97-AF65-F5344CB8AC3E}">
        <p14:creationId xmlns:p14="http://schemas.microsoft.com/office/powerpoint/2010/main" val="25704776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4EB5F-F77A-ED4D-9D45-B2DA141F647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047555F-BD59-C847-8EB9-29BA5772660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AC91B82F-014A-4345-A425-5F968C5B7614}"/>
              </a:ext>
            </a:extLst>
          </p:cNvPr>
          <p:cNvSpPr>
            <a:spLocks noGrp="1"/>
          </p:cNvSpPr>
          <p:nvPr>
            <p:ph type="ftr" sz="quarter" idx="10"/>
          </p:nvPr>
        </p:nvSpPr>
        <p:spPr>
          <a:xfrm>
            <a:off x="106680" y="6363372"/>
            <a:ext cx="2400945" cy="365125"/>
          </a:xfrm>
          <a:prstGeom prst="rect">
            <a:avLst/>
          </a:prstGeom>
        </p:spPr>
        <p:txBody>
          <a:bodyPr/>
          <a:lstStyle/>
          <a:p>
            <a:r>
              <a:rPr lang="en-US"/>
              <a:t>ecs.org    |    @EdCommission</a:t>
            </a:r>
          </a:p>
        </p:txBody>
      </p:sp>
    </p:spTree>
    <p:extLst>
      <p:ext uri="{BB962C8B-B14F-4D97-AF65-F5344CB8AC3E}">
        <p14:creationId xmlns:p14="http://schemas.microsoft.com/office/powerpoint/2010/main" val="82269669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326CB-A565-9B41-BD7A-F1FBAF973173}"/>
              </a:ext>
            </a:extLst>
          </p:cNvPr>
          <p:cNvSpPr>
            <a:spLocks noGrp="1"/>
          </p:cNvSpPr>
          <p:nvPr>
            <p:ph type="title" hasCustomPrompt="1"/>
          </p:nvPr>
        </p:nvSpPr>
        <p:spPr>
          <a:xfrm>
            <a:off x="887691" y="1161287"/>
            <a:ext cx="4273296" cy="1463040"/>
          </a:xfrm>
        </p:spPr>
        <p:txBody>
          <a:bodyPr anchor="ctr" anchorCtr="0">
            <a:noAutofit/>
          </a:bodyPr>
          <a:lstStyle>
            <a:lvl1pPr>
              <a:defRPr sz="13800"/>
            </a:lvl1pPr>
          </a:lstStyle>
          <a:p>
            <a:r>
              <a:rPr lang="en-US"/>
              <a:t>X%</a:t>
            </a:r>
          </a:p>
        </p:txBody>
      </p:sp>
      <p:sp>
        <p:nvSpPr>
          <p:cNvPr id="11" name="Text Placeholder 10">
            <a:extLst>
              <a:ext uri="{FF2B5EF4-FFF2-40B4-BE49-F238E27FC236}">
                <a16:creationId xmlns:a16="http://schemas.microsoft.com/office/drawing/2014/main" id="{1CA7E6F0-A3DB-464F-A3EC-3651643D9ED2}"/>
              </a:ext>
            </a:extLst>
          </p:cNvPr>
          <p:cNvSpPr>
            <a:spLocks noGrp="1"/>
          </p:cNvSpPr>
          <p:nvPr>
            <p:ph type="body" sz="quarter" idx="11" hasCustomPrompt="1"/>
          </p:nvPr>
        </p:nvSpPr>
        <p:spPr>
          <a:xfrm>
            <a:off x="887413" y="2816225"/>
            <a:ext cx="4273550" cy="960120"/>
          </a:xfrm>
        </p:spPr>
        <p:txBody>
          <a:bodyPr anchor="ctr" anchorCtr="0"/>
          <a:lstStyle>
            <a:lvl1pPr marL="0" indent="0">
              <a:buNone/>
              <a:defRPr sz="7200" b="1"/>
            </a:lvl1pPr>
          </a:lstStyle>
          <a:p>
            <a:pPr lvl="0"/>
            <a:r>
              <a:rPr lang="en-US"/>
              <a:t>States</a:t>
            </a:r>
          </a:p>
        </p:txBody>
      </p:sp>
      <p:sp>
        <p:nvSpPr>
          <p:cNvPr id="13" name="Text Placeholder 12">
            <a:extLst>
              <a:ext uri="{FF2B5EF4-FFF2-40B4-BE49-F238E27FC236}">
                <a16:creationId xmlns:a16="http://schemas.microsoft.com/office/drawing/2014/main" id="{7DE9194C-63D1-3E4B-8B34-C8A02792BA31}"/>
              </a:ext>
            </a:extLst>
          </p:cNvPr>
          <p:cNvSpPr>
            <a:spLocks noGrp="1"/>
          </p:cNvSpPr>
          <p:nvPr>
            <p:ph type="body" sz="quarter" idx="12" hasCustomPrompt="1"/>
          </p:nvPr>
        </p:nvSpPr>
        <p:spPr>
          <a:xfrm>
            <a:off x="887413" y="3968750"/>
            <a:ext cx="4273550" cy="1033463"/>
          </a:xfrm>
        </p:spPr>
        <p:txBody>
          <a:bodyPr anchor="ctr" anchorCtr="0"/>
          <a:lstStyle>
            <a:lvl1pPr marL="0" indent="0">
              <a:buNone/>
              <a:defRPr/>
            </a:lvl1pPr>
          </a:lstStyle>
          <a:p>
            <a:r>
              <a:rPr lang="en-US" sz="2800" b="0"/>
              <a:t>This is what they do or what the % means.</a:t>
            </a:r>
          </a:p>
        </p:txBody>
      </p:sp>
      <p:sp>
        <p:nvSpPr>
          <p:cNvPr id="3" name="Footer Placeholder 2">
            <a:extLst>
              <a:ext uri="{FF2B5EF4-FFF2-40B4-BE49-F238E27FC236}">
                <a16:creationId xmlns:a16="http://schemas.microsoft.com/office/drawing/2014/main" id="{DD433C6D-ED5C-4242-A0E1-07976D9491C7}"/>
              </a:ext>
            </a:extLst>
          </p:cNvPr>
          <p:cNvSpPr>
            <a:spLocks noGrp="1"/>
          </p:cNvSpPr>
          <p:nvPr>
            <p:ph type="ftr" sz="quarter" idx="13"/>
          </p:nvPr>
        </p:nvSpPr>
        <p:spPr>
          <a:xfrm>
            <a:off x="106680" y="6363372"/>
            <a:ext cx="2400945" cy="365125"/>
          </a:xfrm>
          <a:prstGeom prst="rect">
            <a:avLst/>
          </a:prstGeom>
        </p:spPr>
        <p:txBody>
          <a:bodyPr/>
          <a:lstStyle/>
          <a:p>
            <a:r>
              <a:rPr lang="en-US"/>
              <a:t>ecs.org    |    @EdCommission</a:t>
            </a:r>
          </a:p>
        </p:txBody>
      </p:sp>
    </p:spTree>
    <p:extLst>
      <p:ext uri="{BB962C8B-B14F-4D97-AF65-F5344CB8AC3E}">
        <p14:creationId xmlns:p14="http://schemas.microsoft.com/office/powerpoint/2010/main" val="313372420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3_Custom Layout">
    <p:bg>
      <p:bgPr>
        <a:gradFill>
          <a:gsLst>
            <a:gs pos="0">
              <a:srgbClr val="97478A"/>
            </a:gs>
            <a:gs pos="100000">
              <a:srgbClr val="5C3077"/>
            </a:gs>
          </a:gsLst>
          <a:lin ang="2700000" scaled="0"/>
        </a:gradFill>
        <a:effectLst/>
      </p:bgPr>
    </p:bg>
    <p:spTree>
      <p:nvGrpSpPr>
        <p:cNvPr id="1" name=""/>
        <p:cNvGrpSpPr/>
        <p:nvPr/>
      </p:nvGrpSpPr>
      <p:grpSpPr>
        <a:xfrm>
          <a:off x="0" y="0"/>
          <a:ext cx="0" cy="0"/>
          <a:chOff x="0" y="0"/>
          <a:chExt cx="0" cy="0"/>
        </a:xfrm>
      </p:grpSpPr>
      <p:sp>
        <p:nvSpPr>
          <p:cNvPr id="4" name="Title 5"/>
          <p:cNvSpPr>
            <a:spLocks noGrp="1"/>
          </p:cNvSpPr>
          <p:nvPr>
            <p:ph type="title"/>
          </p:nvPr>
        </p:nvSpPr>
        <p:spPr>
          <a:xfrm>
            <a:off x="711200" y="1092200"/>
            <a:ext cx="10972800" cy="3962400"/>
          </a:xfrm>
        </p:spPr>
        <p:txBody>
          <a:bodyPr/>
          <a:lstStyle>
            <a:lvl1pPr algn="ctr">
              <a:defRPr/>
            </a:lvl1pPr>
          </a:lstStyle>
          <a:p>
            <a:r>
              <a:rPr lang="en-US"/>
              <a:t>Click to edit Master title style</a:t>
            </a:r>
          </a:p>
        </p:txBody>
      </p:sp>
      <p:sp>
        <p:nvSpPr>
          <p:cNvPr id="2" name="Footer Placeholder 1">
            <a:extLst>
              <a:ext uri="{FF2B5EF4-FFF2-40B4-BE49-F238E27FC236}">
                <a16:creationId xmlns:a16="http://schemas.microsoft.com/office/drawing/2014/main" id="{483BDC38-561B-FD48-A9F8-984382B5B1E8}"/>
              </a:ext>
            </a:extLst>
          </p:cNvPr>
          <p:cNvSpPr>
            <a:spLocks noGrp="1"/>
          </p:cNvSpPr>
          <p:nvPr>
            <p:ph type="ftr" sz="quarter" idx="10"/>
          </p:nvPr>
        </p:nvSpPr>
        <p:spPr>
          <a:xfrm>
            <a:off x="106680" y="6363372"/>
            <a:ext cx="2400945" cy="365125"/>
          </a:xfrm>
          <a:prstGeom prst="rect">
            <a:avLst/>
          </a:prstGeom>
        </p:spPr>
        <p:txBody>
          <a:bodyPr/>
          <a:lstStyle/>
          <a:p>
            <a:r>
              <a:rPr lang="en-US"/>
              <a:t>ecs.org    |    @EdCommission</a:t>
            </a:r>
          </a:p>
        </p:txBody>
      </p:sp>
    </p:spTree>
    <p:extLst>
      <p:ext uri="{BB962C8B-B14F-4D97-AF65-F5344CB8AC3E}">
        <p14:creationId xmlns:p14="http://schemas.microsoft.com/office/powerpoint/2010/main" val="325755908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18B9174-2BE3-5949-B02D-1E483CCE0EE0}"/>
              </a:ext>
            </a:extLst>
          </p:cNvPr>
          <p:cNvSpPr>
            <a:spLocks noGrp="1"/>
          </p:cNvSpPr>
          <p:nvPr>
            <p:ph type="title"/>
          </p:nvPr>
        </p:nvSpPr>
        <p:spPr>
          <a:xfrm>
            <a:off x="838200" y="365125"/>
            <a:ext cx="10515600" cy="1325563"/>
          </a:xfrm>
        </p:spPr>
        <p:txBody>
          <a:bodyPr/>
          <a:lstStyle/>
          <a:p>
            <a:r>
              <a:rPr lang="en-US"/>
              <a:t>Click to edit Master title style</a:t>
            </a:r>
          </a:p>
        </p:txBody>
      </p:sp>
      <p:sp>
        <p:nvSpPr>
          <p:cNvPr id="2" name="Footer Placeholder 1">
            <a:extLst>
              <a:ext uri="{FF2B5EF4-FFF2-40B4-BE49-F238E27FC236}">
                <a16:creationId xmlns:a16="http://schemas.microsoft.com/office/drawing/2014/main" id="{6E2A034A-F5AC-7C42-B50E-8CAA48CC8ACC}"/>
              </a:ext>
            </a:extLst>
          </p:cNvPr>
          <p:cNvSpPr>
            <a:spLocks noGrp="1"/>
          </p:cNvSpPr>
          <p:nvPr>
            <p:ph type="ftr" sz="quarter" idx="10"/>
          </p:nvPr>
        </p:nvSpPr>
        <p:spPr>
          <a:xfrm>
            <a:off x="106680" y="6363372"/>
            <a:ext cx="2400945" cy="365125"/>
          </a:xfrm>
          <a:prstGeom prst="rect">
            <a:avLst/>
          </a:prstGeom>
        </p:spPr>
        <p:txBody>
          <a:bodyPr/>
          <a:lstStyle/>
          <a:p>
            <a:r>
              <a:rPr lang="en-US"/>
              <a:t>ecs.org    |    @EdCommission</a:t>
            </a:r>
          </a:p>
        </p:txBody>
      </p:sp>
    </p:spTree>
    <p:extLst>
      <p:ext uri="{BB962C8B-B14F-4D97-AF65-F5344CB8AC3E}">
        <p14:creationId xmlns:p14="http://schemas.microsoft.com/office/powerpoint/2010/main" val="116622568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D7DFE4E-D059-8847-A183-60ED301BBD99}"/>
              </a:ext>
            </a:extLst>
          </p:cNvPr>
          <p:cNvSpPr>
            <a:spLocks noGrp="1"/>
          </p:cNvSpPr>
          <p:nvPr>
            <p:ph type="title" hasCustomPrompt="1"/>
          </p:nvPr>
        </p:nvSpPr>
        <p:spPr>
          <a:xfrm>
            <a:off x="831850" y="663602"/>
            <a:ext cx="7909194" cy="2852737"/>
          </a:xfrm>
          <a:prstGeom prst="rect">
            <a:avLst/>
          </a:prstGeom>
        </p:spPr>
        <p:txBody>
          <a:bodyPr anchor="b"/>
          <a:lstStyle>
            <a:lvl1pPr>
              <a:defRPr sz="6000">
                <a:solidFill>
                  <a:schemeClr val="tx1"/>
                </a:solidFill>
              </a:defRPr>
            </a:lvl1pPr>
          </a:lstStyle>
          <a:p>
            <a:r>
              <a:rPr lang="en-US"/>
              <a:t>Introduce a main concept here.</a:t>
            </a:r>
          </a:p>
        </p:txBody>
      </p:sp>
      <p:sp>
        <p:nvSpPr>
          <p:cNvPr id="10" name="Text Placeholder 2">
            <a:extLst>
              <a:ext uri="{FF2B5EF4-FFF2-40B4-BE49-F238E27FC236}">
                <a16:creationId xmlns:a16="http://schemas.microsoft.com/office/drawing/2014/main" id="{AA1AADCA-9991-2041-B7F8-94FAFF152282}"/>
              </a:ext>
            </a:extLst>
          </p:cNvPr>
          <p:cNvSpPr>
            <a:spLocks noGrp="1"/>
          </p:cNvSpPr>
          <p:nvPr>
            <p:ph type="body" idx="1" hasCustomPrompt="1"/>
          </p:nvPr>
        </p:nvSpPr>
        <p:spPr>
          <a:xfrm>
            <a:off x="831850" y="4263998"/>
            <a:ext cx="10515600" cy="1500187"/>
          </a:xfrm>
          <a:prstGeom prst="rect">
            <a:avLst/>
          </a:prstGeom>
        </p:spPr>
        <p:txBody>
          <a:bodyPr>
            <a:normAutofit/>
          </a:bodyPr>
          <a:lstStyle>
            <a:lvl1pPr marL="0" indent="0">
              <a:buNone/>
              <a:defRPr sz="2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Give some brief additional context or delete this box if unnecessary.</a:t>
            </a:r>
          </a:p>
        </p:txBody>
      </p:sp>
      <p:cxnSp>
        <p:nvCxnSpPr>
          <p:cNvPr id="11" name="Straight Connector 10">
            <a:extLst>
              <a:ext uri="{FF2B5EF4-FFF2-40B4-BE49-F238E27FC236}">
                <a16:creationId xmlns:a16="http://schemas.microsoft.com/office/drawing/2014/main" id="{5E141E47-09AC-A247-9868-DE2106336F07}"/>
              </a:ext>
            </a:extLst>
          </p:cNvPr>
          <p:cNvCxnSpPr>
            <a:cxnSpLocks/>
          </p:cNvCxnSpPr>
          <p:nvPr userDrawn="1"/>
        </p:nvCxnSpPr>
        <p:spPr>
          <a:xfrm>
            <a:off x="831850" y="3890075"/>
            <a:ext cx="6711950" cy="0"/>
          </a:xfrm>
          <a:prstGeom prst="line">
            <a:avLst/>
          </a:prstGeom>
          <a:ln w="28575" cap="rnd">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327136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25C8D-3F87-424F-BBC3-FD3E06E583A9}"/>
              </a:ext>
            </a:extLst>
          </p:cNvPr>
          <p:cNvSpPr>
            <a:spLocks noGrp="1"/>
          </p:cNvSpPr>
          <p:nvPr>
            <p:ph type="ctrTitle" hasCustomPrompt="1"/>
          </p:nvPr>
        </p:nvSpPr>
        <p:spPr>
          <a:xfrm>
            <a:off x="4425696" y="1122363"/>
            <a:ext cx="6784848" cy="2387600"/>
          </a:xfrm>
          <a:prstGeom prst="rect">
            <a:avLst/>
          </a:prstGeom>
        </p:spPr>
        <p:txBody>
          <a:bodyPr anchor="b"/>
          <a:lstStyle>
            <a:lvl1pPr algn="l">
              <a:defRPr sz="6000"/>
            </a:lvl1pPr>
          </a:lstStyle>
          <a:p>
            <a:r>
              <a:rPr lang="en-US"/>
              <a:t>Pair this template with a symbol to the left. </a:t>
            </a:r>
          </a:p>
        </p:txBody>
      </p:sp>
      <p:sp>
        <p:nvSpPr>
          <p:cNvPr id="3" name="Subtitle 2">
            <a:extLst>
              <a:ext uri="{FF2B5EF4-FFF2-40B4-BE49-F238E27FC236}">
                <a16:creationId xmlns:a16="http://schemas.microsoft.com/office/drawing/2014/main" id="{6FCE011D-4370-8D4A-A1EB-DC5D2A62F6B0}"/>
              </a:ext>
            </a:extLst>
          </p:cNvPr>
          <p:cNvSpPr>
            <a:spLocks noGrp="1"/>
          </p:cNvSpPr>
          <p:nvPr>
            <p:ph type="subTitle" idx="1" hasCustomPrompt="1"/>
          </p:nvPr>
        </p:nvSpPr>
        <p:spPr>
          <a:xfrm>
            <a:off x="4425696" y="4041648"/>
            <a:ext cx="6242304" cy="1216152"/>
          </a:xfrm>
          <a:prstGeom prst="rect">
            <a:avLst/>
          </a:prstGeo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Additional context, or a definition fits well here.</a:t>
            </a:r>
          </a:p>
        </p:txBody>
      </p:sp>
      <p:cxnSp>
        <p:nvCxnSpPr>
          <p:cNvPr id="6" name="Straight Connector 5">
            <a:extLst>
              <a:ext uri="{FF2B5EF4-FFF2-40B4-BE49-F238E27FC236}">
                <a16:creationId xmlns:a16="http://schemas.microsoft.com/office/drawing/2014/main" id="{414B0E05-51AA-0045-BEAA-58E806011370}"/>
              </a:ext>
            </a:extLst>
          </p:cNvPr>
          <p:cNvCxnSpPr/>
          <p:nvPr userDrawn="1"/>
        </p:nvCxnSpPr>
        <p:spPr>
          <a:xfrm>
            <a:off x="4425696" y="3758184"/>
            <a:ext cx="6784848" cy="0"/>
          </a:xfrm>
          <a:prstGeom prst="line">
            <a:avLst/>
          </a:prstGeom>
          <a:ln w="28575" cap="rnd">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169612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4EB5F-F77A-ED4D-9D45-B2DA141F6470}"/>
              </a:ext>
            </a:extLst>
          </p:cNvPr>
          <p:cNvSpPr>
            <a:spLocks noGrp="1"/>
          </p:cNvSpPr>
          <p:nvPr>
            <p:ph type="title"/>
          </p:nvPr>
        </p:nvSpPr>
        <p:spPr>
          <a:xfrm>
            <a:off x="838200" y="365125"/>
            <a:ext cx="10515600" cy="1460500"/>
          </a:xfrm>
          <a:prstGeom prst="rect">
            <a:avLst/>
          </a:prstGeom>
        </p:spPr>
        <p:txBody>
          <a:bodyPr>
            <a:normAutofit/>
          </a:bodyPr>
          <a:lstStyle>
            <a:lvl1pPr>
              <a:defRPr sz="4500"/>
            </a:lvl1pPr>
          </a:lstStyle>
          <a:p>
            <a:r>
              <a:rPr lang="en-US"/>
              <a:t>Click to edit Master title style</a:t>
            </a:r>
          </a:p>
        </p:txBody>
      </p:sp>
      <p:sp>
        <p:nvSpPr>
          <p:cNvPr id="3" name="Content Placeholder 2">
            <a:extLst>
              <a:ext uri="{FF2B5EF4-FFF2-40B4-BE49-F238E27FC236}">
                <a16:creationId xmlns:a16="http://schemas.microsoft.com/office/drawing/2014/main" id="{D047555F-BD59-C847-8EB9-29BA57726601}"/>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742382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FB9D7-D3E6-F28E-ABF8-7B02E718E9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C6F8921-B1A9-8BEA-94DA-595A1FEF4AB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F278795-36B2-3AA2-8C3C-EEC454525D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BADECD-E055-E699-2EC2-DF059F249158}"/>
              </a:ext>
            </a:extLst>
          </p:cNvPr>
          <p:cNvSpPr>
            <a:spLocks noGrp="1"/>
          </p:cNvSpPr>
          <p:nvPr>
            <p:ph type="dt" sz="half" idx="10"/>
          </p:nvPr>
        </p:nvSpPr>
        <p:spPr/>
        <p:txBody>
          <a:bodyPr/>
          <a:lstStyle/>
          <a:p>
            <a:fld id="{616C0621-912C-4EFB-A882-C54A5130C676}" type="datetimeFigureOut">
              <a:rPr lang="en-US" smtClean="0"/>
              <a:t>10/21/2024</a:t>
            </a:fld>
            <a:endParaRPr lang="en-US"/>
          </a:p>
        </p:txBody>
      </p:sp>
      <p:sp>
        <p:nvSpPr>
          <p:cNvPr id="6" name="Footer Placeholder 5">
            <a:extLst>
              <a:ext uri="{FF2B5EF4-FFF2-40B4-BE49-F238E27FC236}">
                <a16:creationId xmlns:a16="http://schemas.microsoft.com/office/drawing/2014/main" id="{A1C9D6BC-8551-C513-6665-1EA0F66D79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FC32BB-D786-7EC2-DF21-24E8B6C16116}"/>
              </a:ext>
            </a:extLst>
          </p:cNvPr>
          <p:cNvSpPr>
            <a:spLocks noGrp="1"/>
          </p:cNvSpPr>
          <p:nvPr>
            <p:ph type="sldNum" sz="quarter" idx="12"/>
          </p:nvPr>
        </p:nvSpPr>
        <p:spPr/>
        <p:txBody>
          <a:bodyPr/>
          <a:lstStyle/>
          <a:p>
            <a:fld id="{ABC3BA32-75F2-45BF-88E7-CFB29A979740}" type="slidenum">
              <a:rPr lang="en-US" smtClean="0"/>
              <a:t>‹#›</a:t>
            </a:fld>
            <a:endParaRPr lang="en-US"/>
          </a:p>
        </p:txBody>
      </p:sp>
    </p:spTree>
    <p:extLst>
      <p:ext uri="{BB962C8B-B14F-4D97-AF65-F5344CB8AC3E}">
        <p14:creationId xmlns:p14="http://schemas.microsoft.com/office/powerpoint/2010/main" val="184882219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326CB-A565-9B41-BD7A-F1FBAF973173}"/>
              </a:ext>
            </a:extLst>
          </p:cNvPr>
          <p:cNvSpPr>
            <a:spLocks noGrp="1"/>
          </p:cNvSpPr>
          <p:nvPr>
            <p:ph type="title" hasCustomPrompt="1"/>
          </p:nvPr>
        </p:nvSpPr>
        <p:spPr>
          <a:xfrm>
            <a:off x="887691" y="1161287"/>
            <a:ext cx="4273296" cy="1463040"/>
          </a:xfrm>
          <a:prstGeom prst="rect">
            <a:avLst/>
          </a:prstGeom>
        </p:spPr>
        <p:txBody>
          <a:bodyPr anchor="ctr" anchorCtr="0">
            <a:noAutofit/>
          </a:bodyPr>
          <a:lstStyle>
            <a:lvl1pPr>
              <a:defRPr sz="13800"/>
            </a:lvl1pPr>
          </a:lstStyle>
          <a:p>
            <a:r>
              <a:rPr lang="en-US"/>
              <a:t>X%</a:t>
            </a:r>
          </a:p>
        </p:txBody>
      </p:sp>
      <p:sp>
        <p:nvSpPr>
          <p:cNvPr id="11" name="Text Placeholder 10">
            <a:extLst>
              <a:ext uri="{FF2B5EF4-FFF2-40B4-BE49-F238E27FC236}">
                <a16:creationId xmlns:a16="http://schemas.microsoft.com/office/drawing/2014/main" id="{1CA7E6F0-A3DB-464F-A3EC-3651643D9ED2}"/>
              </a:ext>
            </a:extLst>
          </p:cNvPr>
          <p:cNvSpPr>
            <a:spLocks noGrp="1"/>
          </p:cNvSpPr>
          <p:nvPr>
            <p:ph type="body" sz="quarter" idx="11" hasCustomPrompt="1"/>
          </p:nvPr>
        </p:nvSpPr>
        <p:spPr>
          <a:xfrm>
            <a:off x="887413" y="2816225"/>
            <a:ext cx="4273550" cy="960120"/>
          </a:xfrm>
          <a:prstGeom prst="rect">
            <a:avLst/>
          </a:prstGeom>
        </p:spPr>
        <p:txBody>
          <a:bodyPr anchor="ctr" anchorCtr="0"/>
          <a:lstStyle>
            <a:lvl1pPr marL="0" indent="0">
              <a:buNone/>
              <a:defRPr sz="7200" b="1"/>
            </a:lvl1pPr>
          </a:lstStyle>
          <a:p>
            <a:pPr lvl="0"/>
            <a:r>
              <a:rPr lang="en-US"/>
              <a:t>States</a:t>
            </a:r>
          </a:p>
        </p:txBody>
      </p:sp>
      <p:sp>
        <p:nvSpPr>
          <p:cNvPr id="13" name="Text Placeholder 12">
            <a:extLst>
              <a:ext uri="{FF2B5EF4-FFF2-40B4-BE49-F238E27FC236}">
                <a16:creationId xmlns:a16="http://schemas.microsoft.com/office/drawing/2014/main" id="{7DE9194C-63D1-3E4B-8B34-C8A02792BA31}"/>
              </a:ext>
            </a:extLst>
          </p:cNvPr>
          <p:cNvSpPr>
            <a:spLocks noGrp="1"/>
          </p:cNvSpPr>
          <p:nvPr>
            <p:ph type="body" sz="quarter" idx="12" hasCustomPrompt="1"/>
          </p:nvPr>
        </p:nvSpPr>
        <p:spPr>
          <a:xfrm>
            <a:off x="887413" y="3968750"/>
            <a:ext cx="4273550" cy="1033463"/>
          </a:xfrm>
          <a:prstGeom prst="rect">
            <a:avLst/>
          </a:prstGeom>
        </p:spPr>
        <p:txBody>
          <a:bodyPr anchor="ctr" anchorCtr="0"/>
          <a:lstStyle>
            <a:lvl1pPr marL="0" indent="0">
              <a:buNone/>
              <a:defRPr/>
            </a:lvl1pPr>
          </a:lstStyle>
          <a:p>
            <a:r>
              <a:rPr lang="en-US" sz="2800" b="0"/>
              <a:t>This is what they do or what the % means.</a:t>
            </a:r>
          </a:p>
        </p:txBody>
      </p:sp>
    </p:spTree>
    <p:extLst>
      <p:ext uri="{BB962C8B-B14F-4D97-AF65-F5344CB8AC3E}">
        <p14:creationId xmlns:p14="http://schemas.microsoft.com/office/powerpoint/2010/main" val="27498326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5_Custom Layout">
    <p:bg>
      <p:bgPr>
        <a:solidFill>
          <a:schemeClr val="bg1"/>
        </a:solidFill>
        <a:effectLst/>
      </p:bgPr>
    </p:bg>
    <p:spTree>
      <p:nvGrpSpPr>
        <p:cNvPr id="1" name=""/>
        <p:cNvGrpSpPr/>
        <p:nvPr/>
      </p:nvGrpSpPr>
      <p:grpSpPr>
        <a:xfrm>
          <a:off x="0" y="0"/>
          <a:ext cx="0" cy="0"/>
          <a:chOff x="0" y="0"/>
          <a:chExt cx="0" cy="0"/>
        </a:xfrm>
      </p:grpSpPr>
      <p:sp>
        <p:nvSpPr>
          <p:cNvPr id="4" name="Title 5"/>
          <p:cNvSpPr>
            <a:spLocks noGrp="1"/>
          </p:cNvSpPr>
          <p:nvPr>
            <p:ph type="title"/>
          </p:nvPr>
        </p:nvSpPr>
        <p:spPr>
          <a:xfrm>
            <a:off x="711200" y="1092200"/>
            <a:ext cx="10972800" cy="3962400"/>
          </a:xfrm>
          <a:prstGeom prst="rect">
            <a:avLst/>
          </a:prstGeom>
        </p:spPr>
        <p:txBody>
          <a:bodyPr/>
          <a:lstStyle>
            <a:lvl1pPr algn="ctr">
              <a:defRPr/>
            </a:lvl1pPr>
          </a:lstStyle>
          <a:p>
            <a:r>
              <a:rPr lang="en-US"/>
              <a:t>Click to edit Master title style</a:t>
            </a:r>
          </a:p>
        </p:txBody>
      </p:sp>
    </p:spTree>
    <p:extLst>
      <p:ext uri="{BB962C8B-B14F-4D97-AF65-F5344CB8AC3E}">
        <p14:creationId xmlns:p14="http://schemas.microsoft.com/office/powerpoint/2010/main" val="145836625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Blank">
    <p:bg>
      <p:bgPr>
        <a:solidFill>
          <a:schemeClr val="bg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18B9174-2BE3-5949-B02D-1E483CCE0EE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50224779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9BD1D80-4AC0-71DC-9298-5875427473E7}"/>
              </a:ext>
            </a:extLst>
          </p:cNvPr>
          <p:cNvSpPr/>
          <p:nvPr userDrawn="1"/>
        </p:nvSpPr>
        <p:spPr>
          <a:xfrm>
            <a:off x="8437418" y="6159731"/>
            <a:ext cx="3754582" cy="6982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E727C7D-644B-99F1-6756-9152FDB73AFE}"/>
              </a:ext>
            </a:extLst>
          </p:cNvPr>
          <p:cNvSpPr/>
          <p:nvPr userDrawn="1"/>
        </p:nvSpPr>
        <p:spPr>
          <a:xfrm>
            <a:off x="9576262" y="6051665"/>
            <a:ext cx="2615738" cy="8063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C591C4CA-2F7B-25F7-DE6B-725949F2FEFE}"/>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tretch>
            <a:fillRect/>
          </a:stretch>
        </p:blipFill>
        <p:spPr>
          <a:xfrm>
            <a:off x="9489482" y="6185515"/>
            <a:ext cx="2512016" cy="542982"/>
          </a:xfrm>
          <a:prstGeom prst="rect">
            <a:avLst/>
          </a:prstGeom>
        </p:spPr>
      </p:pic>
      <p:pic>
        <p:nvPicPr>
          <p:cNvPr id="11" name="Graphic 10">
            <a:extLst>
              <a:ext uri="{FF2B5EF4-FFF2-40B4-BE49-F238E27FC236}">
                <a16:creationId xmlns:a16="http://schemas.microsoft.com/office/drawing/2014/main" id="{AB2C6858-8094-8615-9F99-F44855CC726F}"/>
              </a:ext>
            </a:extLst>
          </p:cNvPr>
          <p:cNvPicPr>
            <a:picLocks noChangeAspect="1"/>
          </p:cNvPicPr>
          <p:nvPr userDrawn="1"/>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40830" t="472" r="40626" b="1307"/>
          <a:stretch/>
        </p:blipFill>
        <p:spPr>
          <a:xfrm rot="3167116">
            <a:off x="8103067" y="256512"/>
            <a:ext cx="2806980" cy="7995939"/>
          </a:xfrm>
          <a:prstGeom prst="rect">
            <a:avLst/>
          </a:prstGeom>
        </p:spPr>
      </p:pic>
      <p:pic>
        <p:nvPicPr>
          <p:cNvPr id="12" name="Graphic 11">
            <a:extLst>
              <a:ext uri="{FF2B5EF4-FFF2-40B4-BE49-F238E27FC236}">
                <a16:creationId xmlns:a16="http://schemas.microsoft.com/office/drawing/2014/main" id="{024CE19F-A96B-5593-BB7D-74E5315565FA}"/>
              </a:ext>
            </a:extLst>
          </p:cNvPr>
          <p:cNvPicPr>
            <a:picLocks noChangeAspect="1"/>
          </p:cNvPicPr>
          <p:nvPr userDrawn="1"/>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60205" t="13980" r="1909" b="36632"/>
          <a:stretch/>
        </p:blipFill>
        <p:spPr>
          <a:xfrm>
            <a:off x="7990971" y="4711772"/>
            <a:ext cx="4779591" cy="3504773"/>
          </a:xfrm>
          <a:prstGeom prst="rect">
            <a:avLst/>
          </a:prstGeom>
        </p:spPr>
      </p:pic>
      <p:pic>
        <p:nvPicPr>
          <p:cNvPr id="13" name="Graphic 12">
            <a:extLst>
              <a:ext uri="{FF2B5EF4-FFF2-40B4-BE49-F238E27FC236}">
                <a16:creationId xmlns:a16="http://schemas.microsoft.com/office/drawing/2014/main" id="{CE715CAF-ABDB-89CB-4A3B-BCE58BEAF0A2}"/>
              </a:ext>
            </a:extLst>
          </p:cNvPr>
          <p:cNvPicPr>
            <a:picLocks noChangeAspect="1"/>
          </p:cNvPicPr>
          <p:nvPr userDrawn="1"/>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1209" t="1779" r="62936" b="32119"/>
          <a:stretch/>
        </p:blipFill>
        <p:spPr>
          <a:xfrm>
            <a:off x="9123865" y="2261062"/>
            <a:ext cx="4344137" cy="4505028"/>
          </a:xfrm>
          <a:prstGeom prst="rect">
            <a:avLst/>
          </a:prstGeom>
        </p:spPr>
      </p:pic>
      <p:sp>
        <p:nvSpPr>
          <p:cNvPr id="14" name="Title Placeholder 1">
            <a:extLst>
              <a:ext uri="{FF2B5EF4-FFF2-40B4-BE49-F238E27FC236}">
                <a16:creationId xmlns:a16="http://schemas.microsoft.com/office/drawing/2014/main" id="{912867BB-607B-8EF2-9BB9-CD878734E1D0}"/>
              </a:ext>
            </a:extLst>
          </p:cNvPr>
          <p:cNvSpPr txBox="1">
            <a:spLocks/>
          </p:cNvSpPr>
          <p:nvPr userDrawn="1"/>
        </p:nvSpPr>
        <p:spPr>
          <a:xfrm>
            <a:off x="756596" y="2760611"/>
            <a:ext cx="7234375" cy="225336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6600" b="1" i="0" kern="1200">
                <a:solidFill>
                  <a:srgbClr val="544C47"/>
                </a:solidFill>
                <a:latin typeface="Century Gothic" panose="020B0502020202020204" pitchFamily="34" charset="0"/>
                <a:ea typeface="+mj-ea"/>
                <a:cs typeface="+mj-cs"/>
              </a:defRPr>
            </a:lvl1pPr>
          </a:lstStyle>
          <a:p>
            <a:pPr>
              <a:lnSpc>
                <a:spcPct val="100000"/>
              </a:lnSpc>
              <a:spcBef>
                <a:spcPts val="3000"/>
              </a:spcBef>
              <a:spcAft>
                <a:spcPts val="1800"/>
              </a:spcAft>
            </a:pPr>
            <a:r>
              <a:rPr lang="en-US" sz="3200" b="0"/>
              <a:t>The essential, indispensable member of any team addressing education policy.</a:t>
            </a:r>
          </a:p>
        </p:txBody>
      </p:sp>
      <p:sp>
        <p:nvSpPr>
          <p:cNvPr id="15" name="Title Placeholder 1">
            <a:extLst>
              <a:ext uri="{FF2B5EF4-FFF2-40B4-BE49-F238E27FC236}">
                <a16:creationId xmlns:a16="http://schemas.microsoft.com/office/drawing/2014/main" id="{7649DFB8-6B0B-2DAE-EB3D-85CA0A1F044C}"/>
              </a:ext>
            </a:extLst>
          </p:cNvPr>
          <p:cNvSpPr txBox="1">
            <a:spLocks/>
          </p:cNvSpPr>
          <p:nvPr userDrawn="1"/>
        </p:nvSpPr>
        <p:spPr>
          <a:xfrm>
            <a:off x="756596" y="912307"/>
            <a:ext cx="7234375" cy="225336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6600" b="1" i="0" kern="1200">
                <a:solidFill>
                  <a:srgbClr val="544C47"/>
                </a:solidFill>
                <a:latin typeface="Century Gothic" panose="020B0502020202020204" pitchFamily="34" charset="0"/>
                <a:ea typeface="+mj-ea"/>
                <a:cs typeface="+mj-cs"/>
              </a:defRPr>
            </a:lvl1pPr>
          </a:lstStyle>
          <a:p>
            <a:pPr>
              <a:lnSpc>
                <a:spcPct val="100000"/>
              </a:lnSpc>
              <a:spcBef>
                <a:spcPts val="3000"/>
              </a:spcBef>
              <a:spcAft>
                <a:spcPts val="1800"/>
              </a:spcAft>
            </a:pPr>
            <a:r>
              <a:rPr lang="en-US" sz="6600"/>
              <a:t>WHO WE ARE.</a:t>
            </a:r>
            <a:endParaRPr lang="en-US" sz="6600" b="0"/>
          </a:p>
        </p:txBody>
      </p:sp>
      <p:sp>
        <p:nvSpPr>
          <p:cNvPr id="16" name="Footer Placeholder 1">
            <a:extLst>
              <a:ext uri="{FF2B5EF4-FFF2-40B4-BE49-F238E27FC236}">
                <a16:creationId xmlns:a16="http://schemas.microsoft.com/office/drawing/2014/main" id="{13C56574-D631-D03E-9D00-933192167C1A}"/>
              </a:ext>
            </a:extLst>
          </p:cNvPr>
          <p:cNvSpPr>
            <a:spLocks noGrp="1"/>
          </p:cNvSpPr>
          <p:nvPr>
            <p:ph type="ftr" sz="quarter" idx="10"/>
          </p:nvPr>
        </p:nvSpPr>
        <p:spPr>
          <a:xfrm>
            <a:off x="2662732" y="6281222"/>
            <a:ext cx="957843" cy="365125"/>
          </a:xfrm>
          <a:prstGeom prst="rect">
            <a:avLst/>
          </a:prstGeom>
        </p:spPr>
        <p:txBody>
          <a:bodyPr anchor="ctr" anchorCtr="0"/>
          <a:lstStyle>
            <a:lvl1pPr>
              <a:defRPr>
                <a:solidFill>
                  <a:srgbClr val="796E65"/>
                </a:solidFill>
              </a:defRPr>
            </a:lvl1pPr>
          </a:lstStyle>
          <a:p>
            <a:r>
              <a:rPr lang="en-US" sz="1100"/>
              <a:t>|    </a:t>
            </a:r>
            <a:r>
              <a:rPr lang="en-US" sz="1100" err="1"/>
              <a:t>ecs.org</a:t>
            </a:r>
            <a:endParaRPr lang="en-US" sz="1100"/>
          </a:p>
        </p:txBody>
      </p:sp>
      <p:pic>
        <p:nvPicPr>
          <p:cNvPr id="17" name="Picture 16">
            <a:extLst>
              <a:ext uri="{FF2B5EF4-FFF2-40B4-BE49-F238E27FC236}">
                <a16:creationId xmlns:a16="http://schemas.microsoft.com/office/drawing/2014/main" id="{EC073414-23E3-251D-5AE3-FA6337F6EFC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4982" y="6172815"/>
            <a:ext cx="2512016" cy="542981"/>
          </a:xfrm>
          <a:prstGeom prst="rect">
            <a:avLst/>
          </a:prstGeom>
        </p:spPr>
      </p:pic>
    </p:spTree>
    <p:extLst>
      <p:ext uri="{BB962C8B-B14F-4D97-AF65-F5344CB8AC3E}">
        <p14:creationId xmlns:p14="http://schemas.microsoft.com/office/powerpoint/2010/main" val="2918187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anim calcmode="lin" valueType="num">
                                      <p:cBhvr>
                                        <p:cTn id="8" dur="500" fill="hold"/>
                                        <p:tgtEl>
                                          <p:spTgt spid="13"/>
                                        </p:tgtEl>
                                        <p:attrNameLst>
                                          <p:attrName>ppt_x</p:attrName>
                                        </p:attrNameLst>
                                      </p:cBhvr>
                                      <p:tavLst>
                                        <p:tav tm="0">
                                          <p:val>
                                            <p:strVal val="#ppt_x"/>
                                          </p:val>
                                        </p:tav>
                                        <p:tav tm="100000">
                                          <p:val>
                                            <p:strVal val="#ppt_x"/>
                                          </p:val>
                                        </p:tav>
                                      </p:tavLst>
                                    </p:anim>
                                    <p:anim calcmode="lin" valueType="num">
                                      <p:cBhvr>
                                        <p:cTn id="9" dur="500" fill="hold"/>
                                        <p:tgtEl>
                                          <p:spTgt spid="13"/>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anim calcmode="lin" valueType="num">
                                      <p:cBhvr>
                                        <p:cTn id="14" dur="500" fill="hold"/>
                                        <p:tgtEl>
                                          <p:spTgt spid="11"/>
                                        </p:tgtEl>
                                        <p:attrNameLst>
                                          <p:attrName>ppt_x</p:attrName>
                                        </p:attrNameLst>
                                      </p:cBhvr>
                                      <p:tavLst>
                                        <p:tav tm="0">
                                          <p:val>
                                            <p:strVal val="#ppt_x"/>
                                          </p:val>
                                        </p:tav>
                                        <p:tav tm="100000">
                                          <p:val>
                                            <p:strVal val="#ppt_x"/>
                                          </p:val>
                                        </p:tav>
                                      </p:tavLst>
                                    </p:anim>
                                    <p:anim calcmode="lin" valueType="num">
                                      <p:cBhvr>
                                        <p:cTn id="15" dur="500" fill="hold"/>
                                        <p:tgtEl>
                                          <p:spTgt spid="11"/>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anim calcmode="lin" valueType="num">
                                      <p:cBhvr>
                                        <p:cTn id="20" dur="500" fill="hold"/>
                                        <p:tgtEl>
                                          <p:spTgt spid="12"/>
                                        </p:tgtEl>
                                        <p:attrNameLst>
                                          <p:attrName>ppt_x</p:attrName>
                                        </p:attrNameLst>
                                      </p:cBhvr>
                                      <p:tavLst>
                                        <p:tav tm="0">
                                          <p:val>
                                            <p:strVal val="#ppt_x"/>
                                          </p:val>
                                        </p:tav>
                                        <p:tav tm="100000">
                                          <p:val>
                                            <p:strVal val="#ppt_x"/>
                                          </p:val>
                                        </p:tav>
                                      </p:tavLst>
                                    </p:anim>
                                    <p:anim calcmode="lin" valueType="num">
                                      <p:cBhvr>
                                        <p:cTn id="21" dur="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640002E-55E4-8F75-9A1C-AB0B1982F72F}"/>
              </a:ext>
            </a:extLst>
          </p:cNvPr>
          <p:cNvSpPr/>
          <p:nvPr userDrawn="1"/>
        </p:nvSpPr>
        <p:spPr>
          <a:xfrm>
            <a:off x="8438606" y="6156960"/>
            <a:ext cx="3753394" cy="701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2CD7A36-FEA2-4C5B-70B7-7C1A6094FA1D}"/>
              </a:ext>
            </a:extLst>
          </p:cNvPr>
          <p:cNvSpPr/>
          <p:nvPr userDrawn="1"/>
        </p:nvSpPr>
        <p:spPr>
          <a:xfrm>
            <a:off x="9576262" y="6051665"/>
            <a:ext cx="2615738" cy="8063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ABCB90C0-5FD9-AFAA-CEA9-43E8AD562F3A}"/>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1852" r="68552" b="43611"/>
          <a:stretch/>
        </p:blipFill>
        <p:spPr>
          <a:xfrm>
            <a:off x="9139774" y="-659218"/>
            <a:ext cx="3834585" cy="3740612"/>
          </a:xfrm>
          <a:prstGeom prst="rect">
            <a:avLst/>
          </a:prstGeom>
        </p:spPr>
      </p:pic>
      <p:pic>
        <p:nvPicPr>
          <p:cNvPr id="10" name="Graphic 9">
            <a:extLst>
              <a:ext uri="{FF2B5EF4-FFF2-40B4-BE49-F238E27FC236}">
                <a16:creationId xmlns:a16="http://schemas.microsoft.com/office/drawing/2014/main" id="{D0B1FB5E-6B88-0C12-2A03-B9E6A0453B3D}"/>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42972" r="40349"/>
          <a:stretch/>
        </p:blipFill>
        <p:spPr>
          <a:xfrm rot="2332596">
            <a:off x="7879372" y="2177820"/>
            <a:ext cx="2106289" cy="7103440"/>
          </a:xfrm>
          <a:prstGeom prst="rect">
            <a:avLst/>
          </a:prstGeom>
        </p:spPr>
      </p:pic>
      <p:pic>
        <p:nvPicPr>
          <p:cNvPr id="11" name="Graphic 10">
            <a:extLst>
              <a:ext uri="{FF2B5EF4-FFF2-40B4-BE49-F238E27FC236}">
                <a16:creationId xmlns:a16="http://schemas.microsoft.com/office/drawing/2014/main" id="{31DC1A0B-0C85-A40A-95A4-6AF0D434DD22}"/>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68407" t="18965" r="1778" b="15053"/>
          <a:stretch/>
        </p:blipFill>
        <p:spPr>
          <a:xfrm rot="21415182">
            <a:off x="8884348" y="4134752"/>
            <a:ext cx="3834585" cy="4773492"/>
          </a:xfrm>
          <a:prstGeom prst="rect">
            <a:avLst/>
          </a:prstGeom>
        </p:spPr>
      </p:pic>
      <p:sp>
        <p:nvSpPr>
          <p:cNvPr id="12" name="Title Placeholder 1">
            <a:extLst>
              <a:ext uri="{FF2B5EF4-FFF2-40B4-BE49-F238E27FC236}">
                <a16:creationId xmlns:a16="http://schemas.microsoft.com/office/drawing/2014/main" id="{2504B2F4-9CEF-19ED-720E-ECB13EC62FBE}"/>
              </a:ext>
            </a:extLst>
          </p:cNvPr>
          <p:cNvSpPr txBox="1">
            <a:spLocks/>
          </p:cNvSpPr>
          <p:nvPr userDrawn="1"/>
        </p:nvSpPr>
        <p:spPr>
          <a:xfrm>
            <a:off x="756596" y="2760611"/>
            <a:ext cx="7659616" cy="249303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6600" b="1" i="0" kern="1200">
                <a:solidFill>
                  <a:srgbClr val="544C47"/>
                </a:solidFill>
                <a:latin typeface="Century Gothic" panose="020B0502020202020204" pitchFamily="34" charset="0"/>
                <a:ea typeface="+mj-ea"/>
                <a:cs typeface="+mj-cs"/>
              </a:defRPr>
            </a:lvl1pPr>
          </a:lstStyle>
          <a:p>
            <a:pPr algn="l">
              <a:lnSpc>
                <a:spcPct val="100000"/>
              </a:lnSpc>
              <a:spcBef>
                <a:spcPts val="3000"/>
              </a:spcBef>
              <a:spcAft>
                <a:spcPts val="2400"/>
              </a:spcAft>
            </a:pPr>
            <a:r>
              <a:rPr lang="en-US" sz="3200" b="0">
                <a:solidFill>
                  <a:srgbClr val="544C47"/>
                </a:solidFill>
                <a:latin typeface="Century Gothic" charset="0"/>
                <a:ea typeface="Century Gothic" charset="0"/>
                <a:cs typeface="Century Gothic" charset="0"/>
              </a:rPr>
              <a:t>We believe in the power of learning from experience, and we know informed policymakers create better education policy</a:t>
            </a:r>
            <a:r>
              <a:rPr lang="en-US" sz="3200" b="0">
                <a:solidFill>
                  <a:schemeClr val="tx1"/>
                </a:solidFill>
                <a:latin typeface="Century Gothic" charset="0"/>
                <a:ea typeface="Century Gothic" charset="0"/>
                <a:cs typeface="Century Gothic" charset="0"/>
              </a:rPr>
              <a:t>.</a:t>
            </a:r>
            <a:endParaRPr lang="en-US" sz="3200" b="0" baseline="30000">
              <a:solidFill>
                <a:schemeClr val="tx1"/>
              </a:solidFill>
              <a:latin typeface="Century Gothic" charset="0"/>
              <a:ea typeface="Century Gothic" charset="0"/>
              <a:cs typeface="Century Gothic" charset="0"/>
            </a:endParaRPr>
          </a:p>
        </p:txBody>
      </p:sp>
      <p:sp>
        <p:nvSpPr>
          <p:cNvPr id="13" name="Title Placeholder 1">
            <a:extLst>
              <a:ext uri="{FF2B5EF4-FFF2-40B4-BE49-F238E27FC236}">
                <a16:creationId xmlns:a16="http://schemas.microsoft.com/office/drawing/2014/main" id="{5A038041-FAFD-8781-1646-56912A02054F}"/>
              </a:ext>
            </a:extLst>
          </p:cNvPr>
          <p:cNvSpPr txBox="1">
            <a:spLocks/>
          </p:cNvSpPr>
          <p:nvPr userDrawn="1"/>
        </p:nvSpPr>
        <p:spPr>
          <a:xfrm>
            <a:off x="756596" y="912307"/>
            <a:ext cx="7234375" cy="225336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6600" b="1" i="0" kern="1200">
                <a:solidFill>
                  <a:srgbClr val="544C47"/>
                </a:solidFill>
                <a:latin typeface="Century Gothic" panose="020B0502020202020204" pitchFamily="34" charset="0"/>
                <a:ea typeface="+mj-ea"/>
                <a:cs typeface="+mj-cs"/>
              </a:defRPr>
            </a:lvl1pPr>
          </a:lstStyle>
          <a:p>
            <a:pPr>
              <a:lnSpc>
                <a:spcPct val="100000"/>
              </a:lnSpc>
              <a:spcBef>
                <a:spcPts val="3000"/>
              </a:spcBef>
              <a:spcAft>
                <a:spcPts val="1800"/>
              </a:spcAft>
            </a:pPr>
            <a:r>
              <a:rPr lang="en-US" sz="6600"/>
              <a:t>WHAT WE DO.</a:t>
            </a:r>
            <a:endParaRPr lang="en-US" sz="6600" b="0"/>
          </a:p>
        </p:txBody>
      </p:sp>
      <p:sp>
        <p:nvSpPr>
          <p:cNvPr id="14" name="Footer Placeholder 1">
            <a:extLst>
              <a:ext uri="{FF2B5EF4-FFF2-40B4-BE49-F238E27FC236}">
                <a16:creationId xmlns:a16="http://schemas.microsoft.com/office/drawing/2014/main" id="{6F167DAE-BE32-FCC7-6845-8FA2C51D66EF}"/>
              </a:ext>
            </a:extLst>
          </p:cNvPr>
          <p:cNvSpPr>
            <a:spLocks noGrp="1"/>
          </p:cNvSpPr>
          <p:nvPr>
            <p:ph type="ftr" sz="quarter" idx="10"/>
          </p:nvPr>
        </p:nvSpPr>
        <p:spPr>
          <a:xfrm>
            <a:off x="2662732" y="6281222"/>
            <a:ext cx="957843" cy="365125"/>
          </a:xfrm>
          <a:prstGeom prst="rect">
            <a:avLst/>
          </a:prstGeom>
        </p:spPr>
        <p:txBody>
          <a:bodyPr anchor="ctr" anchorCtr="0"/>
          <a:lstStyle>
            <a:lvl1pPr>
              <a:defRPr>
                <a:solidFill>
                  <a:srgbClr val="796E65"/>
                </a:solidFill>
              </a:defRPr>
            </a:lvl1pPr>
          </a:lstStyle>
          <a:p>
            <a:r>
              <a:rPr lang="en-US" sz="1100"/>
              <a:t>|    </a:t>
            </a:r>
            <a:r>
              <a:rPr lang="en-US" sz="1100" err="1"/>
              <a:t>ecs.org</a:t>
            </a:r>
            <a:endParaRPr lang="en-US" sz="1100"/>
          </a:p>
        </p:txBody>
      </p:sp>
      <p:pic>
        <p:nvPicPr>
          <p:cNvPr id="15" name="Picture 14">
            <a:extLst>
              <a:ext uri="{FF2B5EF4-FFF2-40B4-BE49-F238E27FC236}">
                <a16:creationId xmlns:a16="http://schemas.microsoft.com/office/drawing/2014/main" id="{6D39F4FE-6D0F-3F71-C481-99B24FBC5D9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54982" y="6172815"/>
            <a:ext cx="2512016" cy="542981"/>
          </a:xfrm>
          <a:prstGeom prst="rect">
            <a:avLst/>
          </a:prstGeom>
        </p:spPr>
      </p:pic>
    </p:spTree>
    <p:extLst>
      <p:ext uri="{BB962C8B-B14F-4D97-AF65-F5344CB8AC3E}">
        <p14:creationId xmlns:p14="http://schemas.microsoft.com/office/powerpoint/2010/main" val="4178376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anim calcmode="lin" valueType="num">
                                      <p:cBhvr>
                                        <p:cTn id="14" dur="500" fill="hold"/>
                                        <p:tgtEl>
                                          <p:spTgt spid="10"/>
                                        </p:tgtEl>
                                        <p:attrNameLst>
                                          <p:attrName>ppt_x</p:attrName>
                                        </p:attrNameLst>
                                      </p:cBhvr>
                                      <p:tavLst>
                                        <p:tav tm="0">
                                          <p:val>
                                            <p:strVal val="#ppt_x"/>
                                          </p:val>
                                        </p:tav>
                                        <p:tav tm="100000">
                                          <p:val>
                                            <p:strVal val="#ppt_x"/>
                                          </p:val>
                                        </p:tav>
                                      </p:tavLst>
                                    </p:anim>
                                    <p:anim calcmode="lin" valueType="num">
                                      <p:cBhvr>
                                        <p:cTn id="15" dur="500" fill="hold"/>
                                        <p:tgtEl>
                                          <p:spTgt spid="10"/>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anim calcmode="lin" valueType="num">
                                      <p:cBhvr>
                                        <p:cTn id="20" dur="500" fill="hold"/>
                                        <p:tgtEl>
                                          <p:spTgt spid="11"/>
                                        </p:tgtEl>
                                        <p:attrNameLst>
                                          <p:attrName>ppt_x</p:attrName>
                                        </p:attrNameLst>
                                      </p:cBhvr>
                                      <p:tavLst>
                                        <p:tav tm="0">
                                          <p:val>
                                            <p:strVal val="#ppt_x"/>
                                          </p:val>
                                        </p:tav>
                                        <p:tav tm="100000">
                                          <p:val>
                                            <p:strVal val="#ppt_x"/>
                                          </p:val>
                                        </p:tav>
                                      </p:tavLst>
                                    </p:anim>
                                    <p:anim calcmode="lin" valueType="num">
                                      <p:cBhvr>
                                        <p:cTn id="21" dur="5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2_Custom Layout">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C43E260-351A-4A6C-FB1B-52C441C1D669}"/>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59979" b="9576"/>
          <a:stretch/>
        </p:blipFill>
        <p:spPr>
          <a:xfrm>
            <a:off x="0" y="2289803"/>
            <a:ext cx="12192000" cy="2087916"/>
          </a:xfrm>
          <a:prstGeom prst="rect">
            <a:avLst/>
          </a:prstGeom>
        </p:spPr>
      </p:pic>
      <p:sp>
        <p:nvSpPr>
          <p:cNvPr id="6" name="Title Placeholder 1">
            <a:extLst>
              <a:ext uri="{FF2B5EF4-FFF2-40B4-BE49-F238E27FC236}">
                <a16:creationId xmlns:a16="http://schemas.microsoft.com/office/drawing/2014/main" id="{49D34196-6C98-7FE2-645A-DA67827F5A5B}"/>
              </a:ext>
            </a:extLst>
          </p:cNvPr>
          <p:cNvSpPr txBox="1">
            <a:spLocks/>
          </p:cNvSpPr>
          <p:nvPr userDrawn="1"/>
        </p:nvSpPr>
        <p:spPr>
          <a:xfrm>
            <a:off x="532085" y="4716652"/>
            <a:ext cx="2102982" cy="914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6600" b="1" i="0" kern="1200">
                <a:solidFill>
                  <a:srgbClr val="544C47"/>
                </a:solidFill>
                <a:latin typeface="Century Gothic" panose="020B0502020202020204" pitchFamily="34" charset="0"/>
                <a:ea typeface="+mj-ea"/>
                <a:cs typeface="+mj-cs"/>
              </a:defRPr>
            </a:lvl1pPr>
          </a:lstStyle>
          <a:p>
            <a:pPr algn="ctr">
              <a:lnSpc>
                <a:spcPct val="100000"/>
              </a:lnSpc>
              <a:spcBef>
                <a:spcPts val="3000"/>
              </a:spcBef>
              <a:spcAft>
                <a:spcPts val="2400"/>
              </a:spcAft>
            </a:pPr>
            <a:r>
              <a:rPr lang="en-US" sz="3200" b="1">
                <a:solidFill>
                  <a:srgbClr val="544C47"/>
                </a:solidFill>
                <a:latin typeface="Century Gothic" charset="0"/>
                <a:ea typeface="Century Gothic" charset="0"/>
                <a:cs typeface="Century Gothic" charset="0"/>
              </a:rPr>
              <a:t>Research</a:t>
            </a:r>
            <a:endParaRPr lang="en-US" sz="3200" b="1" baseline="30000">
              <a:solidFill>
                <a:schemeClr val="tx1"/>
              </a:solidFill>
              <a:latin typeface="Century Gothic" charset="0"/>
              <a:ea typeface="Century Gothic" charset="0"/>
              <a:cs typeface="Century Gothic" charset="0"/>
            </a:endParaRPr>
          </a:p>
        </p:txBody>
      </p:sp>
      <p:sp>
        <p:nvSpPr>
          <p:cNvPr id="8" name="Title Placeholder 1">
            <a:extLst>
              <a:ext uri="{FF2B5EF4-FFF2-40B4-BE49-F238E27FC236}">
                <a16:creationId xmlns:a16="http://schemas.microsoft.com/office/drawing/2014/main" id="{4689E719-5418-B64E-AC20-B489E47FD59E}"/>
              </a:ext>
            </a:extLst>
          </p:cNvPr>
          <p:cNvSpPr txBox="1">
            <a:spLocks/>
          </p:cNvSpPr>
          <p:nvPr userDrawn="1"/>
        </p:nvSpPr>
        <p:spPr>
          <a:xfrm>
            <a:off x="3500328" y="4716652"/>
            <a:ext cx="2102982" cy="914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6600" b="1" i="0" kern="1200">
                <a:solidFill>
                  <a:srgbClr val="544C47"/>
                </a:solidFill>
                <a:latin typeface="Century Gothic" panose="020B0502020202020204" pitchFamily="34" charset="0"/>
                <a:ea typeface="+mj-ea"/>
                <a:cs typeface="+mj-cs"/>
              </a:defRPr>
            </a:lvl1pPr>
          </a:lstStyle>
          <a:p>
            <a:pPr algn="ctr">
              <a:lnSpc>
                <a:spcPct val="100000"/>
              </a:lnSpc>
              <a:spcBef>
                <a:spcPts val="3000"/>
              </a:spcBef>
              <a:spcAft>
                <a:spcPts val="2400"/>
              </a:spcAft>
            </a:pPr>
            <a:r>
              <a:rPr lang="en-US" sz="3200" b="1">
                <a:solidFill>
                  <a:srgbClr val="544C47"/>
                </a:solidFill>
                <a:latin typeface="Century Gothic" charset="0"/>
                <a:ea typeface="Century Gothic" charset="0"/>
                <a:cs typeface="Century Gothic" charset="0"/>
              </a:rPr>
              <a:t>Report</a:t>
            </a:r>
            <a:endParaRPr lang="en-US" sz="3200" b="1" baseline="30000">
              <a:solidFill>
                <a:schemeClr val="tx1"/>
              </a:solidFill>
              <a:latin typeface="Century Gothic" charset="0"/>
              <a:ea typeface="Century Gothic" charset="0"/>
              <a:cs typeface="Century Gothic" charset="0"/>
            </a:endParaRPr>
          </a:p>
        </p:txBody>
      </p:sp>
      <p:sp>
        <p:nvSpPr>
          <p:cNvPr id="9" name="Title Placeholder 1">
            <a:extLst>
              <a:ext uri="{FF2B5EF4-FFF2-40B4-BE49-F238E27FC236}">
                <a16:creationId xmlns:a16="http://schemas.microsoft.com/office/drawing/2014/main" id="{01DCBAE1-E651-22D9-7D2B-B5542C42D72A}"/>
              </a:ext>
            </a:extLst>
          </p:cNvPr>
          <p:cNvSpPr txBox="1">
            <a:spLocks/>
          </p:cNvSpPr>
          <p:nvPr userDrawn="1"/>
        </p:nvSpPr>
        <p:spPr>
          <a:xfrm>
            <a:off x="6486444" y="4716652"/>
            <a:ext cx="2102982" cy="914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6600" b="1" i="0" kern="1200">
                <a:solidFill>
                  <a:srgbClr val="544C47"/>
                </a:solidFill>
                <a:latin typeface="Century Gothic" panose="020B0502020202020204" pitchFamily="34" charset="0"/>
                <a:ea typeface="+mj-ea"/>
                <a:cs typeface="+mj-cs"/>
              </a:defRPr>
            </a:lvl1pPr>
          </a:lstStyle>
          <a:p>
            <a:pPr algn="ctr">
              <a:lnSpc>
                <a:spcPct val="100000"/>
              </a:lnSpc>
              <a:spcBef>
                <a:spcPts val="3000"/>
              </a:spcBef>
              <a:spcAft>
                <a:spcPts val="2400"/>
              </a:spcAft>
            </a:pPr>
            <a:r>
              <a:rPr lang="en-US" sz="3200" b="1">
                <a:solidFill>
                  <a:srgbClr val="544C47"/>
                </a:solidFill>
                <a:latin typeface="Century Gothic" charset="0"/>
                <a:ea typeface="Century Gothic" charset="0"/>
                <a:cs typeface="Century Gothic" charset="0"/>
              </a:rPr>
              <a:t>Convene</a:t>
            </a:r>
            <a:endParaRPr lang="en-US" sz="3200" b="1" baseline="30000">
              <a:solidFill>
                <a:schemeClr val="tx1"/>
              </a:solidFill>
              <a:latin typeface="Century Gothic" charset="0"/>
              <a:ea typeface="Century Gothic" charset="0"/>
              <a:cs typeface="Century Gothic" charset="0"/>
            </a:endParaRPr>
          </a:p>
        </p:txBody>
      </p:sp>
      <p:sp>
        <p:nvSpPr>
          <p:cNvPr id="13" name="Title Placeholder 1">
            <a:extLst>
              <a:ext uri="{FF2B5EF4-FFF2-40B4-BE49-F238E27FC236}">
                <a16:creationId xmlns:a16="http://schemas.microsoft.com/office/drawing/2014/main" id="{6D8CC2F2-18EB-76CB-EF15-33B3D80E0296}"/>
              </a:ext>
            </a:extLst>
          </p:cNvPr>
          <p:cNvSpPr txBox="1">
            <a:spLocks/>
          </p:cNvSpPr>
          <p:nvPr userDrawn="1"/>
        </p:nvSpPr>
        <p:spPr>
          <a:xfrm>
            <a:off x="9472559" y="4716652"/>
            <a:ext cx="2102982" cy="914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6600" b="1" i="0" kern="1200">
                <a:solidFill>
                  <a:srgbClr val="544C47"/>
                </a:solidFill>
                <a:latin typeface="Century Gothic" panose="020B0502020202020204" pitchFamily="34" charset="0"/>
                <a:ea typeface="+mj-ea"/>
                <a:cs typeface="+mj-cs"/>
              </a:defRPr>
            </a:lvl1pPr>
          </a:lstStyle>
          <a:p>
            <a:pPr algn="ctr">
              <a:lnSpc>
                <a:spcPct val="100000"/>
              </a:lnSpc>
              <a:spcBef>
                <a:spcPts val="3000"/>
              </a:spcBef>
              <a:spcAft>
                <a:spcPts val="2400"/>
              </a:spcAft>
            </a:pPr>
            <a:r>
              <a:rPr lang="en-US" sz="3200" b="1">
                <a:solidFill>
                  <a:srgbClr val="544C47"/>
                </a:solidFill>
                <a:latin typeface="Century Gothic" charset="0"/>
                <a:ea typeface="Century Gothic" charset="0"/>
                <a:cs typeface="Century Gothic" charset="0"/>
              </a:rPr>
              <a:t>Counsel</a:t>
            </a:r>
            <a:endParaRPr lang="en-US" sz="3200" b="1" baseline="30000">
              <a:solidFill>
                <a:schemeClr val="tx1"/>
              </a:solidFill>
              <a:latin typeface="Century Gothic" charset="0"/>
              <a:ea typeface="Century Gothic" charset="0"/>
              <a:cs typeface="Century Gothic" charset="0"/>
            </a:endParaRPr>
          </a:p>
        </p:txBody>
      </p:sp>
      <p:pic>
        <p:nvPicPr>
          <p:cNvPr id="14" name="Graphic 13">
            <a:extLst>
              <a:ext uri="{FF2B5EF4-FFF2-40B4-BE49-F238E27FC236}">
                <a16:creationId xmlns:a16="http://schemas.microsoft.com/office/drawing/2014/main" id="{12FB8C7E-DCD6-DAE2-2C6D-88BCEBD3DB02}"/>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4386" t="11365" r="74727" b="52271"/>
          <a:stretch/>
        </p:blipFill>
        <p:spPr>
          <a:xfrm>
            <a:off x="310344" y="2199672"/>
            <a:ext cx="2546464" cy="2493817"/>
          </a:xfrm>
          <a:prstGeom prst="rect">
            <a:avLst/>
          </a:prstGeom>
        </p:spPr>
      </p:pic>
      <p:pic>
        <p:nvPicPr>
          <p:cNvPr id="15" name="Graphic 14">
            <a:extLst>
              <a:ext uri="{FF2B5EF4-FFF2-40B4-BE49-F238E27FC236}">
                <a16:creationId xmlns:a16="http://schemas.microsoft.com/office/drawing/2014/main" id="{70D1AC19-AEB8-F645-91A5-85AA2DE18214}"/>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27863" t="12100" r="51250" b="51537"/>
          <a:stretch/>
        </p:blipFill>
        <p:spPr>
          <a:xfrm>
            <a:off x="6262788" y="2199671"/>
            <a:ext cx="2546464" cy="2493818"/>
          </a:xfrm>
          <a:prstGeom prst="rect">
            <a:avLst/>
          </a:prstGeom>
        </p:spPr>
      </p:pic>
      <p:pic>
        <p:nvPicPr>
          <p:cNvPr id="16" name="Graphic 15">
            <a:extLst>
              <a:ext uri="{FF2B5EF4-FFF2-40B4-BE49-F238E27FC236}">
                <a16:creationId xmlns:a16="http://schemas.microsoft.com/office/drawing/2014/main" id="{AA9803CB-4E64-726A-3483-8FAF610986C3}"/>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51341" t="11575" r="27773" b="52061"/>
          <a:stretch/>
        </p:blipFill>
        <p:spPr>
          <a:xfrm>
            <a:off x="3274758" y="2199671"/>
            <a:ext cx="2546464" cy="2493818"/>
          </a:xfrm>
          <a:prstGeom prst="rect">
            <a:avLst/>
          </a:prstGeom>
        </p:spPr>
      </p:pic>
      <p:pic>
        <p:nvPicPr>
          <p:cNvPr id="17" name="Graphic 16">
            <a:extLst>
              <a:ext uri="{FF2B5EF4-FFF2-40B4-BE49-F238E27FC236}">
                <a16:creationId xmlns:a16="http://schemas.microsoft.com/office/drawing/2014/main" id="{2A48278F-CF77-A8ED-989E-4671B9B531C8}"/>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74114" t="11292" r="5000" b="52344"/>
          <a:stretch/>
        </p:blipFill>
        <p:spPr>
          <a:xfrm>
            <a:off x="9250818" y="2199671"/>
            <a:ext cx="2546464" cy="2493818"/>
          </a:xfrm>
          <a:prstGeom prst="rect">
            <a:avLst/>
          </a:prstGeom>
        </p:spPr>
      </p:pic>
      <p:sp>
        <p:nvSpPr>
          <p:cNvPr id="18" name="Title Placeholder 1">
            <a:extLst>
              <a:ext uri="{FF2B5EF4-FFF2-40B4-BE49-F238E27FC236}">
                <a16:creationId xmlns:a16="http://schemas.microsoft.com/office/drawing/2014/main" id="{976A8608-CCE6-6647-01FB-A4EABC08D09F}"/>
              </a:ext>
            </a:extLst>
          </p:cNvPr>
          <p:cNvSpPr txBox="1">
            <a:spLocks/>
          </p:cNvSpPr>
          <p:nvPr userDrawn="1"/>
        </p:nvSpPr>
        <p:spPr>
          <a:xfrm>
            <a:off x="2507625" y="-65280"/>
            <a:ext cx="7234375" cy="225336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6600" b="1" i="0" kern="1200">
                <a:solidFill>
                  <a:srgbClr val="544C47"/>
                </a:solidFill>
                <a:latin typeface="Century Gothic" panose="020B0502020202020204" pitchFamily="34" charset="0"/>
                <a:ea typeface="+mj-ea"/>
                <a:cs typeface="+mj-cs"/>
              </a:defRPr>
            </a:lvl1pPr>
          </a:lstStyle>
          <a:p>
            <a:pPr algn="ctr">
              <a:lnSpc>
                <a:spcPct val="100000"/>
              </a:lnSpc>
              <a:spcBef>
                <a:spcPts val="3000"/>
              </a:spcBef>
              <a:spcAft>
                <a:spcPts val="1800"/>
              </a:spcAft>
            </a:pPr>
            <a:r>
              <a:rPr lang="en-US" sz="6600"/>
              <a:t>HOW WE DO IT.</a:t>
            </a:r>
            <a:endParaRPr lang="en-US" sz="6600" b="0"/>
          </a:p>
        </p:txBody>
      </p:sp>
      <p:sp>
        <p:nvSpPr>
          <p:cNvPr id="19" name="Footer Placeholder 1">
            <a:extLst>
              <a:ext uri="{FF2B5EF4-FFF2-40B4-BE49-F238E27FC236}">
                <a16:creationId xmlns:a16="http://schemas.microsoft.com/office/drawing/2014/main" id="{57964CCF-A515-6E38-24DF-7B93F1AD6F7D}"/>
              </a:ext>
            </a:extLst>
          </p:cNvPr>
          <p:cNvSpPr>
            <a:spLocks noGrp="1"/>
          </p:cNvSpPr>
          <p:nvPr>
            <p:ph type="ftr" sz="quarter" idx="10"/>
          </p:nvPr>
        </p:nvSpPr>
        <p:spPr>
          <a:xfrm>
            <a:off x="2662732" y="6281222"/>
            <a:ext cx="957843" cy="365125"/>
          </a:xfrm>
          <a:prstGeom prst="rect">
            <a:avLst/>
          </a:prstGeom>
        </p:spPr>
        <p:txBody>
          <a:bodyPr anchor="ctr" anchorCtr="0"/>
          <a:lstStyle>
            <a:lvl1pPr>
              <a:defRPr>
                <a:solidFill>
                  <a:srgbClr val="796E65"/>
                </a:solidFill>
              </a:defRPr>
            </a:lvl1pPr>
          </a:lstStyle>
          <a:p>
            <a:r>
              <a:rPr lang="en-US" sz="1100"/>
              <a:t>|    </a:t>
            </a:r>
            <a:r>
              <a:rPr lang="en-US" sz="1100" err="1"/>
              <a:t>ecs.org</a:t>
            </a:r>
            <a:endParaRPr lang="en-US" sz="1100"/>
          </a:p>
        </p:txBody>
      </p:sp>
      <p:pic>
        <p:nvPicPr>
          <p:cNvPr id="20" name="Picture 19">
            <a:extLst>
              <a:ext uri="{FF2B5EF4-FFF2-40B4-BE49-F238E27FC236}">
                <a16:creationId xmlns:a16="http://schemas.microsoft.com/office/drawing/2014/main" id="{257DF63F-C436-C7F2-82BD-D98E57A7755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54982" y="6172815"/>
            <a:ext cx="2512016" cy="542981"/>
          </a:xfrm>
          <a:prstGeom prst="rect">
            <a:avLst/>
          </a:prstGeom>
        </p:spPr>
      </p:pic>
    </p:spTree>
    <p:extLst>
      <p:ext uri="{BB962C8B-B14F-4D97-AF65-F5344CB8AC3E}">
        <p14:creationId xmlns:p14="http://schemas.microsoft.com/office/powerpoint/2010/main" val="1537680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000"/>
                                        <p:tgtEl>
                                          <p:spTgt spid="5"/>
                                        </p:tgtEl>
                                      </p:cBhvr>
                                    </p:animEffect>
                                  </p:childTnLst>
                                </p:cTn>
                              </p:par>
                              <p:par>
                                <p:cTn id="8" presetID="42" presetClass="entr" presetSubtype="0" fill="hold" nodeType="withEffect">
                                  <p:stCondLst>
                                    <p:cond delay="50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1000"/>
                                        <p:tgtEl>
                                          <p:spTgt spid="14"/>
                                        </p:tgtEl>
                                      </p:cBhvr>
                                    </p:animEffect>
                                    <p:anim calcmode="lin" valueType="num">
                                      <p:cBhvr>
                                        <p:cTn id="11" dur="1000" fill="hold"/>
                                        <p:tgtEl>
                                          <p:spTgt spid="14"/>
                                        </p:tgtEl>
                                        <p:attrNameLst>
                                          <p:attrName>ppt_x</p:attrName>
                                        </p:attrNameLst>
                                      </p:cBhvr>
                                      <p:tavLst>
                                        <p:tav tm="0">
                                          <p:val>
                                            <p:strVal val="#ppt_x"/>
                                          </p:val>
                                        </p:tav>
                                        <p:tav tm="100000">
                                          <p:val>
                                            <p:strVal val="#ppt_x"/>
                                          </p:val>
                                        </p:tav>
                                      </p:tavLst>
                                    </p:anim>
                                    <p:anim calcmode="lin" valueType="num">
                                      <p:cBhvr>
                                        <p:cTn id="12" dur="1000" fill="hold"/>
                                        <p:tgtEl>
                                          <p:spTgt spid="14"/>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50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1000"/>
                                        <p:tgtEl>
                                          <p:spTgt spid="16"/>
                                        </p:tgtEl>
                                      </p:cBhvr>
                                    </p:animEffect>
                                    <p:anim calcmode="lin" valueType="num">
                                      <p:cBhvr>
                                        <p:cTn id="16" dur="1000" fill="hold"/>
                                        <p:tgtEl>
                                          <p:spTgt spid="16"/>
                                        </p:tgtEl>
                                        <p:attrNameLst>
                                          <p:attrName>ppt_x</p:attrName>
                                        </p:attrNameLst>
                                      </p:cBhvr>
                                      <p:tavLst>
                                        <p:tav tm="0">
                                          <p:val>
                                            <p:strVal val="#ppt_x"/>
                                          </p:val>
                                        </p:tav>
                                        <p:tav tm="100000">
                                          <p:val>
                                            <p:strVal val="#ppt_x"/>
                                          </p:val>
                                        </p:tav>
                                      </p:tavLst>
                                    </p:anim>
                                    <p:anim calcmode="lin" valueType="num">
                                      <p:cBhvr>
                                        <p:cTn id="17" dur="1000" fill="hold"/>
                                        <p:tgtEl>
                                          <p:spTgt spid="16"/>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50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1000"/>
                                        <p:tgtEl>
                                          <p:spTgt spid="15"/>
                                        </p:tgtEl>
                                      </p:cBhvr>
                                    </p:animEffect>
                                    <p:anim calcmode="lin" valueType="num">
                                      <p:cBhvr>
                                        <p:cTn id="21" dur="1000" fill="hold"/>
                                        <p:tgtEl>
                                          <p:spTgt spid="15"/>
                                        </p:tgtEl>
                                        <p:attrNameLst>
                                          <p:attrName>ppt_x</p:attrName>
                                        </p:attrNameLst>
                                      </p:cBhvr>
                                      <p:tavLst>
                                        <p:tav tm="0">
                                          <p:val>
                                            <p:strVal val="#ppt_x"/>
                                          </p:val>
                                        </p:tav>
                                        <p:tav tm="100000">
                                          <p:val>
                                            <p:strVal val="#ppt_x"/>
                                          </p:val>
                                        </p:tav>
                                      </p:tavLst>
                                    </p:anim>
                                    <p:anim calcmode="lin" valueType="num">
                                      <p:cBhvr>
                                        <p:cTn id="22" dur="1000" fill="hold"/>
                                        <p:tgtEl>
                                          <p:spTgt spid="15"/>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50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1000"/>
                                        <p:tgtEl>
                                          <p:spTgt spid="17"/>
                                        </p:tgtEl>
                                      </p:cBhvr>
                                    </p:animEffect>
                                    <p:anim calcmode="lin" valueType="num">
                                      <p:cBhvr>
                                        <p:cTn id="26" dur="1000" fill="hold"/>
                                        <p:tgtEl>
                                          <p:spTgt spid="17"/>
                                        </p:tgtEl>
                                        <p:attrNameLst>
                                          <p:attrName>ppt_x</p:attrName>
                                        </p:attrNameLst>
                                      </p:cBhvr>
                                      <p:tavLst>
                                        <p:tav tm="0">
                                          <p:val>
                                            <p:strVal val="#ppt_x"/>
                                          </p:val>
                                        </p:tav>
                                        <p:tav tm="100000">
                                          <p:val>
                                            <p:strVal val="#ppt_x"/>
                                          </p:val>
                                        </p:tav>
                                      </p:tavLst>
                                    </p:anim>
                                    <p:anim calcmode="lin" valueType="num">
                                      <p:cBhvr>
                                        <p:cTn id="2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62" name="Title 1">
            <a:extLst>
              <a:ext uri="{FF2B5EF4-FFF2-40B4-BE49-F238E27FC236}">
                <a16:creationId xmlns:a16="http://schemas.microsoft.com/office/drawing/2014/main" id="{A4E7A7B3-B408-2B47-A657-BBB7E49172CC}"/>
              </a:ext>
            </a:extLst>
          </p:cNvPr>
          <p:cNvSpPr>
            <a:spLocks noGrp="1"/>
          </p:cNvSpPr>
          <p:nvPr>
            <p:ph type="title" hasCustomPrompt="1"/>
          </p:nvPr>
        </p:nvSpPr>
        <p:spPr>
          <a:xfrm>
            <a:off x="442784" y="300490"/>
            <a:ext cx="5573889" cy="1322998"/>
          </a:xfrm>
          <a:prstGeom prst="rect">
            <a:avLst/>
          </a:prstGeom>
        </p:spPr>
        <p:txBody>
          <a:bodyPr>
            <a:normAutofit/>
          </a:bodyPr>
          <a:lstStyle>
            <a:lvl1pPr>
              <a:defRPr sz="5000"/>
            </a:lvl1pPr>
          </a:lstStyle>
          <a:p>
            <a:r>
              <a:rPr lang="en-US"/>
              <a:t>Map Backup</a:t>
            </a:r>
          </a:p>
        </p:txBody>
      </p:sp>
      <p:sp>
        <p:nvSpPr>
          <p:cNvPr id="5" name="Freeform 24">
            <a:extLst>
              <a:ext uri="{FF2B5EF4-FFF2-40B4-BE49-F238E27FC236}">
                <a16:creationId xmlns:a16="http://schemas.microsoft.com/office/drawing/2014/main" id="{E02DEF37-37BF-F349-96D9-2F8E3C618EEA}"/>
              </a:ext>
            </a:extLst>
          </p:cNvPr>
          <p:cNvSpPr>
            <a:spLocks/>
          </p:cNvSpPr>
          <p:nvPr userDrawn="1"/>
        </p:nvSpPr>
        <p:spPr bwMode="auto">
          <a:xfrm>
            <a:off x="6798956" y="2815529"/>
            <a:ext cx="486960" cy="805331"/>
          </a:xfrm>
          <a:custGeom>
            <a:avLst/>
            <a:gdLst>
              <a:gd name="T0" fmla="*/ 40 w 1641"/>
              <a:gd name="T1" fmla="*/ 30 h 2721"/>
              <a:gd name="T2" fmla="*/ 56 w 1641"/>
              <a:gd name="T3" fmla="*/ 52 h 2721"/>
              <a:gd name="T4" fmla="*/ 76 w 1641"/>
              <a:gd name="T5" fmla="*/ 73 h 2721"/>
              <a:gd name="T6" fmla="*/ 83 w 1641"/>
              <a:gd name="T7" fmla="*/ 100 h 2721"/>
              <a:gd name="T8" fmla="*/ 63 w 1641"/>
              <a:gd name="T9" fmla="*/ 123 h 2721"/>
              <a:gd name="T10" fmla="*/ 38 w 1641"/>
              <a:gd name="T11" fmla="*/ 135 h 2721"/>
              <a:gd name="T12" fmla="*/ 12 w 1641"/>
              <a:gd name="T13" fmla="*/ 135 h 2721"/>
              <a:gd name="T14" fmla="*/ 28 w 1641"/>
              <a:gd name="T15" fmla="*/ 164 h 2721"/>
              <a:gd name="T16" fmla="*/ 20 w 1641"/>
              <a:gd name="T17" fmla="*/ 193 h 2721"/>
              <a:gd name="T18" fmla="*/ 6 w 1641"/>
              <a:gd name="T19" fmla="*/ 220 h 2721"/>
              <a:gd name="T20" fmla="*/ 0 w 1641"/>
              <a:gd name="T21" fmla="*/ 240 h 2721"/>
              <a:gd name="T22" fmla="*/ 6 w 1641"/>
              <a:gd name="T23" fmla="*/ 270 h 2721"/>
              <a:gd name="T24" fmla="*/ 23 w 1641"/>
              <a:gd name="T25" fmla="*/ 293 h 2721"/>
              <a:gd name="T26" fmla="*/ 41 w 1641"/>
              <a:gd name="T27" fmla="*/ 305 h 2721"/>
              <a:gd name="T28" fmla="*/ 63 w 1641"/>
              <a:gd name="T29" fmla="*/ 333 h 2721"/>
              <a:gd name="T30" fmla="*/ 82 w 1641"/>
              <a:gd name="T31" fmla="*/ 348 h 2721"/>
              <a:gd name="T32" fmla="*/ 100 w 1641"/>
              <a:gd name="T33" fmla="*/ 353 h 2721"/>
              <a:gd name="T34" fmla="*/ 115 w 1641"/>
              <a:gd name="T35" fmla="*/ 362 h 2721"/>
              <a:gd name="T36" fmla="*/ 111 w 1641"/>
              <a:gd name="T37" fmla="*/ 387 h 2721"/>
              <a:gd name="T38" fmla="*/ 103 w 1641"/>
              <a:gd name="T39" fmla="*/ 407 h 2721"/>
              <a:gd name="T40" fmla="*/ 121 w 1641"/>
              <a:gd name="T41" fmla="*/ 430 h 2721"/>
              <a:gd name="T42" fmla="*/ 143 w 1641"/>
              <a:gd name="T43" fmla="*/ 441 h 2721"/>
              <a:gd name="T44" fmla="*/ 172 w 1641"/>
              <a:gd name="T45" fmla="*/ 464 h 2721"/>
              <a:gd name="T46" fmla="*/ 177 w 1641"/>
              <a:gd name="T47" fmla="*/ 492 h 2721"/>
              <a:gd name="T48" fmla="*/ 194 w 1641"/>
              <a:gd name="T49" fmla="*/ 515 h 2721"/>
              <a:gd name="T50" fmla="*/ 194 w 1641"/>
              <a:gd name="T51" fmla="*/ 515 h 2721"/>
              <a:gd name="T52" fmla="*/ 220 w 1641"/>
              <a:gd name="T53" fmla="*/ 504 h 2721"/>
              <a:gd name="T54" fmla="*/ 235 w 1641"/>
              <a:gd name="T55" fmla="*/ 498 h 2721"/>
              <a:gd name="T56" fmla="*/ 254 w 1641"/>
              <a:gd name="T57" fmla="*/ 487 h 2721"/>
              <a:gd name="T58" fmla="*/ 271 w 1641"/>
              <a:gd name="T59" fmla="*/ 476 h 2721"/>
              <a:gd name="T60" fmla="*/ 285 w 1641"/>
              <a:gd name="T61" fmla="*/ 460 h 2721"/>
              <a:gd name="T62" fmla="*/ 284 w 1641"/>
              <a:gd name="T63" fmla="*/ 441 h 2721"/>
              <a:gd name="T64" fmla="*/ 285 w 1641"/>
              <a:gd name="T65" fmla="*/ 403 h 2721"/>
              <a:gd name="T66" fmla="*/ 305 w 1641"/>
              <a:gd name="T67" fmla="*/ 351 h 2721"/>
              <a:gd name="T68" fmla="*/ 300 w 1641"/>
              <a:gd name="T69" fmla="*/ 316 h 2721"/>
              <a:gd name="T70" fmla="*/ 294 w 1641"/>
              <a:gd name="T71" fmla="*/ 278 h 2721"/>
              <a:gd name="T72" fmla="*/ 311 w 1641"/>
              <a:gd name="T73" fmla="*/ 249 h 2721"/>
              <a:gd name="T74" fmla="*/ 300 w 1641"/>
              <a:gd name="T75" fmla="*/ 209 h 2721"/>
              <a:gd name="T76" fmla="*/ 298 w 1641"/>
              <a:gd name="T77" fmla="*/ 176 h 2721"/>
              <a:gd name="T78" fmla="*/ 285 w 1641"/>
              <a:gd name="T79" fmla="*/ 141 h 2721"/>
              <a:gd name="T80" fmla="*/ 273 w 1641"/>
              <a:gd name="T81" fmla="*/ 103 h 2721"/>
              <a:gd name="T82" fmla="*/ 271 w 1641"/>
              <a:gd name="T83" fmla="*/ 67 h 2721"/>
              <a:gd name="T84" fmla="*/ 248 w 1641"/>
              <a:gd name="T85" fmla="*/ 44 h 2721"/>
              <a:gd name="T86" fmla="*/ 236 w 1641"/>
              <a:gd name="T87" fmla="*/ 0 h 2721"/>
              <a:gd name="T88" fmla="*/ 40 w 1641"/>
              <a:gd name="T89" fmla="*/ 30 h 272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641" h="2721">
                <a:moveTo>
                  <a:pt x="213" y="160"/>
                </a:moveTo>
                <a:lnTo>
                  <a:pt x="298" y="274"/>
                </a:lnTo>
                <a:lnTo>
                  <a:pt x="399" y="384"/>
                </a:lnTo>
                <a:lnTo>
                  <a:pt x="438" y="529"/>
                </a:lnTo>
                <a:lnTo>
                  <a:pt x="333" y="652"/>
                </a:lnTo>
                <a:lnTo>
                  <a:pt x="201" y="712"/>
                </a:lnTo>
                <a:lnTo>
                  <a:pt x="61" y="711"/>
                </a:lnTo>
                <a:lnTo>
                  <a:pt x="150" y="864"/>
                </a:lnTo>
                <a:lnTo>
                  <a:pt x="105" y="1020"/>
                </a:lnTo>
                <a:lnTo>
                  <a:pt x="31" y="1162"/>
                </a:lnTo>
                <a:lnTo>
                  <a:pt x="0" y="1270"/>
                </a:lnTo>
                <a:lnTo>
                  <a:pt x="34" y="1428"/>
                </a:lnTo>
                <a:lnTo>
                  <a:pt x="120" y="1550"/>
                </a:lnTo>
                <a:lnTo>
                  <a:pt x="216" y="1611"/>
                </a:lnTo>
                <a:lnTo>
                  <a:pt x="333" y="1757"/>
                </a:lnTo>
                <a:lnTo>
                  <a:pt x="433" y="1839"/>
                </a:lnTo>
                <a:lnTo>
                  <a:pt x="529" y="1863"/>
                </a:lnTo>
                <a:lnTo>
                  <a:pt x="605" y="1910"/>
                </a:lnTo>
                <a:lnTo>
                  <a:pt x="587" y="2045"/>
                </a:lnTo>
                <a:lnTo>
                  <a:pt x="543" y="2153"/>
                </a:lnTo>
                <a:lnTo>
                  <a:pt x="636" y="2270"/>
                </a:lnTo>
                <a:lnTo>
                  <a:pt x="756" y="2331"/>
                </a:lnTo>
                <a:lnTo>
                  <a:pt x="906" y="2451"/>
                </a:lnTo>
                <a:lnTo>
                  <a:pt x="933" y="2597"/>
                </a:lnTo>
                <a:lnTo>
                  <a:pt x="1023" y="2720"/>
                </a:lnTo>
                <a:lnTo>
                  <a:pt x="1022" y="2721"/>
                </a:lnTo>
                <a:lnTo>
                  <a:pt x="1161" y="2664"/>
                </a:lnTo>
                <a:lnTo>
                  <a:pt x="1238" y="2631"/>
                </a:lnTo>
                <a:lnTo>
                  <a:pt x="1341" y="2574"/>
                </a:lnTo>
                <a:lnTo>
                  <a:pt x="1431" y="2514"/>
                </a:lnTo>
                <a:lnTo>
                  <a:pt x="1502" y="2431"/>
                </a:lnTo>
                <a:lnTo>
                  <a:pt x="1496" y="2330"/>
                </a:lnTo>
                <a:lnTo>
                  <a:pt x="1502" y="2127"/>
                </a:lnTo>
                <a:lnTo>
                  <a:pt x="1611" y="1854"/>
                </a:lnTo>
                <a:lnTo>
                  <a:pt x="1582" y="1671"/>
                </a:lnTo>
                <a:lnTo>
                  <a:pt x="1550" y="1471"/>
                </a:lnTo>
                <a:lnTo>
                  <a:pt x="1641" y="1314"/>
                </a:lnTo>
                <a:lnTo>
                  <a:pt x="1582" y="1104"/>
                </a:lnTo>
                <a:lnTo>
                  <a:pt x="1574" y="928"/>
                </a:lnTo>
                <a:lnTo>
                  <a:pt x="1502" y="744"/>
                </a:lnTo>
                <a:lnTo>
                  <a:pt x="1438" y="544"/>
                </a:lnTo>
                <a:lnTo>
                  <a:pt x="1431" y="354"/>
                </a:lnTo>
                <a:lnTo>
                  <a:pt x="1311" y="234"/>
                </a:lnTo>
                <a:lnTo>
                  <a:pt x="1246" y="0"/>
                </a:lnTo>
                <a:lnTo>
                  <a:pt x="213" y="16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6" name="Freeform 38">
            <a:extLst>
              <a:ext uri="{FF2B5EF4-FFF2-40B4-BE49-F238E27FC236}">
                <a16:creationId xmlns:a16="http://schemas.microsoft.com/office/drawing/2014/main" id="{9CE946A5-83BD-144F-9BAA-BF167818E8A7}"/>
              </a:ext>
            </a:extLst>
          </p:cNvPr>
          <p:cNvSpPr>
            <a:spLocks/>
          </p:cNvSpPr>
          <p:nvPr userDrawn="1"/>
        </p:nvSpPr>
        <p:spPr bwMode="auto">
          <a:xfrm>
            <a:off x="8587087" y="2573148"/>
            <a:ext cx="178499" cy="353407"/>
          </a:xfrm>
          <a:custGeom>
            <a:avLst/>
            <a:gdLst>
              <a:gd name="T0" fmla="*/ 10 w 601"/>
              <a:gd name="T1" fmla="*/ 23 h 1190"/>
              <a:gd name="T2" fmla="*/ 0 w 601"/>
              <a:gd name="T3" fmla="*/ 51 h 1190"/>
              <a:gd name="T4" fmla="*/ 20 w 601"/>
              <a:gd name="T5" fmla="*/ 84 h 1190"/>
              <a:gd name="T6" fmla="*/ 46 w 601"/>
              <a:gd name="T7" fmla="*/ 103 h 1190"/>
              <a:gd name="T8" fmla="*/ 47 w 601"/>
              <a:gd name="T9" fmla="*/ 119 h 1190"/>
              <a:gd name="T10" fmla="*/ 38 w 601"/>
              <a:gd name="T11" fmla="*/ 136 h 1190"/>
              <a:gd name="T12" fmla="*/ 30 w 601"/>
              <a:gd name="T13" fmla="*/ 156 h 1190"/>
              <a:gd name="T14" fmla="*/ 17 w 601"/>
              <a:gd name="T15" fmla="*/ 171 h 1190"/>
              <a:gd name="T16" fmla="*/ 27 w 601"/>
              <a:gd name="T17" fmla="*/ 201 h 1190"/>
              <a:gd name="T18" fmla="*/ 48 w 601"/>
              <a:gd name="T19" fmla="*/ 198 h 1190"/>
              <a:gd name="T20" fmla="*/ 66 w 601"/>
              <a:gd name="T21" fmla="*/ 216 h 1190"/>
              <a:gd name="T22" fmla="*/ 85 w 601"/>
              <a:gd name="T23" fmla="*/ 226 h 1190"/>
              <a:gd name="T24" fmla="*/ 91 w 601"/>
              <a:gd name="T25" fmla="*/ 188 h 1190"/>
              <a:gd name="T26" fmla="*/ 97 w 601"/>
              <a:gd name="T27" fmla="*/ 165 h 1190"/>
              <a:gd name="T28" fmla="*/ 102 w 601"/>
              <a:gd name="T29" fmla="*/ 137 h 1190"/>
              <a:gd name="T30" fmla="*/ 114 w 601"/>
              <a:gd name="T31" fmla="*/ 108 h 1190"/>
              <a:gd name="T32" fmla="*/ 108 w 601"/>
              <a:gd name="T33" fmla="*/ 74 h 1190"/>
              <a:gd name="T34" fmla="*/ 86 w 601"/>
              <a:gd name="T35" fmla="*/ 57 h 1190"/>
              <a:gd name="T36" fmla="*/ 86 w 601"/>
              <a:gd name="T37" fmla="*/ 33 h 1190"/>
              <a:gd name="T38" fmla="*/ 102 w 601"/>
              <a:gd name="T39" fmla="*/ 9 h 1190"/>
              <a:gd name="T40" fmla="*/ 64 w 601"/>
              <a:gd name="T41" fmla="*/ 2 h 1190"/>
              <a:gd name="T42" fmla="*/ 26 w 601"/>
              <a:gd name="T43" fmla="*/ 0 h 1190"/>
              <a:gd name="T44" fmla="*/ 10 w 601"/>
              <a:gd name="T45" fmla="*/ 23 h 119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601" h="1190">
                <a:moveTo>
                  <a:pt x="54" y="119"/>
                </a:moveTo>
                <a:lnTo>
                  <a:pt x="0" y="269"/>
                </a:lnTo>
                <a:lnTo>
                  <a:pt x="106" y="440"/>
                </a:lnTo>
                <a:lnTo>
                  <a:pt x="244" y="540"/>
                </a:lnTo>
                <a:lnTo>
                  <a:pt x="250" y="624"/>
                </a:lnTo>
                <a:lnTo>
                  <a:pt x="199" y="716"/>
                </a:lnTo>
                <a:lnTo>
                  <a:pt x="159" y="821"/>
                </a:lnTo>
                <a:lnTo>
                  <a:pt x="87" y="902"/>
                </a:lnTo>
                <a:lnTo>
                  <a:pt x="141" y="1059"/>
                </a:lnTo>
                <a:lnTo>
                  <a:pt x="254" y="1044"/>
                </a:lnTo>
                <a:lnTo>
                  <a:pt x="346" y="1135"/>
                </a:lnTo>
                <a:lnTo>
                  <a:pt x="446" y="1190"/>
                </a:lnTo>
                <a:lnTo>
                  <a:pt x="481" y="989"/>
                </a:lnTo>
                <a:lnTo>
                  <a:pt x="511" y="869"/>
                </a:lnTo>
                <a:lnTo>
                  <a:pt x="538" y="724"/>
                </a:lnTo>
                <a:lnTo>
                  <a:pt x="601" y="569"/>
                </a:lnTo>
                <a:lnTo>
                  <a:pt x="571" y="389"/>
                </a:lnTo>
                <a:lnTo>
                  <a:pt x="451" y="299"/>
                </a:lnTo>
                <a:lnTo>
                  <a:pt x="455" y="175"/>
                </a:lnTo>
                <a:lnTo>
                  <a:pt x="540" y="45"/>
                </a:lnTo>
                <a:lnTo>
                  <a:pt x="340" y="12"/>
                </a:lnTo>
                <a:lnTo>
                  <a:pt x="135" y="0"/>
                </a:lnTo>
                <a:lnTo>
                  <a:pt x="54" y="119"/>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7" name="Freeform 40">
            <a:extLst>
              <a:ext uri="{FF2B5EF4-FFF2-40B4-BE49-F238E27FC236}">
                <a16:creationId xmlns:a16="http://schemas.microsoft.com/office/drawing/2014/main" id="{417D07B1-6F30-934C-9B3D-326041767774}"/>
              </a:ext>
            </a:extLst>
          </p:cNvPr>
          <p:cNvSpPr>
            <a:spLocks/>
          </p:cNvSpPr>
          <p:nvPr userDrawn="1"/>
        </p:nvSpPr>
        <p:spPr bwMode="auto">
          <a:xfrm>
            <a:off x="8707652" y="2188465"/>
            <a:ext cx="408671" cy="251764"/>
          </a:xfrm>
          <a:custGeom>
            <a:avLst/>
            <a:gdLst>
              <a:gd name="T0" fmla="*/ 142 w 1383"/>
              <a:gd name="T1" fmla="*/ 17 h 850"/>
              <a:gd name="T2" fmla="*/ 131 w 1383"/>
              <a:gd name="T3" fmla="*/ 40 h 850"/>
              <a:gd name="T4" fmla="*/ 53 w 1383"/>
              <a:gd name="T5" fmla="*/ 64 h 850"/>
              <a:gd name="T6" fmla="*/ 0 w 1383"/>
              <a:gd name="T7" fmla="*/ 83 h 850"/>
              <a:gd name="T8" fmla="*/ 6 w 1383"/>
              <a:gd name="T9" fmla="*/ 122 h 850"/>
              <a:gd name="T10" fmla="*/ 11 w 1383"/>
              <a:gd name="T11" fmla="*/ 161 h 850"/>
              <a:gd name="T12" fmla="*/ 113 w 1383"/>
              <a:gd name="T13" fmla="*/ 109 h 850"/>
              <a:gd name="T14" fmla="*/ 156 w 1383"/>
              <a:gd name="T15" fmla="*/ 96 h 850"/>
              <a:gd name="T16" fmla="*/ 172 w 1383"/>
              <a:gd name="T17" fmla="*/ 128 h 850"/>
              <a:gd name="T18" fmla="*/ 193 w 1383"/>
              <a:gd name="T19" fmla="*/ 142 h 850"/>
              <a:gd name="T20" fmla="*/ 201 w 1383"/>
              <a:gd name="T21" fmla="*/ 125 h 850"/>
              <a:gd name="T22" fmla="*/ 233 w 1383"/>
              <a:gd name="T23" fmla="*/ 102 h 850"/>
              <a:gd name="T24" fmla="*/ 261 w 1383"/>
              <a:gd name="T25" fmla="*/ 85 h 850"/>
              <a:gd name="T26" fmla="*/ 252 w 1383"/>
              <a:gd name="T27" fmla="*/ 73 h 850"/>
              <a:gd name="T28" fmla="*/ 250 w 1383"/>
              <a:gd name="T29" fmla="*/ 62 h 850"/>
              <a:gd name="T30" fmla="*/ 245 w 1383"/>
              <a:gd name="T31" fmla="*/ 44 h 850"/>
              <a:gd name="T32" fmla="*/ 240 w 1383"/>
              <a:gd name="T33" fmla="*/ 50 h 850"/>
              <a:gd name="T34" fmla="*/ 243 w 1383"/>
              <a:gd name="T35" fmla="*/ 60 h 850"/>
              <a:gd name="T36" fmla="*/ 240 w 1383"/>
              <a:gd name="T37" fmla="*/ 70 h 850"/>
              <a:gd name="T38" fmla="*/ 245 w 1383"/>
              <a:gd name="T39" fmla="*/ 82 h 850"/>
              <a:gd name="T40" fmla="*/ 227 w 1383"/>
              <a:gd name="T41" fmla="*/ 97 h 850"/>
              <a:gd name="T42" fmla="*/ 204 w 1383"/>
              <a:gd name="T43" fmla="*/ 85 h 850"/>
              <a:gd name="T44" fmla="*/ 176 w 1383"/>
              <a:gd name="T45" fmla="*/ 51 h 850"/>
              <a:gd name="T46" fmla="*/ 168 w 1383"/>
              <a:gd name="T47" fmla="*/ 23 h 850"/>
              <a:gd name="T48" fmla="*/ 142 w 1383"/>
              <a:gd name="T49" fmla="*/ 0 h 850"/>
              <a:gd name="T50" fmla="*/ 142 w 1383"/>
              <a:gd name="T51" fmla="*/ 17 h 85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383" h="850">
                <a:moveTo>
                  <a:pt x="753" y="90"/>
                </a:moveTo>
                <a:lnTo>
                  <a:pt x="693" y="210"/>
                </a:lnTo>
                <a:lnTo>
                  <a:pt x="281" y="340"/>
                </a:lnTo>
                <a:lnTo>
                  <a:pt x="0" y="436"/>
                </a:lnTo>
                <a:lnTo>
                  <a:pt x="30" y="645"/>
                </a:lnTo>
                <a:lnTo>
                  <a:pt x="57" y="850"/>
                </a:lnTo>
                <a:lnTo>
                  <a:pt x="597" y="573"/>
                </a:lnTo>
                <a:lnTo>
                  <a:pt x="825" y="507"/>
                </a:lnTo>
                <a:lnTo>
                  <a:pt x="913" y="675"/>
                </a:lnTo>
                <a:lnTo>
                  <a:pt x="1023" y="750"/>
                </a:lnTo>
                <a:lnTo>
                  <a:pt x="1065" y="659"/>
                </a:lnTo>
                <a:lnTo>
                  <a:pt x="1233" y="540"/>
                </a:lnTo>
                <a:lnTo>
                  <a:pt x="1383" y="450"/>
                </a:lnTo>
                <a:lnTo>
                  <a:pt x="1337" y="383"/>
                </a:lnTo>
                <a:lnTo>
                  <a:pt x="1325" y="325"/>
                </a:lnTo>
                <a:lnTo>
                  <a:pt x="1297" y="233"/>
                </a:lnTo>
                <a:lnTo>
                  <a:pt x="1273" y="263"/>
                </a:lnTo>
                <a:lnTo>
                  <a:pt x="1285" y="319"/>
                </a:lnTo>
                <a:lnTo>
                  <a:pt x="1273" y="371"/>
                </a:lnTo>
                <a:lnTo>
                  <a:pt x="1297" y="435"/>
                </a:lnTo>
                <a:lnTo>
                  <a:pt x="1203" y="510"/>
                </a:lnTo>
                <a:lnTo>
                  <a:pt x="1081" y="451"/>
                </a:lnTo>
                <a:lnTo>
                  <a:pt x="933" y="270"/>
                </a:lnTo>
                <a:lnTo>
                  <a:pt x="889" y="123"/>
                </a:lnTo>
                <a:lnTo>
                  <a:pt x="753" y="0"/>
                </a:lnTo>
                <a:lnTo>
                  <a:pt x="753" y="9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8" name="Freeform 12">
            <a:extLst>
              <a:ext uri="{FF2B5EF4-FFF2-40B4-BE49-F238E27FC236}">
                <a16:creationId xmlns:a16="http://schemas.microsoft.com/office/drawing/2014/main" id="{A74A57F8-E020-4C44-A301-B3E2584A0999}"/>
              </a:ext>
            </a:extLst>
          </p:cNvPr>
          <p:cNvSpPr>
            <a:spLocks/>
          </p:cNvSpPr>
          <p:nvPr userDrawn="1"/>
        </p:nvSpPr>
        <p:spPr bwMode="auto">
          <a:xfrm>
            <a:off x="5364695" y="2418337"/>
            <a:ext cx="837696" cy="494145"/>
          </a:xfrm>
          <a:custGeom>
            <a:avLst/>
            <a:gdLst>
              <a:gd name="T0" fmla="*/ 0 w 2822"/>
              <a:gd name="T1" fmla="*/ 276 h 1670"/>
              <a:gd name="T2" fmla="*/ 108 w 2822"/>
              <a:gd name="T3" fmla="*/ 285 h 1670"/>
              <a:gd name="T4" fmla="*/ 217 w 2822"/>
              <a:gd name="T5" fmla="*/ 286 h 1670"/>
              <a:gd name="T6" fmla="*/ 295 w 2822"/>
              <a:gd name="T7" fmla="*/ 285 h 1670"/>
              <a:gd name="T8" fmla="*/ 349 w 2822"/>
              <a:gd name="T9" fmla="*/ 283 h 1670"/>
              <a:gd name="T10" fmla="*/ 376 w 2822"/>
              <a:gd name="T11" fmla="*/ 281 h 1670"/>
              <a:gd name="T12" fmla="*/ 422 w 2822"/>
              <a:gd name="T13" fmla="*/ 298 h 1670"/>
              <a:gd name="T14" fmla="*/ 439 w 2822"/>
              <a:gd name="T15" fmla="*/ 286 h 1670"/>
              <a:gd name="T16" fmla="*/ 473 w 2822"/>
              <a:gd name="T17" fmla="*/ 286 h 1670"/>
              <a:gd name="T18" fmla="*/ 485 w 2822"/>
              <a:gd name="T19" fmla="*/ 303 h 1670"/>
              <a:gd name="T20" fmla="*/ 535 w 2822"/>
              <a:gd name="T21" fmla="*/ 316 h 1670"/>
              <a:gd name="T22" fmla="*/ 535 w 2822"/>
              <a:gd name="T23" fmla="*/ 259 h 1670"/>
              <a:gd name="T24" fmla="*/ 528 w 2822"/>
              <a:gd name="T25" fmla="*/ 233 h 1670"/>
              <a:gd name="T26" fmla="*/ 533 w 2822"/>
              <a:gd name="T27" fmla="*/ 181 h 1670"/>
              <a:gd name="T28" fmla="*/ 526 w 2822"/>
              <a:gd name="T29" fmla="*/ 72 h 1670"/>
              <a:gd name="T30" fmla="*/ 502 w 2822"/>
              <a:gd name="T31" fmla="*/ 43 h 1670"/>
              <a:gd name="T32" fmla="*/ 509 w 2822"/>
              <a:gd name="T33" fmla="*/ 22 h 1670"/>
              <a:gd name="T34" fmla="*/ 507 w 2822"/>
              <a:gd name="T35" fmla="*/ 0 h 1670"/>
              <a:gd name="T36" fmla="*/ 388 w 2822"/>
              <a:gd name="T37" fmla="*/ 3 h 1670"/>
              <a:gd name="T38" fmla="*/ 10 w 2822"/>
              <a:gd name="T39" fmla="*/ 10 h 1670"/>
              <a:gd name="T40" fmla="*/ 5 w 2822"/>
              <a:gd name="T41" fmla="*/ 90 h 1670"/>
              <a:gd name="T42" fmla="*/ 0 w 2822"/>
              <a:gd name="T43" fmla="*/ 276 h 167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822" h="1670">
                <a:moveTo>
                  <a:pt x="0" y="1456"/>
                </a:moveTo>
                <a:lnTo>
                  <a:pt x="570" y="1505"/>
                </a:lnTo>
                <a:lnTo>
                  <a:pt x="1143" y="1513"/>
                </a:lnTo>
                <a:lnTo>
                  <a:pt x="1558" y="1505"/>
                </a:lnTo>
                <a:lnTo>
                  <a:pt x="1842" y="1496"/>
                </a:lnTo>
                <a:lnTo>
                  <a:pt x="1985" y="1483"/>
                </a:lnTo>
                <a:lnTo>
                  <a:pt x="2225" y="1573"/>
                </a:lnTo>
                <a:lnTo>
                  <a:pt x="2315" y="1513"/>
                </a:lnTo>
                <a:lnTo>
                  <a:pt x="2496" y="1513"/>
                </a:lnTo>
                <a:lnTo>
                  <a:pt x="2556" y="1603"/>
                </a:lnTo>
                <a:lnTo>
                  <a:pt x="2822" y="1670"/>
                </a:lnTo>
                <a:lnTo>
                  <a:pt x="2822" y="1369"/>
                </a:lnTo>
                <a:lnTo>
                  <a:pt x="2785" y="1232"/>
                </a:lnTo>
                <a:lnTo>
                  <a:pt x="2813" y="957"/>
                </a:lnTo>
                <a:lnTo>
                  <a:pt x="2776" y="382"/>
                </a:lnTo>
                <a:lnTo>
                  <a:pt x="2646" y="226"/>
                </a:lnTo>
                <a:lnTo>
                  <a:pt x="2685" y="118"/>
                </a:lnTo>
                <a:lnTo>
                  <a:pt x="2674" y="0"/>
                </a:lnTo>
                <a:lnTo>
                  <a:pt x="2045" y="16"/>
                </a:lnTo>
                <a:lnTo>
                  <a:pt x="54" y="54"/>
                </a:lnTo>
                <a:lnTo>
                  <a:pt x="28" y="476"/>
                </a:lnTo>
                <a:lnTo>
                  <a:pt x="0" y="1456"/>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9" name="Rectangle 8">
            <a:extLst>
              <a:ext uri="{FF2B5EF4-FFF2-40B4-BE49-F238E27FC236}">
                <a16:creationId xmlns:a16="http://schemas.microsoft.com/office/drawing/2014/main" id="{57111688-A13B-EC40-9A3E-BAEA8B83325D}"/>
              </a:ext>
            </a:extLst>
          </p:cNvPr>
          <p:cNvSpPr/>
          <p:nvPr userDrawn="1"/>
        </p:nvSpPr>
        <p:spPr>
          <a:xfrm>
            <a:off x="9263190" y="3387878"/>
            <a:ext cx="180513" cy="184098"/>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54E7B2A-4BC3-6649-ADF4-C88BEB7EC425}"/>
              </a:ext>
            </a:extLst>
          </p:cNvPr>
          <p:cNvSpPr/>
          <p:nvPr userDrawn="1"/>
        </p:nvSpPr>
        <p:spPr>
          <a:xfrm>
            <a:off x="9263190" y="2615884"/>
            <a:ext cx="180513" cy="184098"/>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60">
            <a:extLst>
              <a:ext uri="{FF2B5EF4-FFF2-40B4-BE49-F238E27FC236}">
                <a16:creationId xmlns:a16="http://schemas.microsoft.com/office/drawing/2014/main" id="{0E62C05D-713A-E945-A1BA-B8B96B49A6AC}"/>
              </a:ext>
            </a:extLst>
          </p:cNvPr>
          <p:cNvSpPr>
            <a:spLocks/>
          </p:cNvSpPr>
          <p:nvPr userDrawn="1"/>
        </p:nvSpPr>
        <p:spPr bwMode="auto">
          <a:xfrm>
            <a:off x="2443209" y="4510355"/>
            <a:ext cx="1135047" cy="1298426"/>
          </a:xfrm>
          <a:custGeom>
            <a:avLst/>
            <a:gdLst>
              <a:gd name="T0" fmla="*/ 2656 w 3826"/>
              <a:gd name="T1" fmla="*/ 2761 h 4380"/>
              <a:gd name="T2" fmla="*/ 2806 w 3826"/>
              <a:gd name="T3" fmla="*/ 2911 h 4380"/>
              <a:gd name="T4" fmla="*/ 2866 w 3826"/>
              <a:gd name="T5" fmla="*/ 3241 h 4380"/>
              <a:gd name="T6" fmla="*/ 3166 w 3826"/>
              <a:gd name="T7" fmla="*/ 3991 h 4380"/>
              <a:gd name="T8" fmla="*/ 3264 w 3826"/>
              <a:gd name="T9" fmla="*/ 4315 h 4380"/>
              <a:gd name="T10" fmla="*/ 3118 w 3826"/>
              <a:gd name="T11" fmla="*/ 4315 h 4380"/>
              <a:gd name="T12" fmla="*/ 3099 w 3826"/>
              <a:gd name="T13" fmla="*/ 4069 h 4380"/>
              <a:gd name="T14" fmla="*/ 2898 w 3826"/>
              <a:gd name="T15" fmla="*/ 3931 h 4380"/>
              <a:gd name="T16" fmla="*/ 2990 w 3826"/>
              <a:gd name="T17" fmla="*/ 4169 h 4380"/>
              <a:gd name="T18" fmla="*/ 2862 w 3826"/>
              <a:gd name="T19" fmla="*/ 4361 h 4380"/>
              <a:gd name="T20" fmla="*/ 2807 w 3826"/>
              <a:gd name="T21" fmla="*/ 3950 h 4380"/>
              <a:gd name="T22" fmla="*/ 2807 w 3826"/>
              <a:gd name="T23" fmla="*/ 3602 h 4380"/>
              <a:gd name="T24" fmla="*/ 2746 w 3826"/>
              <a:gd name="T25" fmla="*/ 3361 h 4380"/>
              <a:gd name="T26" fmla="*/ 2688 w 3826"/>
              <a:gd name="T27" fmla="*/ 3090 h 4380"/>
              <a:gd name="T28" fmla="*/ 2416 w 3826"/>
              <a:gd name="T29" fmla="*/ 2731 h 4380"/>
              <a:gd name="T30" fmla="*/ 2286 w 3826"/>
              <a:gd name="T31" fmla="*/ 2533 h 4380"/>
              <a:gd name="T32" fmla="*/ 2094 w 3826"/>
              <a:gd name="T33" fmla="*/ 2286 h 4380"/>
              <a:gd name="T34" fmla="*/ 1847 w 3826"/>
              <a:gd name="T35" fmla="*/ 2331 h 4380"/>
              <a:gd name="T36" fmla="*/ 1545 w 3826"/>
              <a:gd name="T37" fmla="*/ 2322 h 4380"/>
              <a:gd name="T38" fmla="*/ 1664 w 3826"/>
              <a:gd name="T39" fmla="*/ 2157 h 4380"/>
              <a:gd name="T40" fmla="*/ 1929 w 3826"/>
              <a:gd name="T41" fmla="*/ 2148 h 4380"/>
              <a:gd name="T42" fmla="*/ 1947 w 3826"/>
              <a:gd name="T43" fmla="*/ 2010 h 4380"/>
              <a:gd name="T44" fmla="*/ 1655 w 3826"/>
              <a:gd name="T45" fmla="*/ 2029 h 4380"/>
              <a:gd name="T46" fmla="*/ 1362 w 3826"/>
              <a:gd name="T47" fmla="*/ 2065 h 4380"/>
              <a:gd name="T48" fmla="*/ 1234 w 3826"/>
              <a:gd name="T49" fmla="*/ 2249 h 4380"/>
              <a:gd name="T50" fmla="*/ 946 w 3826"/>
              <a:gd name="T51" fmla="*/ 2221 h 4380"/>
              <a:gd name="T52" fmla="*/ 128 w 3826"/>
              <a:gd name="T53" fmla="*/ 1965 h 4380"/>
              <a:gd name="T54" fmla="*/ 9 w 3826"/>
              <a:gd name="T55" fmla="*/ 1764 h 4380"/>
              <a:gd name="T56" fmla="*/ 357 w 3826"/>
              <a:gd name="T57" fmla="*/ 1956 h 4380"/>
              <a:gd name="T58" fmla="*/ 649 w 3826"/>
              <a:gd name="T59" fmla="*/ 2047 h 4380"/>
              <a:gd name="T60" fmla="*/ 933 w 3826"/>
              <a:gd name="T61" fmla="*/ 2001 h 4380"/>
              <a:gd name="T62" fmla="*/ 987 w 3826"/>
              <a:gd name="T63" fmla="*/ 1846 h 4380"/>
              <a:gd name="T64" fmla="*/ 905 w 3826"/>
              <a:gd name="T65" fmla="*/ 1709 h 4380"/>
              <a:gd name="T66" fmla="*/ 750 w 3826"/>
              <a:gd name="T67" fmla="*/ 1608 h 4380"/>
              <a:gd name="T68" fmla="*/ 826 w 3826"/>
              <a:gd name="T69" fmla="*/ 1410 h 4380"/>
              <a:gd name="T70" fmla="*/ 759 w 3826"/>
              <a:gd name="T71" fmla="*/ 1233 h 4380"/>
              <a:gd name="T72" fmla="*/ 796 w 3826"/>
              <a:gd name="T73" fmla="*/ 1020 h 4380"/>
              <a:gd name="T74" fmla="*/ 1006 w 3826"/>
              <a:gd name="T75" fmla="*/ 776 h 4380"/>
              <a:gd name="T76" fmla="*/ 1306 w 3826"/>
              <a:gd name="T77" fmla="*/ 720 h 4380"/>
              <a:gd name="T78" fmla="*/ 1472 w 3826"/>
              <a:gd name="T79" fmla="*/ 895 h 4380"/>
              <a:gd name="T80" fmla="*/ 1673 w 3826"/>
              <a:gd name="T81" fmla="*/ 913 h 4380"/>
              <a:gd name="T82" fmla="*/ 1710 w 3826"/>
              <a:gd name="T83" fmla="*/ 758 h 4380"/>
              <a:gd name="T84" fmla="*/ 1518 w 3826"/>
              <a:gd name="T85" fmla="*/ 602 h 4380"/>
              <a:gd name="T86" fmla="*/ 1546 w 3826"/>
              <a:gd name="T87" fmla="*/ 270 h 4380"/>
              <a:gd name="T88" fmla="*/ 1755 w 3826"/>
              <a:gd name="T89" fmla="*/ 273 h 4380"/>
              <a:gd name="T90" fmla="*/ 1846 w 3826"/>
              <a:gd name="T91" fmla="*/ 480 h 4380"/>
              <a:gd name="T92" fmla="*/ 2130 w 3826"/>
              <a:gd name="T93" fmla="*/ 657 h 4380"/>
              <a:gd name="T94" fmla="*/ 2139 w 3826"/>
              <a:gd name="T95" fmla="*/ 511 h 4380"/>
              <a:gd name="T96" fmla="*/ 2116 w 3826"/>
              <a:gd name="T97" fmla="*/ 270 h 4380"/>
              <a:gd name="T98" fmla="*/ 2139 w 3826"/>
              <a:gd name="T99" fmla="*/ 81 h 4380"/>
              <a:gd name="T100" fmla="*/ 2386 w 3826"/>
              <a:gd name="T101" fmla="*/ 120 h 4380"/>
              <a:gd name="T102" fmla="*/ 2679 w 3826"/>
              <a:gd name="T103" fmla="*/ 63 h 4380"/>
              <a:gd name="T104" fmla="*/ 2872 w 3826"/>
              <a:gd name="T105" fmla="*/ 207 h 4380"/>
              <a:gd name="T106" fmla="*/ 3032 w 3826"/>
              <a:gd name="T107" fmla="*/ 231 h 4380"/>
              <a:gd name="T108" fmla="*/ 3184 w 3826"/>
              <a:gd name="T109" fmla="*/ 399 h 4380"/>
              <a:gd name="T110" fmla="*/ 3368 w 3826"/>
              <a:gd name="T111" fmla="*/ 551 h 4380"/>
              <a:gd name="T112" fmla="*/ 3474 w 3826"/>
              <a:gd name="T113" fmla="*/ 666 h 4380"/>
              <a:gd name="T114" fmla="*/ 3685 w 3826"/>
              <a:gd name="T115" fmla="*/ 950 h 4380"/>
              <a:gd name="T116" fmla="*/ 3826 w 3826"/>
              <a:gd name="T117" fmla="*/ 1170 h 438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3826" h="4380">
                <a:moveTo>
                  <a:pt x="3826" y="1170"/>
                </a:moveTo>
                <a:lnTo>
                  <a:pt x="2656" y="2760"/>
                </a:lnTo>
                <a:lnTo>
                  <a:pt x="2706" y="2861"/>
                </a:lnTo>
                <a:lnTo>
                  <a:pt x="2806" y="2910"/>
                </a:lnTo>
                <a:lnTo>
                  <a:pt x="2807" y="3135"/>
                </a:lnTo>
                <a:lnTo>
                  <a:pt x="2866" y="3240"/>
                </a:lnTo>
                <a:lnTo>
                  <a:pt x="3072" y="3217"/>
                </a:lnTo>
                <a:lnTo>
                  <a:pt x="3166" y="3990"/>
                </a:lnTo>
                <a:lnTo>
                  <a:pt x="3256" y="4140"/>
                </a:lnTo>
                <a:lnTo>
                  <a:pt x="3264" y="4314"/>
                </a:lnTo>
                <a:lnTo>
                  <a:pt x="3166" y="4380"/>
                </a:lnTo>
                <a:lnTo>
                  <a:pt x="3118" y="4314"/>
                </a:lnTo>
                <a:lnTo>
                  <a:pt x="3154" y="4223"/>
                </a:lnTo>
                <a:lnTo>
                  <a:pt x="3099" y="4068"/>
                </a:lnTo>
                <a:lnTo>
                  <a:pt x="3008" y="3885"/>
                </a:lnTo>
                <a:lnTo>
                  <a:pt x="2898" y="3930"/>
                </a:lnTo>
                <a:lnTo>
                  <a:pt x="2953" y="4004"/>
                </a:lnTo>
                <a:lnTo>
                  <a:pt x="2990" y="4168"/>
                </a:lnTo>
                <a:lnTo>
                  <a:pt x="2981" y="4269"/>
                </a:lnTo>
                <a:lnTo>
                  <a:pt x="2862" y="4360"/>
                </a:lnTo>
                <a:lnTo>
                  <a:pt x="2862" y="4058"/>
                </a:lnTo>
                <a:lnTo>
                  <a:pt x="2807" y="3949"/>
                </a:lnTo>
                <a:lnTo>
                  <a:pt x="2798" y="3802"/>
                </a:lnTo>
                <a:lnTo>
                  <a:pt x="2807" y="3601"/>
                </a:lnTo>
                <a:lnTo>
                  <a:pt x="2834" y="3428"/>
                </a:lnTo>
                <a:lnTo>
                  <a:pt x="2746" y="3360"/>
                </a:lnTo>
                <a:lnTo>
                  <a:pt x="2743" y="3199"/>
                </a:lnTo>
                <a:lnTo>
                  <a:pt x="2688" y="3089"/>
                </a:lnTo>
                <a:lnTo>
                  <a:pt x="2566" y="2880"/>
                </a:lnTo>
                <a:lnTo>
                  <a:pt x="2416" y="2730"/>
                </a:lnTo>
                <a:lnTo>
                  <a:pt x="2286" y="2623"/>
                </a:lnTo>
                <a:lnTo>
                  <a:pt x="2286" y="2532"/>
                </a:lnTo>
                <a:lnTo>
                  <a:pt x="2203" y="2431"/>
                </a:lnTo>
                <a:lnTo>
                  <a:pt x="2094" y="2285"/>
                </a:lnTo>
                <a:lnTo>
                  <a:pt x="1984" y="2394"/>
                </a:lnTo>
                <a:lnTo>
                  <a:pt x="1847" y="2330"/>
                </a:lnTo>
                <a:lnTo>
                  <a:pt x="1666" y="2340"/>
                </a:lnTo>
                <a:lnTo>
                  <a:pt x="1545" y="2321"/>
                </a:lnTo>
                <a:lnTo>
                  <a:pt x="1582" y="2248"/>
                </a:lnTo>
                <a:lnTo>
                  <a:pt x="1664" y="2157"/>
                </a:lnTo>
                <a:lnTo>
                  <a:pt x="1846" y="2070"/>
                </a:lnTo>
                <a:lnTo>
                  <a:pt x="1929" y="2148"/>
                </a:lnTo>
                <a:lnTo>
                  <a:pt x="2026" y="2070"/>
                </a:lnTo>
                <a:lnTo>
                  <a:pt x="1947" y="2010"/>
                </a:lnTo>
                <a:lnTo>
                  <a:pt x="1786" y="2010"/>
                </a:lnTo>
                <a:lnTo>
                  <a:pt x="1655" y="2029"/>
                </a:lnTo>
                <a:lnTo>
                  <a:pt x="1554" y="2093"/>
                </a:lnTo>
                <a:lnTo>
                  <a:pt x="1362" y="2065"/>
                </a:lnTo>
                <a:lnTo>
                  <a:pt x="1353" y="2175"/>
                </a:lnTo>
                <a:lnTo>
                  <a:pt x="1234" y="2248"/>
                </a:lnTo>
                <a:lnTo>
                  <a:pt x="1051" y="2212"/>
                </a:lnTo>
                <a:lnTo>
                  <a:pt x="946" y="2220"/>
                </a:lnTo>
                <a:lnTo>
                  <a:pt x="496" y="2160"/>
                </a:lnTo>
                <a:lnTo>
                  <a:pt x="128" y="1965"/>
                </a:lnTo>
                <a:lnTo>
                  <a:pt x="0" y="1882"/>
                </a:lnTo>
                <a:lnTo>
                  <a:pt x="9" y="1764"/>
                </a:lnTo>
                <a:lnTo>
                  <a:pt x="210" y="1919"/>
                </a:lnTo>
                <a:lnTo>
                  <a:pt x="357" y="1956"/>
                </a:lnTo>
                <a:lnTo>
                  <a:pt x="466" y="2040"/>
                </a:lnTo>
                <a:lnTo>
                  <a:pt x="649" y="2047"/>
                </a:lnTo>
                <a:lnTo>
                  <a:pt x="766" y="2010"/>
                </a:lnTo>
                <a:lnTo>
                  <a:pt x="933" y="2001"/>
                </a:lnTo>
                <a:lnTo>
                  <a:pt x="1036" y="1920"/>
                </a:lnTo>
                <a:lnTo>
                  <a:pt x="987" y="1846"/>
                </a:lnTo>
                <a:lnTo>
                  <a:pt x="887" y="1818"/>
                </a:lnTo>
                <a:lnTo>
                  <a:pt x="905" y="1709"/>
                </a:lnTo>
                <a:lnTo>
                  <a:pt x="896" y="1590"/>
                </a:lnTo>
                <a:lnTo>
                  <a:pt x="750" y="1608"/>
                </a:lnTo>
                <a:lnTo>
                  <a:pt x="676" y="1530"/>
                </a:lnTo>
                <a:lnTo>
                  <a:pt x="826" y="1410"/>
                </a:lnTo>
                <a:lnTo>
                  <a:pt x="878" y="1316"/>
                </a:lnTo>
                <a:lnTo>
                  <a:pt x="759" y="1233"/>
                </a:lnTo>
                <a:lnTo>
                  <a:pt x="736" y="1110"/>
                </a:lnTo>
                <a:lnTo>
                  <a:pt x="796" y="1020"/>
                </a:lnTo>
                <a:lnTo>
                  <a:pt x="887" y="904"/>
                </a:lnTo>
                <a:lnTo>
                  <a:pt x="1006" y="776"/>
                </a:lnTo>
                <a:lnTo>
                  <a:pt x="1189" y="794"/>
                </a:lnTo>
                <a:lnTo>
                  <a:pt x="1306" y="720"/>
                </a:lnTo>
                <a:lnTo>
                  <a:pt x="1335" y="849"/>
                </a:lnTo>
                <a:lnTo>
                  <a:pt x="1472" y="895"/>
                </a:lnTo>
                <a:lnTo>
                  <a:pt x="1546" y="930"/>
                </a:lnTo>
                <a:lnTo>
                  <a:pt x="1673" y="913"/>
                </a:lnTo>
                <a:lnTo>
                  <a:pt x="1756" y="810"/>
                </a:lnTo>
                <a:lnTo>
                  <a:pt x="1710" y="758"/>
                </a:lnTo>
                <a:lnTo>
                  <a:pt x="1600" y="685"/>
                </a:lnTo>
                <a:lnTo>
                  <a:pt x="1518" y="602"/>
                </a:lnTo>
                <a:lnTo>
                  <a:pt x="1456" y="480"/>
                </a:lnTo>
                <a:lnTo>
                  <a:pt x="1546" y="270"/>
                </a:lnTo>
                <a:lnTo>
                  <a:pt x="1637" y="246"/>
                </a:lnTo>
                <a:lnTo>
                  <a:pt x="1755" y="273"/>
                </a:lnTo>
                <a:lnTo>
                  <a:pt x="1966" y="360"/>
                </a:lnTo>
                <a:lnTo>
                  <a:pt x="1846" y="480"/>
                </a:lnTo>
                <a:lnTo>
                  <a:pt x="2026" y="630"/>
                </a:lnTo>
                <a:lnTo>
                  <a:pt x="2130" y="657"/>
                </a:lnTo>
                <a:lnTo>
                  <a:pt x="2206" y="600"/>
                </a:lnTo>
                <a:lnTo>
                  <a:pt x="2139" y="511"/>
                </a:lnTo>
                <a:lnTo>
                  <a:pt x="2075" y="429"/>
                </a:lnTo>
                <a:lnTo>
                  <a:pt x="2116" y="270"/>
                </a:lnTo>
                <a:lnTo>
                  <a:pt x="2167" y="182"/>
                </a:lnTo>
                <a:lnTo>
                  <a:pt x="2139" y="81"/>
                </a:lnTo>
                <a:lnTo>
                  <a:pt x="2296" y="0"/>
                </a:lnTo>
                <a:lnTo>
                  <a:pt x="2386" y="120"/>
                </a:lnTo>
                <a:lnTo>
                  <a:pt x="2552" y="127"/>
                </a:lnTo>
                <a:lnTo>
                  <a:pt x="2679" y="63"/>
                </a:lnTo>
                <a:lnTo>
                  <a:pt x="2843" y="127"/>
                </a:lnTo>
                <a:lnTo>
                  <a:pt x="2872" y="207"/>
                </a:lnTo>
                <a:lnTo>
                  <a:pt x="2971" y="145"/>
                </a:lnTo>
                <a:lnTo>
                  <a:pt x="3032" y="231"/>
                </a:lnTo>
                <a:lnTo>
                  <a:pt x="3136" y="210"/>
                </a:lnTo>
                <a:lnTo>
                  <a:pt x="3184" y="399"/>
                </a:lnTo>
                <a:lnTo>
                  <a:pt x="3286" y="420"/>
                </a:lnTo>
                <a:lnTo>
                  <a:pt x="3368" y="551"/>
                </a:lnTo>
                <a:lnTo>
                  <a:pt x="3346" y="648"/>
                </a:lnTo>
                <a:lnTo>
                  <a:pt x="3474" y="666"/>
                </a:lnTo>
                <a:lnTo>
                  <a:pt x="3493" y="813"/>
                </a:lnTo>
                <a:lnTo>
                  <a:pt x="3685" y="950"/>
                </a:lnTo>
                <a:lnTo>
                  <a:pt x="3785" y="1050"/>
                </a:lnTo>
                <a:lnTo>
                  <a:pt x="3826" y="117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12" name="Freeform 8">
            <a:extLst>
              <a:ext uri="{FF2B5EF4-FFF2-40B4-BE49-F238E27FC236}">
                <a16:creationId xmlns:a16="http://schemas.microsoft.com/office/drawing/2014/main" id="{F45A0279-74D5-2C4D-9B7C-B6513E41817C}"/>
              </a:ext>
            </a:extLst>
          </p:cNvPr>
          <p:cNvSpPr>
            <a:spLocks/>
          </p:cNvSpPr>
          <p:nvPr userDrawn="1"/>
        </p:nvSpPr>
        <p:spPr bwMode="auto">
          <a:xfrm>
            <a:off x="4132420" y="2885897"/>
            <a:ext cx="668592" cy="833478"/>
          </a:xfrm>
          <a:custGeom>
            <a:avLst/>
            <a:gdLst>
              <a:gd name="T0" fmla="*/ 71 w 2254"/>
              <a:gd name="T1" fmla="*/ 0 h 2808"/>
              <a:gd name="T2" fmla="*/ 181 w 2254"/>
              <a:gd name="T3" fmla="*/ 16 h 2808"/>
              <a:gd name="T4" fmla="*/ 279 w 2254"/>
              <a:gd name="T5" fmla="*/ 42 h 2808"/>
              <a:gd name="T6" fmla="*/ 273 w 2254"/>
              <a:gd name="T7" fmla="*/ 81 h 2808"/>
              <a:gd name="T8" fmla="*/ 270 w 2254"/>
              <a:gd name="T9" fmla="*/ 133 h 2808"/>
              <a:gd name="T10" fmla="*/ 365 w 2254"/>
              <a:gd name="T11" fmla="*/ 139 h 2808"/>
              <a:gd name="T12" fmla="*/ 427 w 2254"/>
              <a:gd name="T13" fmla="*/ 146 h 2808"/>
              <a:gd name="T14" fmla="*/ 405 w 2254"/>
              <a:gd name="T15" fmla="*/ 284 h 2808"/>
              <a:gd name="T16" fmla="*/ 383 w 2254"/>
              <a:gd name="T17" fmla="*/ 533 h 2808"/>
              <a:gd name="T18" fmla="*/ 0 w 2254"/>
              <a:gd name="T19" fmla="*/ 476 h 2808"/>
              <a:gd name="T20" fmla="*/ 11 w 2254"/>
              <a:gd name="T21" fmla="*/ 386 h 2808"/>
              <a:gd name="T22" fmla="*/ 36 w 2254"/>
              <a:gd name="T23" fmla="*/ 231 h 2808"/>
              <a:gd name="T24" fmla="*/ 44 w 2254"/>
              <a:gd name="T25" fmla="*/ 159 h 2808"/>
              <a:gd name="T26" fmla="*/ 50 w 2254"/>
              <a:gd name="T27" fmla="*/ 95 h 2808"/>
              <a:gd name="T28" fmla="*/ 65 w 2254"/>
              <a:gd name="T29" fmla="*/ 22 h 2808"/>
              <a:gd name="T30" fmla="*/ 71 w 2254"/>
              <a:gd name="T31" fmla="*/ 0 h 280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254" h="2808">
                <a:moveTo>
                  <a:pt x="377" y="0"/>
                </a:moveTo>
                <a:lnTo>
                  <a:pt x="956" y="85"/>
                </a:lnTo>
                <a:lnTo>
                  <a:pt x="1472" y="220"/>
                </a:lnTo>
                <a:lnTo>
                  <a:pt x="1441" y="428"/>
                </a:lnTo>
                <a:lnTo>
                  <a:pt x="1423" y="702"/>
                </a:lnTo>
                <a:lnTo>
                  <a:pt x="1926" y="730"/>
                </a:lnTo>
                <a:lnTo>
                  <a:pt x="2254" y="767"/>
                </a:lnTo>
                <a:lnTo>
                  <a:pt x="2136" y="1498"/>
                </a:lnTo>
                <a:lnTo>
                  <a:pt x="2024" y="2808"/>
                </a:lnTo>
                <a:lnTo>
                  <a:pt x="0" y="2509"/>
                </a:lnTo>
                <a:lnTo>
                  <a:pt x="56" y="2032"/>
                </a:lnTo>
                <a:lnTo>
                  <a:pt x="189" y="1219"/>
                </a:lnTo>
                <a:lnTo>
                  <a:pt x="234" y="838"/>
                </a:lnTo>
                <a:lnTo>
                  <a:pt x="266" y="501"/>
                </a:lnTo>
                <a:lnTo>
                  <a:pt x="345" y="118"/>
                </a:lnTo>
                <a:lnTo>
                  <a:pt x="377" y="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13" name="Freeform 9">
            <a:extLst>
              <a:ext uri="{FF2B5EF4-FFF2-40B4-BE49-F238E27FC236}">
                <a16:creationId xmlns:a16="http://schemas.microsoft.com/office/drawing/2014/main" id="{B1032D94-17B6-624C-8F98-6CCA79F8ED9E}"/>
              </a:ext>
            </a:extLst>
          </p:cNvPr>
          <p:cNvSpPr>
            <a:spLocks/>
          </p:cNvSpPr>
          <p:nvPr userDrawn="1"/>
        </p:nvSpPr>
        <p:spPr bwMode="auto">
          <a:xfrm>
            <a:off x="4555182" y="2498088"/>
            <a:ext cx="817342" cy="663028"/>
          </a:xfrm>
          <a:custGeom>
            <a:avLst/>
            <a:gdLst>
              <a:gd name="T0" fmla="*/ 0 w 2757"/>
              <a:gd name="T1" fmla="*/ 382 h 2235"/>
              <a:gd name="T2" fmla="*/ 96 w 2757"/>
              <a:gd name="T3" fmla="*/ 388 h 2235"/>
              <a:gd name="T4" fmla="*/ 157 w 2757"/>
              <a:gd name="T5" fmla="*/ 394 h 2235"/>
              <a:gd name="T6" fmla="*/ 510 w 2757"/>
              <a:gd name="T7" fmla="*/ 424 h 2235"/>
              <a:gd name="T8" fmla="*/ 522 w 2757"/>
              <a:gd name="T9" fmla="*/ 39 h 2235"/>
              <a:gd name="T10" fmla="*/ 156 w 2757"/>
              <a:gd name="T11" fmla="*/ 11 h 2235"/>
              <a:gd name="T12" fmla="*/ 45 w 2757"/>
              <a:gd name="T13" fmla="*/ 0 h 2235"/>
              <a:gd name="T14" fmla="*/ 35 w 2757"/>
              <a:gd name="T15" fmla="*/ 35 h 2235"/>
              <a:gd name="T16" fmla="*/ 8 w 2757"/>
              <a:gd name="T17" fmla="*/ 291 h 2235"/>
              <a:gd name="T18" fmla="*/ 3 w 2757"/>
              <a:gd name="T19" fmla="*/ 334 h 2235"/>
              <a:gd name="T20" fmla="*/ 0 w 2757"/>
              <a:gd name="T21" fmla="*/ 382 h 223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757" h="2235">
                <a:moveTo>
                  <a:pt x="0" y="2014"/>
                </a:moveTo>
                <a:lnTo>
                  <a:pt x="508" y="2044"/>
                </a:lnTo>
                <a:lnTo>
                  <a:pt x="828" y="2078"/>
                </a:lnTo>
                <a:lnTo>
                  <a:pt x="2696" y="2235"/>
                </a:lnTo>
                <a:lnTo>
                  <a:pt x="2757" y="208"/>
                </a:lnTo>
                <a:lnTo>
                  <a:pt x="824" y="60"/>
                </a:lnTo>
                <a:lnTo>
                  <a:pt x="238" y="0"/>
                </a:lnTo>
                <a:lnTo>
                  <a:pt x="185" y="184"/>
                </a:lnTo>
                <a:lnTo>
                  <a:pt x="44" y="1536"/>
                </a:lnTo>
                <a:lnTo>
                  <a:pt x="16" y="1760"/>
                </a:lnTo>
                <a:lnTo>
                  <a:pt x="0" y="2014"/>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14" name="Freeform 13">
            <a:extLst>
              <a:ext uri="{FF2B5EF4-FFF2-40B4-BE49-F238E27FC236}">
                <a16:creationId xmlns:a16="http://schemas.microsoft.com/office/drawing/2014/main" id="{A845EA34-DB4B-C74E-B860-84F018CE3853}"/>
              </a:ext>
            </a:extLst>
          </p:cNvPr>
          <p:cNvSpPr>
            <a:spLocks/>
          </p:cNvSpPr>
          <p:nvPr userDrawn="1"/>
        </p:nvSpPr>
        <p:spPr bwMode="auto">
          <a:xfrm>
            <a:off x="5355300" y="2851495"/>
            <a:ext cx="984880" cy="439413"/>
          </a:xfrm>
          <a:custGeom>
            <a:avLst/>
            <a:gdLst>
              <a:gd name="T0" fmla="*/ 7 w 3321"/>
              <a:gd name="T1" fmla="*/ 0 h 1486"/>
              <a:gd name="T2" fmla="*/ 0 w 3321"/>
              <a:gd name="T3" fmla="*/ 197 h 1486"/>
              <a:gd name="T4" fmla="*/ 123 w 3321"/>
              <a:gd name="T5" fmla="*/ 200 h 1486"/>
              <a:gd name="T6" fmla="*/ 146 w 3321"/>
              <a:gd name="T7" fmla="*/ 196 h 1486"/>
              <a:gd name="T8" fmla="*/ 144 w 3321"/>
              <a:gd name="T9" fmla="*/ 218 h 1486"/>
              <a:gd name="T10" fmla="*/ 147 w 3321"/>
              <a:gd name="T11" fmla="*/ 252 h 1486"/>
              <a:gd name="T12" fmla="*/ 150 w 3321"/>
              <a:gd name="T13" fmla="*/ 281 h 1486"/>
              <a:gd name="T14" fmla="*/ 413 w 3321"/>
              <a:gd name="T15" fmla="*/ 281 h 1486"/>
              <a:gd name="T16" fmla="*/ 529 w 3321"/>
              <a:gd name="T17" fmla="*/ 275 h 1486"/>
              <a:gd name="T18" fmla="*/ 557 w 3321"/>
              <a:gd name="T19" fmla="*/ 272 h 1486"/>
              <a:gd name="T20" fmla="*/ 588 w 3321"/>
              <a:gd name="T21" fmla="*/ 271 h 1486"/>
              <a:gd name="T22" fmla="*/ 629 w 3321"/>
              <a:gd name="T23" fmla="*/ 269 h 1486"/>
              <a:gd name="T24" fmla="*/ 607 w 3321"/>
              <a:gd name="T25" fmla="*/ 225 h 1486"/>
              <a:gd name="T26" fmla="*/ 607 w 3321"/>
              <a:gd name="T27" fmla="*/ 179 h 1486"/>
              <a:gd name="T28" fmla="*/ 556 w 3321"/>
              <a:gd name="T29" fmla="*/ 78 h 1486"/>
              <a:gd name="T30" fmla="*/ 540 w 3321"/>
              <a:gd name="T31" fmla="*/ 40 h 1486"/>
              <a:gd name="T32" fmla="*/ 490 w 3321"/>
              <a:gd name="T33" fmla="*/ 28 h 1486"/>
              <a:gd name="T34" fmla="*/ 480 w 3321"/>
              <a:gd name="T35" fmla="*/ 11 h 1486"/>
              <a:gd name="T36" fmla="*/ 445 w 3321"/>
              <a:gd name="T37" fmla="*/ 11 h 1486"/>
              <a:gd name="T38" fmla="*/ 428 w 3321"/>
              <a:gd name="T39" fmla="*/ 22 h 1486"/>
              <a:gd name="T40" fmla="*/ 382 w 3321"/>
              <a:gd name="T41" fmla="*/ 5 h 1486"/>
              <a:gd name="T42" fmla="*/ 353 w 3321"/>
              <a:gd name="T43" fmla="*/ 8 h 1486"/>
              <a:gd name="T44" fmla="*/ 301 w 3321"/>
              <a:gd name="T45" fmla="*/ 9 h 1486"/>
              <a:gd name="T46" fmla="*/ 220 w 3321"/>
              <a:gd name="T47" fmla="*/ 11 h 1486"/>
              <a:gd name="T48" fmla="*/ 115 w 3321"/>
              <a:gd name="T49" fmla="*/ 9 h 1486"/>
              <a:gd name="T50" fmla="*/ 7 w 3321"/>
              <a:gd name="T51" fmla="*/ 0 h 148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321" h="1486">
                <a:moveTo>
                  <a:pt x="35" y="0"/>
                </a:moveTo>
                <a:lnTo>
                  <a:pt x="0" y="1044"/>
                </a:lnTo>
                <a:lnTo>
                  <a:pt x="651" y="1058"/>
                </a:lnTo>
                <a:lnTo>
                  <a:pt x="769" y="1034"/>
                </a:lnTo>
                <a:lnTo>
                  <a:pt x="761" y="1152"/>
                </a:lnTo>
                <a:lnTo>
                  <a:pt x="775" y="1332"/>
                </a:lnTo>
                <a:lnTo>
                  <a:pt x="793" y="1486"/>
                </a:lnTo>
                <a:lnTo>
                  <a:pt x="2181" y="1486"/>
                </a:lnTo>
                <a:lnTo>
                  <a:pt x="2791" y="1454"/>
                </a:lnTo>
                <a:lnTo>
                  <a:pt x="2939" y="1436"/>
                </a:lnTo>
                <a:lnTo>
                  <a:pt x="3107" y="1432"/>
                </a:lnTo>
                <a:lnTo>
                  <a:pt x="3321" y="1424"/>
                </a:lnTo>
                <a:lnTo>
                  <a:pt x="3203" y="1190"/>
                </a:lnTo>
                <a:lnTo>
                  <a:pt x="3203" y="946"/>
                </a:lnTo>
                <a:lnTo>
                  <a:pt x="2937" y="414"/>
                </a:lnTo>
                <a:lnTo>
                  <a:pt x="2849" y="212"/>
                </a:lnTo>
                <a:lnTo>
                  <a:pt x="2587" y="146"/>
                </a:lnTo>
                <a:lnTo>
                  <a:pt x="2533" y="56"/>
                </a:lnTo>
                <a:lnTo>
                  <a:pt x="2348" y="58"/>
                </a:lnTo>
                <a:lnTo>
                  <a:pt x="2259" y="116"/>
                </a:lnTo>
                <a:lnTo>
                  <a:pt x="2017" y="24"/>
                </a:lnTo>
                <a:lnTo>
                  <a:pt x="1862" y="42"/>
                </a:lnTo>
                <a:lnTo>
                  <a:pt x="1587" y="50"/>
                </a:lnTo>
                <a:lnTo>
                  <a:pt x="1159" y="56"/>
                </a:lnTo>
                <a:lnTo>
                  <a:pt x="607" y="48"/>
                </a:lnTo>
                <a:lnTo>
                  <a:pt x="35" y="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15" name="Freeform 14">
            <a:extLst>
              <a:ext uri="{FF2B5EF4-FFF2-40B4-BE49-F238E27FC236}">
                <a16:creationId xmlns:a16="http://schemas.microsoft.com/office/drawing/2014/main" id="{3777FA10-99EB-F346-BDC9-BDCC837CBF74}"/>
              </a:ext>
            </a:extLst>
          </p:cNvPr>
          <p:cNvSpPr>
            <a:spLocks/>
          </p:cNvSpPr>
          <p:nvPr userDrawn="1"/>
        </p:nvSpPr>
        <p:spPr bwMode="auto">
          <a:xfrm>
            <a:off x="5571379" y="3273707"/>
            <a:ext cx="900328" cy="487889"/>
          </a:xfrm>
          <a:custGeom>
            <a:avLst/>
            <a:gdLst>
              <a:gd name="T0" fmla="*/ 12 w 3036"/>
              <a:gd name="T1" fmla="*/ 11 h 1646"/>
              <a:gd name="T2" fmla="*/ 0 w 3036"/>
              <a:gd name="T3" fmla="*/ 93 h 1646"/>
              <a:gd name="T4" fmla="*/ 2 w 3036"/>
              <a:gd name="T5" fmla="*/ 311 h 1646"/>
              <a:gd name="T6" fmla="*/ 265 w 3036"/>
              <a:gd name="T7" fmla="*/ 312 h 1646"/>
              <a:gd name="T8" fmla="*/ 435 w 3036"/>
              <a:gd name="T9" fmla="*/ 298 h 1646"/>
              <a:gd name="T10" fmla="*/ 575 w 3036"/>
              <a:gd name="T11" fmla="*/ 286 h 1646"/>
              <a:gd name="T12" fmla="*/ 575 w 3036"/>
              <a:gd name="T13" fmla="*/ 251 h 1646"/>
              <a:gd name="T14" fmla="*/ 570 w 3036"/>
              <a:gd name="T15" fmla="*/ 198 h 1646"/>
              <a:gd name="T16" fmla="*/ 570 w 3036"/>
              <a:gd name="T17" fmla="*/ 135 h 1646"/>
              <a:gd name="T18" fmla="*/ 566 w 3036"/>
              <a:gd name="T19" fmla="*/ 87 h 1646"/>
              <a:gd name="T20" fmla="*/ 542 w 3036"/>
              <a:gd name="T21" fmla="*/ 73 h 1646"/>
              <a:gd name="T22" fmla="*/ 532 w 3036"/>
              <a:gd name="T23" fmla="*/ 42 h 1646"/>
              <a:gd name="T24" fmla="*/ 537 w 3036"/>
              <a:gd name="T25" fmla="*/ 25 h 1646"/>
              <a:gd name="T26" fmla="*/ 518 w 3036"/>
              <a:gd name="T27" fmla="*/ 14 h 1646"/>
              <a:gd name="T28" fmla="*/ 491 w 3036"/>
              <a:gd name="T29" fmla="*/ 0 h 1646"/>
              <a:gd name="T30" fmla="*/ 453 w 3036"/>
              <a:gd name="T31" fmla="*/ 0 h 1646"/>
              <a:gd name="T32" fmla="*/ 419 w 3036"/>
              <a:gd name="T33" fmla="*/ 2 h 1646"/>
              <a:gd name="T34" fmla="*/ 391 w 3036"/>
              <a:gd name="T35" fmla="*/ 5 h 1646"/>
              <a:gd name="T36" fmla="*/ 279 w 3036"/>
              <a:gd name="T37" fmla="*/ 11 h 1646"/>
              <a:gd name="T38" fmla="*/ 12 w 3036"/>
              <a:gd name="T39" fmla="*/ 11 h 164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036" h="1646">
                <a:moveTo>
                  <a:pt x="62" y="59"/>
                </a:moveTo>
                <a:lnTo>
                  <a:pt x="0" y="491"/>
                </a:lnTo>
                <a:lnTo>
                  <a:pt x="13" y="1641"/>
                </a:lnTo>
                <a:lnTo>
                  <a:pt x="1401" y="1646"/>
                </a:lnTo>
                <a:lnTo>
                  <a:pt x="2298" y="1572"/>
                </a:lnTo>
                <a:lnTo>
                  <a:pt x="3036" y="1509"/>
                </a:lnTo>
                <a:lnTo>
                  <a:pt x="3036" y="1326"/>
                </a:lnTo>
                <a:lnTo>
                  <a:pt x="3009" y="1043"/>
                </a:lnTo>
                <a:lnTo>
                  <a:pt x="3009" y="713"/>
                </a:lnTo>
                <a:lnTo>
                  <a:pt x="2987" y="461"/>
                </a:lnTo>
                <a:lnTo>
                  <a:pt x="2862" y="384"/>
                </a:lnTo>
                <a:lnTo>
                  <a:pt x="2807" y="221"/>
                </a:lnTo>
                <a:lnTo>
                  <a:pt x="2837" y="131"/>
                </a:lnTo>
                <a:lnTo>
                  <a:pt x="2734" y="73"/>
                </a:lnTo>
                <a:lnTo>
                  <a:pt x="2593" y="0"/>
                </a:lnTo>
                <a:lnTo>
                  <a:pt x="2392" y="2"/>
                </a:lnTo>
                <a:lnTo>
                  <a:pt x="2212" y="11"/>
                </a:lnTo>
                <a:lnTo>
                  <a:pt x="2062" y="27"/>
                </a:lnTo>
                <a:lnTo>
                  <a:pt x="1474" y="60"/>
                </a:lnTo>
                <a:lnTo>
                  <a:pt x="62" y="59"/>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16" name="Freeform 19">
            <a:extLst>
              <a:ext uri="{FF2B5EF4-FFF2-40B4-BE49-F238E27FC236}">
                <a16:creationId xmlns:a16="http://schemas.microsoft.com/office/drawing/2014/main" id="{01FAD207-F103-2245-A168-3AC69D8E83FE}"/>
              </a:ext>
            </a:extLst>
          </p:cNvPr>
          <p:cNvSpPr>
            <a:spLocks/>
          </p:cNvSpPr>
          <p:nvPr userDrawn="1"/>
        </p:nvSpPr>
        <p:spPr bwMode="auto">
          <a:xfrm>
            <a:off x="6542167" y="2219741"/>
            <a:ext cx="652934" cy="642701"/>
          </a:xfrm>
          <a:custGeom>
            <a:avLst/>
            <a:gdLst>
              <a:gd name="T0" fmla="*/ 51 w 2202"/>
              <a:gd name="T1" fmla="*/ 13 h 2170"/>
              <a:gd name="T2" fmla="*/ 28 w 2202"/>
              <a:gd name="T3" fmla="*/ 41 h 2170"/>
              <a:gd name="T4" fmla="*/ 40 w 2202"/>
              <a:gd name="T5" fmla="*/ 76 h 2170"/>
              <a:gd name="T6" fmla="*/ 19 w 2202"/>
              <a:gd name="T7" fmla="*/ 103 h 2170"/>
              <a:gd name="T8" fmla="*/ 0 w 2202"/>
              <a:gd name="T9" fmla="*/ 126 h 2170"/>
              <a:gd name="T10" fmla="*/ 23 w 2202"/>
              <a:gd name="T11" fmla="*/ 155 h 2170"/>
              <a:gd name="T12" fmla="*/ 19 w 2202"/>
              <a:gd name="T13" fmla="*/ 196 h 2170"/>
              <a:gd name="T14" fmla="*/ 11 w 2202"/>
              <a:gd name="T15" fmla="*/ 217 h 2170"/>
              <a:gd name="T16" fmla="*/ 30 w 2202"/>
              <a:gd name="T17" fmla="*/ 226 h 2170"/>
              <a:gd name="T18" fmla="*/ 56 w 2202"/>
              <a:gd name="T19" fmla="*/ 223 h 2170"/>
              <a:gd name="T20" fmla="*/ 95 w 2202"/>
              <a:gd name="T21" fmla="*/ 257 h 2170"/>
              <a:gd name="T22" fmla="*/ 153 w 2202"/>
              <a:gd name="T23" fmla="*/ 297 h 2170"/>
              <a:gd name="T24" fmla="*/ 142 w 2202"/>
              <a:gd name="T25" fmla="*/ 326 h 2170"/>
              <a:gd name="T26" fmla="*/ 154 w 2202"/>
              <a:gd name="T27" fmla="*/ 341 h 2170"/>
              <a:gd name="T28" fmla="*/ 154 w 2202"/>
              <a:gd name="T29" fmla="*/ 367 h 2170"/>
              <a:gd name="T30" fmla="*/ 162 w 2202"/>
              <a:gd name="T31" fmla="*/ 391 h 2170"/>
              <a:gd name="T32" fmla="*/ 186 w 2202"/>
              <a:gd name="T33" fmla="*/ 402 h 2170"/>
              <a:gd name="T34" fmla="*/ 204 w 2202"/>
              <a:gd name="T35" fmla="*/ 411 h 2170"/>
              <a:gd name="T36" fmla="*/ 400 w 2202"/>
              <a:gd name="T37" fmla="*/ 381 h 2170"/>
              <a:gd name="T38" fmla="*/ 400 w 2202"/>
              <a:gd name="T39" fmla="*/ 341 h 2170"/>
              <a:gd name="T40" fmla="*/ 383 w 2202"/>
              <a:gd name="T41" fmla="*/ 324 h 2170"/>
              <a:gd name="T42" fmla="*/ 380 w 2202"/>
              <a:gd name="T43" fmla="*/ 294 h 2170"/>
              <a:gd name="T44" fmla="*/ 383 w 2202"/>
              <a:gd name="T45" fmla="*/ 267 h 2170"/>
              <a:gd name="T46" fmla="*/ 389 w 2202"/>
              <a:gd name="T47" fmla="*/ 256 h 2170"/>
              <a:gd name="T48" fmla="*/ 383 w 2202"/>
              <a:gd name="T49" fmla="*/ 227 h 2170"/>
              <a:gd name="T50" fmla="*/ 389 w 2202"/>
              <a:gd name="T51" fmla="*/ 205 h 2170"/>
              <a:gd name="T52" fmla="*/ 389 w 2202"/>
              <a:gd name="T53" fmla="*/ 188 h 2170"/>
              <a:gd name="T54" fmla="*/ 417 w 2202"/>
              <a:gd name="T55" fmla="*/ 125 h 2170"/>
              <a:gd name="T56" fmla="*/ 411 w 2202"/>
              <a:gd name="T57" fmla="*/ 108 h 2170"/>
              <a:gd name="T58" fmla="*/ 400 w 2202"/>
              <a:gd name="T59" fmla="*/ 125 h 2170"/>
              <a:gd name="T60" fmla="*/ 389 w 2202"/>
              <a:gd name="T61" fmla="*/ 142 h 2170"/>
              <a:gd name="T62" fmla="*/ 383 w 2202"/>
              <a:gd name="T63" fmla="*/ 159 h 2170"/>
              <a:gd name="T64" fmla="*/ 355 w 2202"/>
              <a:gd name="T65" fmla="*/ 199 h 2170"/>
              <a:gd name="T66" fmla="*/ 355 w 2202"/>
              <a:gd name="T67" fmla="*/ 176 h 2170"/>
              <a:gd name="T68" fmla="*/ 356 w 2202"/>
              <a:gd name="T69" fmla="*/ 155 h 2170"/>
              <a:gd name="T70" fmla="*/ 368 w 2202"/>
              <a:gd name="T71" fmla="*/ 135 h 2170"/>
              <a:gd name="T72" fmla="*/ 366 w 2202"/>
              <a:gd name="T73" fmla="*/ 108 h 2170"/>
              <a:gd name="T74" fmla="*/ 349 w 2202"/>
              <a:gd name="T75" fmla="*/ 91 h 2170"/>
              <a:gd name="T76" fmla="*/ 348 w 2202"/>
              <a:gd name="T77" fmla="*/ 79 h 2170"/>
              <a:gd name="T78" fmla="*/ 320 w 2202"/>
              <a:gd name="T79" fmla="*/ 57 h 2170"/>
              <a:gd name="T80" fmla="*/ 286 w 2202"/>
              <a:gd name="T81" fmla="*/ 63 h 2170"/>
              <a:gd name="T82" fmla="*/ 281 w 2202"/>
              <a:gd name="T83" fmla="*/ 51 h 2170"/>
              <a:gd name="T84" fmla="*/ 260 w 2202"/>
              <a:gd name="T85" fmla="*/ 52 h 2170"/>
              <a:gd name="T86" fmla="*/ 233 w 2202"/>
              <a:gd name="T87" fmla="*/ 50 h 2170"/>
              <a:gd name="T88" fmla="*/ 201 w 2202"/>
              <a:gd name="T89" fmla="*/ 51 h 2170"/>
              <a:gd name="T90" fmla="*/ 184 w 2202"/>
              <a:gd name="T91" fmla="*/ 38 h 2170"/>
              <a:gd name="T92" fmla="*/ 173 w 2202"/>
              <a:gd name="T93" fmla="*/ 23 h 2170"/>
              <a:gd name="T94" fmla="*/ 127 w 2202"/>
              <a:gd name="T95" fmla="*/ 23 h 2170"/>
              <a:gd name="T96" fmla="*/ 122 w 2202"/>
              <a:gd name="T97" fmla="*/ 0 h 2170"/>
              <a:gd name="T98" fmla="*/ 70 w 2202"/>
              <a:gd name="T99" fmla="*/ 23 h 2170"/>
              <a:gd name="T100" fmla="*/ 51 w 2202"/>
              <a:gd name="T101" fmla="*/ 13 h 21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202" h="2170">
                <a:moveTo>
                  <a:pt x="267" y="70"/>
                </a:moveTo>
                <a:lnTo>
                  <a:pt x="150" y="216"/>
                </a:lnTo>
                <a:lnTo>
                  <a:pt x="209" y="400"/>
                </a:lnTo>
                <a:lnTo>
                  <a:pt x="102" y="544"/>
                </a:lnTo>
                <a:lnTo>
                  <a:pt x="0" y="667"/>
                </a:lnTo>
                <a:lnTo>
                  <a:pt x="119" y="820"/>
                </a:lnTo>
                <a:lnTo>
                  <a:pt x="102" y="1035"/>
                </a:lnTo>
                <a:lnTo>
                  <a:pt x="59" y="1146"/>
                </a:lnTo>
                <a:lnTo>
                  <a:pt x="158" y="1195"/>
                </a:lnTo>
                <a:lnTo>
                  <a:pt x="297" y="1177"/>
                </a:lnTo>
                <a:lnTo>
                  <a:pt x="501" y="1359"/>
                </a:lnTo>
                <a:lnTo>
                  <a:pt x="809" y="1567"/>
                </a:lnTo>
                <a:lnTo>
                  <a:pt x="750" y="1723"/>
                </a:lnTo>
                <a:lnTo>
                  <a:pt x="814" y="1802"/>
                </a:lnTo>
                <a:lnTo>
                  <a:pt x="814" y="1938"/>
                </a:lnTo>
                <a:lnTo>
                  <a:pt x="854" y="2066"/>
                </a:lnTo>
                <a:lnTo>
                  <a:pt x="982" y="2122"/>
                </a:lnTo>
                <a:lnTo>
                  <a:pt x="1078" y="2170"/>
                </a:lnTo>
                <a:lnTo>
                  <a:pt x="2112" y="2010"/>
                </a:lnTo>
                <a:lnTo>
                  <a:pt x="2112" y="1800"/>
                </a:lnTo>
                <a:lnTo>
                  <a:pt x="2022" y="1710"/>
                </a:lnTo>
                <a:lnTo>
                  <a:pt x="2006" y="1554"/>
                </a:lnTo>
                <a:lnTo>
                  <a:pt x="2022" y="1410"/>
                </a:lnTo>
                <a:lnTo>
                  <a:pt x="2052" y="1350"/>
                </a:lnTo>
                <a:lnTo>
                  <a:pt x="2022" y="1200"/>
                </a:lnTo>
                <a:lnTo>
                  <a:pt x="2052" y="1080"/>
                </a:lnTo>
                <a:lnTo>
                  <a:pt x="2052" y="990"/>
                </a:lnTo>
                <a:lnTo>
                  <a:pt x="2202" y="660"/>
                </a:lnTo>
                <a:lnTo>
                  <a:pt x="2172" y="570"/>
                </a:lnTo>
                <a:lnTo>
                  <a:pt x="2112" y="660"/>
                </a:lnTo>
                <a:lnTo>
                  <a:pt x="2052" y="750"/>
                </a:lnTo>
                <a:lnTo>
                  <a:pt x="2022" y="840"/>
                </a:lnTo>
                <a:lnTo>
                  <a:pt x="1872" y="1050"/>
                </a:lnTo>
                <a:lnTo>
                  <a:pt x="1872" y="930"/>
                </a:lnTo>
                <a:lnTo>
                  <a:pt x="1878" y="818"/>
                </a:lnTo>
                <a:lnTo>
                  <a:pt x="1942" y="714"/>
                </a:lnTo>
                <a:lnTo>
                  <a:pt x="1932" y="570"/>
                </a:lnTo>
                <a:lnTo>
                  <a:pt x="1842" y="480"/>
                </a:lnTo>
                <a:lnTo>
                  <a:pt x="1838" y="418"/>
                </a:lnTo>
                <a:lnTo>
                  <a:pt x="1692" y="300"/>
                </a:lnTo>
                <a:lnTo>
                  <a:pt x="1512" y="330"/>
                </a:lnTo>
                <a:lnTo>
                  <a:pt x="1482" y="270"/>
                </a:lnTo>
                <a:lnTo>
                  <a:pt x="1374" y="274"/>
                </a:lnTo>
                <a:lnTo>
                  <a:pt x="1230" y="266"/>
                </a:lnTo>
                <a:lnTo>
                  <a:pt x="1062" y="270"/>
                </a:lnTo>
                <a:lnTo>
                  <a:pt x="974" y="202"/>
                </a:lnTo>
                <a:lnTo>
                  <a:pt x="912" y="120"/>
                </a:lnTo>
                <a:lnTo>
                  <a:pt x="672" y="120"/>
                </a:lnTo>
                <a:lnTo>
                  <a:pt x="642" y="0"/>
                </a:lnTo>
                <a:lnTo>
                  <a:pt x="372" y="120"/>
                </a:lnTo>
                <a:lnTo>
                  <a:pt x="267" y="7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17" name="Freeform 22">
            <a:extLst>
              <a:ext uri="{FF2B5EF4-FFF2-40B4-BE49-F238E27FC236}">
                <a16:creationId xmlns:a16="http://schemas.microsoft.com/office/drawing/2014/main" id="{8BF8FB17-97FC-2246-A014-84A0555F6D2C}"/>
              </a:ext>
            </a:extLst>
          </p:cNvPr>
          <p:cNvSpPr>
            <a:spLocks/>
          </p:cNvSpPr>
          <p:nvPr userDrawn="1"/>
        </p:nvSpPr>
        <p:spPr bwMode="auto">
          <a:xfrm>
            <a:off x="6496759" y="3728757"/>
            <a:ext cx="591868" cy="597351"/>
          </a:xfrm>
          <a:custGeom>
            <a:avLst/>
            <a:gdLst>
              <a:gd name="T0" fmla="*/ 0 w 1990"/>
              <a:gd name="T1" fmla="*/ 45 h 2015"/>
              <a:gd name="T2" fmla="*/ 215 w 1990"/>
              <a:gd name="T3" fmla="*/ 18 h 2015"/>
              <a:gd name="T4" fmla="*/ 273 w 1990"/>
              <a:gd name="T5" fmla="*/ 12 h 2015"/>
              <a:gd name="T6" fmla="*/ 331 w 1990"/>
              <a:gd name="T7" fmla="*/ 0 h 2015"/>
              <a:gd name="T8" fmla="*/ 342 w 1990"/>
              <a:gd name="T9" fmla="*/ 12 h 2015"/>
              <a:gd name="T10" fmla="*/ 325 w 1990"/>
              <a:gd name="T11" fmla="*/ 34 h 2015"/>
              <a:gd name="T12" fmla="*/ 337 w 1990"/>
              <a:gd name="T13" fmla="*/ 46 h 2015"/>
              <a:gd name="T14" fmla="*/ 357 w 1990"/>
              <a:gd name="T15" fmla="*/ 54 h 2015"/>
              <a:gd name="T16" fmla="*/ 376 w 1990"/>
              <a:gd name="T17" fmla="*/ 45 h 2015"/>
              <a:gd name="T18" fmla="*/ 378 w 1990"/>
              <a:gd name="T19" fmla="*/ 63 h 2015"/>
              <a:gd name="T20" fmla="*/ 367 w 1990"/>
              <a:gd name="T21" fmla="*/ 77 h 2015"/>
              <a:gd name="T22" fmla="*/ 366 w 1990"/>
              <a:gd name="T23" fmla="*/ 94 h 2015"/>
              <a:gd name="T24" fmla="*/ 355 w 1990"/>
              <a:gd name="T25" fmla="*/ 106 h 2015"/>
              <a:gd name="T26" fmla="*/ 350 w 1990"/>
              <a:gd name="T27" fmla="*/ 143 h 2015"/>
              <a:gd name="T28" fmla="*/ 338 w 1990"/>
              <a:gd name="T29" fmla="*/ 163 h 2015"/>
              <a:gd name="T30" fmla="*/ 322 w 1990"/>
              <a:gd name="T31" fmla="*/ 209 h 2015"/>
              <a:gd name="T32" fmla="*/ 301 w 1990"/>
              <a:gd name="T33" fmla="*/ 238 h 2015"/>
              <a:gd name="T34" fmla="*/ 293 w 1990"/>
              <a:gd name="T35" fmla="*/ 274 h 2015"/>
              <a:gd name="T36" fmla="*/ 296 w 1990"/>
              <a:gd name="T37" fmla="*/ 329 h 2015"/>
              <a:gd name="T38" fmla="*/ 293 w 1990"/>
              <a:gd name="T39" fmla="*/ 359 h 2015"/>
              <a:gd name="T40" fmla="*/ 249 w 1990"/>
              <a:gd name="T41" fmla="*/ 365 h 2015"/>
              <a:gd name="T42" fmla="*/ 190 w 1990"/>
              <a:gd name="T43" fmla="*/ 365 h 2015"/>
              <a:gd name="T44" fmla="*/ 115 w 1990"/>
              <a:gd name="T45" fmla="*/ 368 h 2015"/>
              <a:gd name="T46" fmla="*/ 65 w 1990"/>
              <a:gd name="T47" fmla="*/ 382 h 2015"/>
              <a:gd name="T48" fmla="*/ 58 w 1990"/>
              <a:gd name="T49" fmla="*/ 363 h 2015"/>
              <a:gd name="T50" fmla="*/ 63 w 1990"/>
              <a:gd name="T51" fmla="*/ 344 h 2015"/>
              <a:gd name="T52" fmla="*/ 56 w 1990"/>
              <a:gd name="T53" fmla="*/ 322 h 2015"/>
              <a:gd name="T54" fmla="*/ 17 w 1990"/>
              <a:gd name="T55" fmla="*/ 322 h 2015"/>
              <a:gd name="T56" fmla="*/ 17 w 1990"/>
              <a:gd name="T57" fmla="*/ 168 h 2015"/>
              <a:gd name="T58" fmla="*/ 4 w 1990"/>
              <a:gd name="T59" fmla="*/ 110 h 2015"/>
              <a:gd name="T60" fmla="*/ 0 w 1990"/>
              <a:gd name="T61" fmla="*/ 71 h 2015"/>
              <a:gd name="T62" fmla="*/ 0 w 1990"/>
              <a:gd name="T63" fmla="*/ 45 h 201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990" h="2015">
                <a:moveTo>
                  <a:pt x="2" y="240"/>
                </a:moveTo>
                <a:lnTo>
                  <a:pt x="1130" y="93"/>
                </a:lnTo>
                <a:lnTo>
                  <a:pt x="1435" y="62"/>
                </a:lnTo>
                <a:lnTo>
                  <a:pt x="1742" y="0"/>
                </a:lnTo>
                <a:lnTo>
                  <a:pt x="1798" y="61"/>
                </a:lnTo>
                <a:lnTo>
                  <a:pt x="1711" y="179"/>
                </a:lnTo>
                <a:lnTo>
                  <a:pt x="1775" y="243"/>
                </a:lnTo>
                <a:lnTo>
                  <a:pt x="1877" y="287"/>
                </a:lnTo>
                <a:lnTo>
                  <a:pt x="1979" y="240"/>
                </a:lnTo>
                <a:lnTo>
                  <a:pt x="1990" y="334"/>
                </a:lnTo>
                <a:lnTo>
                  <a:pt x="1934" y="406"/>
                </a:lnTo>
                <a:lnTo>
                  <a:pt x="1926" y="494"/>
                </a:lnTo>
                <a:lnTo>
                  <a:pt x="1870" y="558"/>
                </a:lnTo>
                <a:lnTo>
                  <a:pt x="1842" y="756"/>
                </a:lnTo>
                <a:lnTo>
                  <a:pt x="1782" y="862"/>
                </a:lnTo>
                <a:lnTo>
                  <a:pt x="1694" y="1102"/>
                </a:lnTo>
                <a:lnTo>
                  <a:pt x="1582" y="1254"/>
                </a:lnTo>
                <a:lnTo>
                  <a:pt x="1542" y="1446"/>
                </a:lnTo>
                <a:lnTo>
                  <a:pt x="1558" y="1734"/>
                </a:lnTo>
                <a:lnTo>
                  <a:pt x="1542" y="1894"/>
                </a:lnTo>
                <a:lnTo>
                  <a:pt x="1310" y="1926"/>
                </a:lnTo>
                <a:lnTo>
                  <a:pt x="1002" y="1926"/>
                </a:lnTo>
                <a:lnTo>
                  <a:pt x="607" y="1942"/>
                </a:lnTo>
                <a:lnTo>
                  <a:pt x="342" y="2015"/>
                </a:lnTo>
                <a:lnTo>
                  <a:pt x="303" y="1913"/>
                </a:lnTo>
                <a:lnTo>
                  <a:pt x="333" y="1814"/>
                </a:lnTo>
                <a:lnTo>
                  <a:pt x="297" y="1697"/>
                </a:lnTo>
                <a:lnTo>
                  <a:pt x="92" y="1701"/>
                </a:lnTo>
                <a:lnTo>
                  <a:pt x="92" y="888"/>
                </a:lnTo>
                <a:lnTo>
                  <a:pt x="21" y="578"/>
                </a:lnTo>
                <a:lnTo>
                  <a:pt x="0" y="377"/>
                </a:lnTo>
                <a:lnTo>
                  <a:pt x="2" y="24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18" name="Freeform 28">
            <a:extLst>
              <a:ext uri="{FF2B5EF4-FFF2-40B4-BE49-F238E27FC236}">
                <a16:creationId xmlns:a16="http://schemas.microsoft.com/office/drawing/2014/main" id="{B9C270CF-52B2-3443-82B7-AD4EF677F06A}"/>
              </a:ext>
            </a:extLst>
          </p:cNvPr>
          <p:cNvSpPr>
            <a:spLocks/>
          </p:cNvSpPr>
          <p:nvPr userDrawn="1"/>
        </p:nvSpPr>
        <p:spPr bwMode="auto">
          <a:xfrm>
            <a:off x="7043219" y="3502014"/>
            <a:ext cx="978617" cy="448796"/>
          </a:xfrm>
          <a:custGeom>
            <a:avLst/>
            <a:gdLst>
              <a:gd name="T0" fmla="*/ 27 w 3296"/>
              <a:gd name="T1" fmla="*/ 190 h 1514"/>
              <a:gd name="T2" fmla="*/ 28 w 3296"/>
              <a:gd name="T3" fmla="*/ 207 h 1514"/>
              <a:gd name="T4" fmla="*/ 17 w 3296"/>
              <a:gd name="T5" fmla="*/ 222 h 1514"/>
              <a:gd name="T6" fmla="*/ 16 w 3296"/>
              <a:gd name="T7" fmla="*/ 238 h 1514"/>
              <a:gd name="T8" fmla="*/ 5 w 3296"/>
              <a:gd name="T9" fmla="*/ 250 h 1514"/>
              <a:gd name="T10" fmla="*/ 0 w 3296"/>
              <a:gd name="T11" fmla="*/ 287 h 1514"/>
              <a:gd name="T12" fmla="*/ 10 w 3296"/>
              <a:gd name="T13" fmla="*/ 286 h 1514"/>
              <a:gd name="T14" fmla="*/ 44 w 3296"/>
              <a:gd name="T15" fmla="*/ 280 h 1514"/>
              <a:gd name="T16" fmla="*/ 77 w 3296"/>
              <a:gd name="T17" fmla="*/ 277 h 1514"/>
              <a:gd name="T18" fmla="*/ 97 w 3296"/>
              <a:gd name="T19" fmla="*/ 273 h 1514"/>
              <a:gd name="T20" fmla="*/ 114 w 3296"/>
              <a:gd name="T21" fmla="*/ 273 h 1514"/>
              <a:gd name="T22" fmla="*/ 143 w 3296"/>
              <a:gd name="T23" fmla="*/ 272 h 1514"/>
              <a:gd name="T24" fmla="*/ 157 w 3296"/>
              <a:gd name="T25" fmla="*/ 261 h 1514"/>
              <a:gd name="T26" fmla="*/ 162 w 3296"/>
              <a:gd name="T27" fmla="*/ 250 h 1514"/>
              <a:gd name="T28" fmla="*/ 181 w 3296"/>
              <a:gd name="T29" fmla="*/ 255 h 1514"/>
              <a:gd name="T30" fmla="*/ 196 w 3296"/>
              <a:gd name="T31" fmla="*/ 244 h 1514"/>
              <a:gd name="T32" fmla="*/ 208 w 3296"/>
              <a:gd name="T33" fmla="*/ 248 h 1514"/>
              <a:gd name="T34" fmla="*/ 211 w 3296"/>
              <a:gd name="T35" fmla="*/ 260 h 1514"/>
              <a:gd name="T36" fmla="*/ 236 w 3296"/>
              <a:gd name="T37" fmla="*/ 256 h 1514"/>
              <a:gd name="T38" fmla="*/ 275 w 3296"/>
              <a:gd name="T39" fmla="*/ 244 h 1514"/>
              <a:gd name="T40" fmla="*/ 302 w 3296"/>
              <a:gd name="T41" fmla="*/ 241 h 1514"/>
              <a:gd name="T42" fmla="*/ 338 w 3296"/>
              <a:gd name="T43" fmla="*/ 228 h 1514"/>
              <a:gd name="T44" fmla="*/ 373 w 3296"/>
              <a:gd name="T45" fmla="*/ 227 h 1514"/>
              <a:gd name="T46" fmla="*/ 396 w 3296"/>
              <a:gd name="T47" fmla="*/ 216 h 1514"/>
              <a:gd name="T48" fmla="*/ 426 w 3296"/>
              <a:gd name="T49" fmla="*/ 218 h 1514"/>
              <a:gd name="T50" fmla="*/ 447 w 3296"/>
              <a:gd name="T51" fmla="*/ 204 h 1514"/>
              <a:gd name="T52" fmla="*/ 447 w 3296"/>
              <a:gd name="T53" fmla="*/ 176 h 1514"/>
              <a:gd name="T54" fmla="*/ 464 w 3296"/>
              <a:gd name="T55" fmla="*/ 171 h 1514"/>
              <a:gd name="T56" fmla="*/ 479 w 3296"/>
              <a:gd name="T57" fmla="*/ 146 h 1514"/>
              <a:gd name="T58" fmla="*/ 550 w 3296"/>
              <a:gd name="T59" fmla="*/ 92 h 1514"/>
              <a:gd name="T60" fmla="*/ 543 w 3296"/>
              <a:gd name="T61" fmla="*/ 74 h 1514"/>
              <a:gd name="T62" fmla="*/ 612 w 3296"/>
              <a:gd name="T63" fmla="*/ 39 h 1514"/>
              <a:gd name="T64" fmla="*/ 625 w 3296"/>
              <a:gd name="T65" fmla="*/ 21 h 1514"/>
              <a:gd name="T66" fmla="*/ 624 w 3296"/>
              <a:gd name="T67" fmla="*/ 0 h 1514"/>
              <a:gd name="T68" fmla="*/ 598 w 3296"/>
              <a:gd name="T69" fmla="*/ 12 h 1514"/>
              <a:gd name="T70" fmla="*/ 551 w 3296"/>
              <a:gd name="T71" fmla="*/ 20 h 1514"/>
              <a:gd name="T72" fmla="*/ 491 w 3296"/>
              <a:gd name="T73" fmla="*/ 35 h 1514"/>
              <a:gd name="T74" fmla="*/ 450 w 3296"/>
              <a:gd name="T75" fmla="*/ 46 h 1514"/>
              <a:gd name="T76" fmla="*/ 396 w 3296"/>
              <a:gd name="T77" fmla="*/ 55 h 1514"/>
              <a:gd name="T78" fmla="*/ 352 w 3296"/>
              <a:gd name="T79" fmla="*/ 61 h 1514"/>
              <a:gd name="T80" fmla="*/ 279 w 3296"/>
              <a:gd name="T81" fmla="*/ 76 h 1514"/>
              <a:gd name="T82" fmla="*/ 228 w 3296"/>
              <a:gd name="T83" fmla="*/ 92 h 1514"/>
              <a:gd name="T84" fmla="*/ 193 w 3296"/>
              <a:gd name="T85" fmla="*/ 91 h 1514"/>
              <a:gd name="T86" fmla="*/ 131 w 3296"/>
              <a:gd name="T87" fmla="*/ 116 h 1514"/>
              <a:gd name="T88" fmla="*/ 104 w 3296"/>
              <a:gd name="T89" fmla="*/ 117 h 1514"/>
              <a:gd name="T90" fmla="*/ 82 w 3296"/>
              <a:gd name="T91" fmla="*/ 123 h 1514"/>
              <a:gd name="T92" fmla="*/ 60 w 3296"/>
              <a:gd name="T93" fmla="*/ 120 h 1514"/>
              <a:gd name="T94" fmla="*/ 43 w 3296"/>
              <a:gd name="T95" fmla="*/ 127 h 1514"/>
              <a:gd name="T96" fmla="*/ 36 w 3296"/>
              <a:gd name="T97" fmla="*/ 144 h 1514"/>
              <a:gd name="T98" fmla="*/ 27 w 3296"/>
              <a:gd name="T99" fmla="*/ 162 h 1514"/>
              <a:gd name="T100" fmla="*/ 32 w 3296"/>
              <a:gd name="T101" fmla="*/ 179 h 1514"/>
              <a:gd name="T102" fmla="*/ 27 w 3296"/>
              <a:gd name="T103" fmla="*/ 190 h 151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296" h="1514">
                <a:moveTo>
                  <a:pt x="140" y="1004"/>
                </a:moveTo>
                <a:lnTo>
                  <a:pt x="150" y="1093"/>
                </a:lnTo>
                <a:lnTo>
                  <a:pt x="92" y="1169"/>
                </a:lnTo>
                <a:lnTo>
                  <a:pt x="86" y="1255"/>
                </a:lnTo>
                <a:lnTo>
                  <a:pt x="29" y="1321"/>
                </a:lnTo>
                <a:lnTo>
                  <a:pt x="0" y="1514"/>
                </a:lnTo>
                <a:lnTo>
                  <a:pt x="51" y="1511"/>
                </a:lnTo>
                <a:lnTo>
                  <a:pt x="231" y="1475"/>
                </a:lnTo>
                <a:lnTo>
                  <a:pt x="405" y="1463"/>
                </a:lnTo>
                <a:lnTo>
                  <a:pt x="513" y="1439"/>
                </a:lnTo>
                <a:lnTo>
                  <a:pt x="603" y="1439"/>
                </a:lnTo>
                <a:lnTo>
                  <a:pt x="753" y="1433"/>
                </a:lnTo>
                <a:lnTo>
                  <a:pt x="826" y="1378"/>
                </a:lnTo>
                <a:lnTo>
                  <a:pt x="856" y="1318"/>
                </a:lnTo>
                <a:lnTo>
                  <a:pt x="957" y="1343"/>
                </a:lnTo>
                <a:lnTo>
                  <a:pt x="1036" y="1288"/>
                </a:lnTo>
                <a:lnTo>
                  <a:pt x="1095" y="1307"/>
                </a:lnTo>
                <a:lnTo>
                  <a:pt x="1113" y="1373"/>
                </a:lnTo>
                <a:lnTo>
                  <a:pt x="1246" y="1348"/>
                </a:lnTo>
                <a:lnTo>
                  <a:pt x="1449" y="1289"/>
                </a:lnTo>
                <a:lnTo>
                  <a:pt x="1593" y="1271"/>
                </a:lnTo>
                <a:lnTo>
                  <a:pt x="1784" y="1205"/>
                </a:lnTo>
                <a:lnTo>
                  <a:pt x="1965" y="1198"/>
                </a:lnTo>
                <a:lnTo>
                  <a:pt x="2090" y="1139"/>
                </a:lnTo>
                <a:lnTo>
                  <a:pt x="2246" y="1151"/>
                </a:lnTo>
                <a:lnTo>
                  <a:pt x="2355" y="1078"/>
                </a:lnTo>
                <a:lnTo>
                  <a:pt x="2357" y="931"/>
                </a:lnTo>
                <a:lnTo>
                  <a:pt x="2445" y="903"/>
                </a:lnTo>
                <a:lnTo>
                  <a:pt x="2528" y="769"/>
                </a:lnTo>
                <a:lnTo>
                  <a:pt x="2900" y="483"/>
                </a:lnTo>
                <a:lnTo>
                  <a:pt x="2865" y="388"/>
                </a:lnTo>
                <a:lnTo>
                  <a:pt x="3225" y="208"/>
                </a:lnTo>
                <a:lnTo>
                  <a:pt x="3296" y="113"/>
                </a:lnTo>
                <a:lnTo>
                  <a:pt x="3293" y="0"/>
                </a:lnTo>
                <a:lnTo>
                  <a:pt x="3152" y="65"/>
                </a:lnTo>
                <a:lnTo>
                  <a:pt x="2906" y="107"/>
                </a:lnTo>
                <a:lnTo>
                  <a:pt x="2590" y="182"/>
                </a:lnTo>
                <a:lnTo>
                  <a:pt x="2372" y="245"/>
                </a:lnTo>
                <a:lnTo>
                  <a:pt x="2086" y="292"/>
                </a:lnTo>
                <a:lnTo>
                  <a:pt x="1856" y="322"/>
                </a:lnTo>
                <a:lnTo>
                  <a:pt x="1472" y="400"/>
                </a:lnTo>
                <a:lnTo>
                  <a:pt x="1200" y="485"/>
                </a:lnTo>
                <a:lnTo>
                  <a:pt x="1017" y="479"/>
                </a:lnTo>
                <a:lnTo>
                  <a:pt x="689" y="613"/>
                </a:lnTo>
                <a:lnTo>
                  <a:pt x="549" y="617"/>
                </a:lnTo>
                <a:lnTo>
                  <a:pt x="435" y="649"/>
                </a:lnTo>
                <a:lnTo>
                  <a:pt x="315" y="632"/>
                </a:lnTo>
                <a:lnTo>
                  <a:pt x="228" y="671"/>
                </a:lnTo>
                <a:lnTo>
                  <a:pt x="189" y="761"/>
                </a:lnTo>
                <a:lnTo>
                  <a:pt x="140" y="853"/>
                </a:lnTo>
                <a:lnTo>
                  <a:pt x="170" y="943"/>
                </a:lnTo>
                <a:lnTo>
                  <a:pt x="140" y="1004"/>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19" name="Freeform 29">
            <a:extLst>
              <a:ext uri="{FF2B5EF4-FFF2-40B4-BE49-F238E27FC236}">
                <a16:creationId xmlns:a16="http://schemas.microsoft.com/office/drawing/2014/main" id="{F158C1BB-B464-F94F-BBAF-87262816828E}"/>
              </a:ext>
            </a:extLst>
          </p:cNvPr>
          <p:cNvSpPr>
            <a:spLocks/>
          </p:cNvSpPr>
          <p:nvPr userDrawn="1"/>
        </p:nvSpPr>
        <p:spPr bwMode="auto">
          <a:xfrm>
            <a:off x="6927352" y="3927354"/>
            <a:ext cx="416500" cy="722452"/>
          </a:xfrm>
          <a:custGeom>
            <a:avLst/>
            <a:gdLst>
              <a:gd name="T0" fmla="*/ 74 w 1400"/>
              <a:gd name="T1" fmla="*/ 16 h 2439"/>
              <a:gd name="T2" fmla="*/ 63 w 1400"/>
              <a:gd name="T3" fmla="*/ 36 h 2439"/>
              <a:gd name="T4" fmla="*/ 46 w 1400"/>
              <a:gd name="T5" fmla="*/ 82 h 2439"/>
              <a:gd name="T6" fmla="*/ 25 w 1400"/>
              <a:gd name="T7" fmla="*/ 110 h 2439"/>
              <a:gd name="T8" fmla="*/ 17 w 1400"/>
              <a:gd name="T9" fmla="*/ 147 h 2439"/>
              <a:gd name="T10" fmla="*/ 20 w 1400"/>
              <a:gd name="T11" fmla="*/ 200 h 2439"/>
              <a:gd name="T12" fmla="*/ 17 w 1400"/>
              <a:gd name="T13" fmla="*/ 231 h 2439"/>
              <a:gd name="T14" fmla="*/ 26 w 1400"/>
              <a:gd name="T15" fmla="*/ 252 h 2439"/>
              <a:gd name="T16" fmla="*/ 34 w 1400"/>
              <a:gd name="T17" fmla="*/ 265 h 2439"/>
              <a:gd name="T18" fmla="*/ 29 w 1400"/>
              <a:gd name="T19" fmla="*/ 279 h 2439"/>
              <a:gd name="T20" fmla="*/ 34 w 1400"/>
              <a:gd name="T21" fmla="*/ 293 h 2439"/>
              <a:gd name="T22" fmla="*/ 23 w 1400"/>
              <a:gd name="T23" fmla="*/ 311 h 2439"/>
              <a:gd name="T24" fmla="*/ 23 w 1400"/>
              <a:gd name="T25" fmla="*/ 333 h 2439"/>
              <a:gd name="T26" fmla="*/ 5 w 1400"/>
              <a:gd name="T27" fmla="*/ 359 h 2439"/>
              <a:gd name="T28" fmla="*/ 0 w 1400"/>
              <a:gd name="T29" fmla="*/ 384 h 2439"/>
              <a:gd name="T30" fmla="*/ 1 w 1400"/>
              <a:gd name="T31" fmla="*/ 407 h 2439"/>
              <a:gd name="T32" fmla="*/ 84 w 1400"/>
              <a:gd name="T33" fmla="*/ 407 h 2439"/>
              <a:gd name="T34" fmla="*/ 111 w 1400"/>
              <a:gd name="T35" fmla="*/ 402 h 2439"/>
              <a:gd name="T36" fmla="*/ 139 w 1400"/>
              <a:gd name="T37" fmla="*/ 397 h 2439"/>
              <a:gd name="T38" fmla="*/ 154 w 1400"/>
              <a:gd name="T39" fmla="*/ 401 h 2439"/>
              <a:gd name="T40" fmla="*/ 151 w 1400"/>
              <a:gd name="T41" fmla="*/ 421 h 2439"/>
              <a:gd name="T42" fmla="*/ 161 w 1400"/>
              <a:gd name="T43" fmla="*/ 446 h 2439"/>
              <a:gd name="T44" fmla="*/ 173 w 1400"/>
              <a:gd name="T45" fmla="*/ 462 h 2439"/>
              <a:gd name="T46" fmla="*/ 218 w 1400"/>
              <a:gd name="T47" fmla="*/ 437 h 2439"/>
              <a:gd name="T48" fmla="*/ 258 w 1400"/>
              <a:gd name="T49" fmla="*/ 437 h 2439"/>
              <a:gd name="T50" fmla="*/ 264 w 1400"/>
              <a:gd name="T51" fmla="*/ 426 h 2439"/>
              <a:gd name="T52" fmla="*/ 266 w 1400"/>
              <a:gd name="T53" fmla="*/ 386 h 2439"/>
              <a:gd name="T54" fmla="*/ 259 w 1400"/>
              <a:gd name="T55" fmla="*/ 336 h 2439"/>
              <a:gd name="T56" fmla="*/ 252 w 1400"/>
              <a:gd name="T57" fmla="*/ 278 h 2439"/>
              <a:gd name="T58" fmla="*/ 243 w 1400"/>
              <a:gd name="T59" fmla="*/ 159 h 2439"/>
              <a:gd name="T60" fmla="*/ 235 w 1400"/>
              <a:gd name="T61" fmla="*/ 96 h 2439"/>
              <a:gd name="T62" fmla="*/ 236 w 1400"/>
              <a:gd name="T63" fmla="*/ 52 h 2439"/>
              <a:gd name="T64" fmla="*/ 218 w 1400"/>
              <a:gd name="T65" fmla="*/ 0 h 2439"/>
              <a:gd name="T66" fmla="*/ 188 w 1400"/>
              <a:gd name="T67" fmla="*/ 1 h 2439"/>
              <a:gd name="T68" fmla="*/ 171 w 1400"/>
              <a:gd name="T69" fmla="*/ 1 h 2439"/>
              <a:gd name="T70" fmla="*/ 149 w 1400"/>
              <a:gd name="T71" fmla="*/ 6 h 2439"/>
              <a:gd name="T72" fmla="*/ 118 w 1400"/>
              <a:gd name="T73" fmla="*/ 8 h 2439"/>
              <a:gd name="T74" fmla="*/ 84 w 1400"/>
              <a:gd name="T75" fmla="*/ 15 h 2439"/>
              <a:gd name="T76" fmla="*/ 74 w 1400"/>
              <a:gd name="T77" fmla="*/ 16 h 243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400" h="2439">
                <a:moveTo>
                  <a:pt x="390" y="83"/>
                </a:moveTo>
                <a:lnTo>
                  <a:pt x="330" y="189"/>
                </a:lnTo>
                <a:lnTo>
                  <a:pt x="241" y="431"/>
                </a:lnTo>
                <a:lnTo>
                  <a:pt x="129" y="582"/>
                </a:lnTo>
                <a:lnTo>
                  <a:pt x="87" y="774"/>
                </a:lnTo>
                <a:lnTo>
                  <a:pt x="106" y="1056"/>
                </a:lnTo>
                <a:lnTo>
                  <a:pt x="90" y="1221"/>
                </a:lnTo>
                <a:lnTo>
                  <a:pt x="139" y="1329"/>
                </a:lnTo>
                <a:lnTo>
                  <a:pt x="180" y="1398"/>
                </a:lnTo>
                <a:lnTo>
                  <a:pt x="151" y="1472"/>
                </a:lnTo>
                <a:lnTo>
                  <a:pt x="180" y="1548"/>
                </a:lnTo>
                <a:lnTo>
                  <a:pt x="120" y="1640"/>
                </a:lnTo>
                <a:lnTo>
                  <a:pt x="121" y="1758"/>
                </a:lnTo>
                <a:lnTo>
                  <a:pt x="25" y="1893"/>
                </a:lnTo>
                <a:lnTo>
                  <a:pt x="0" y="2027"/>
                </a:lnTo>
                <a:lnTo>
                  <a:pt x="3" y="2147"/>
                </a:lnTo>
                <a:lnTo>
                  <a:pt x="444" y="2151"/>
                </a:lnTo>
                <a:lnTo>
                  <a:pt x="585" y="2121"/>
                </a:lnTo>
                <a:lnTo>
                  <a:pt x="732" y="2097"/>
                </a:lnTo>
                <a:lnTo>
                  <a:pt x="811" y="2117"/>
                </a:lnTo>
                <a:lnTo>
                  <a:pt x="793" y="2223"/>
                </a:lnTo>
                <a:lnTo>
                  <a:pt x="847" y="2357"/>
                </a:lnTo>
                <a:lnTo>
                  <a:pt x="910" y="2439"/>
                </a:lnTo>
                <a:lnTo>
                  <a:pt x="1148" y="2309"/>
                </a:lnTo>
                <a:lnTo>
                  <a:pt x="1358" y="2309"/>
                </a:lnTo>
                <a:lnTo>
                  <a:pt x="1388" y="2249"/>
                </a:lnTo>
                <a:lnTo>
                  <a:pt x="1400" y="2037"/>
                </a:lnTo>
                <a:lnTo>
                  <a:pt x="1363" y="1772"/>
                </a:lnTo>
                <a:lnTo>
                  <a:pt x="1327" y="1470"/>
                </a:lnTo>
                <a:lnTo>
                  <a:pt x="1281" y="839"/>
                </a:lnTo>
                <a:lnTo>
                  <a:pt x="1238" y="509"/>
                </a:lnTo>
                <a:lnTo>
                  <a:pt x="1244" y="272"/>
                </a:lnTo>
                <a:lnTo>
                  <a:pt x="1146" y="0"/>
                </a:lnTo>
                <a:lnTo>
                  <a:pt x="988" y="5"/>
                </a:lnTo>
                <a:lnTo>
                  <a:pt x="900" y="6"/>
                </a:lnTo>
                <a:lnTo>
                  <a:pt x="786" y="30"/>
                </a:lnTo>
                <a:lnTo>
                  <a:pt x="621" y="42"/>
                </a:lnTo>
                <a:lnTo>
                  <a:pt x="444" y="77"/>
                </a:lnTo>
                <a:lnTo>
                  <a:pt x="390" y="83"/>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20" name="Freeform 34">
            <a:extLst>
              <a:ext uri="{FF2B5EF4-FFF2-40B4-BE49-F238E27FC236}">
                <a16:creationId xmlns:a16="http://schemas.microsoft.com/office/drawing/2014/main" id="{42212B03-C831-FA40-884D-93FB57A6FAB1}"/>
              </a:ext>
            </a:extLst>
          </p:cNvPr>
          <p:cNvSpPr>
            <a:spLocks/>
          </p:cNvSpPr>
          <p:nvPr userDrawn="1"/>
        </p:nvSpPr>
        <p:spPr bwMode="auto">
          <a:xfrm>
            <a:off x="7743126" y="3300291"/>
            <a:ext cx="1014631" cy="520727"/>
          </a:xfrm>
          <a:custGeom>
            <a:avLst/>
            <a:gdLst>
              <a:gd name="T0" fmla="*/ 0 w 3422"/>
              <a:gd name="T1" fmla="*/ 333 h 1760"/>
              <a:gd name="T2" fmla="*/ 32 w 3422"/>
              <a:gd name="T3" fmla="*/ 329 h 1760"/>
              <a:gd name="T4" fmla="*/ 70 w 3422"/>
              <a:gd name="T5" fmla="*/ 317 h 1760"/>
              <a:gd name="T6" fmla="*/ 92 w 3422"/>
              <a:gd name="T7" fmla="*/ 314 h 1760"/>
              <a:gd name="T8" fmla="*/ 161 w 3422"/>
              <a:gd name="T9" fmla="*/ 282 h 1760"/>
              <a:gd name="T10" fmla="*/ 205 w 3422"/>
              <a:gd name="T11" fmla="*/ 268 h 1760"/>
              <a:gd name="T12" fmla="*/ 243 w 3422"/>
              <a:gd name="T13" fmla="*/ 258 h 1760"/>
              <a:gd name="T14" fmla="*/ 275 w 3422"/>
              <a:gd name="T15" fmla="*/ 262 h 1760"/>
              <a:gd name="T16" fmla="*/ 292 w 3422"/>
              <a:gd name="T17" fmla="*/ 280 h 1760"/>
              <a:gd name="T18" fmla="*/ 327 w 3422"/>
              <a:gd name="T19" fmla="*/ 268 h 1760"/>
              <a:gd name="T20" fmla="*/ 371 w 3422"/>
              <a:gd name="T21" fmla="*/ 246 h 1760"/>
              <a:gd name="T22" fmla="*/ 418 w 3422"/>
              <a:gd name="T23" fmla="*/ 286 h 1760"/>
              <a:gd name="T24" fmla="*/ 457 w 3422"/>
              <a:gd name="T25" fmla="*/ 308 h 1760"/>
              <a:gd name="T26" fmla="*/ 467 w 3422"/>
              <a:gd name="T27" fmla="*/ 331 h 1760"/>
              <a:gd name="T28" fmla="*/ 506 w 3422"/>
              <a:gd name="T29" fmla="*/ 301 h 1760"/>
              <a:gd name="T30" fmla="*/ 525 w 3422"/>
              <a:gd name="T31" fmla="*/ 276 h 1760"/>
              <a:gd name="T32" fmla="*/ 537 w 3422"/>
              <a:gd name="T33" fmla="*/ 246 h 1760"/>
              <a:gd name="T34" fmla="*/ 554 w 3422"/>
              <a:gd name="T35" fmla="*/ 217 h 1760"/>
              <a:gd name="T36" fmla="*/ 582 w 3422"/>
              <a:gd name="T37" fmla="*/ 202 h 1760"/>
              <a:gd name="T38" fmla="*/ 603 w 3422"/>
              <a:gd name="T39" fmla="*/ 187 h 1760"/>
              <a:gd name="T40" fmla="*/ 614 w 3422"/>
              <a:gd name="T41" fmla="*/ 176 h 1760"/>
              <a:gd name="T42" fmla="*/ 603 w 3422"/>
              <a:gd name="T43" fmla="*/ 165 h 1760"/>
              <a:gd name="T44" fmla="*/ 568 w 3422"/>
              <a:gd name="T45" fmla="*/ 182 h 1760"/>
              <a:gd name="T46" fmla="*/ 563 w 3422"/>
              <a:gd name="T47" fmla="*/ 165 h 1760"/>
              <a:gd name="T48" fmla="*/ 582 w 3422"/>
              <a:gd name="T49" fmla="*/ 160 h 1760"/>
              <a:gd name="T50" fmla="*/ 592 w 3422"/>
              <a:gd name="T51" fmla="*/ 148 h 1760"/>
              <a:gd name="T52" fmla="*/ 591 w 3422"/>
              <a:gd name="T53" fmla="*/ 125 h 1760"/>
              <a:gd name="T54" fmla="*/ 625 w 3422"/>
              <a:gd name="T55" fmla="*/ 114 h 1760"/>
              <a:gd name="T56" fmla="*/ 645 w 3422"/>
              <a:gd name="T57" fmla="*/ 90 h 1760"/>
              <a:gd name="T58" fmla="*/ 648 w 3422"/>
              <a:gd name="T59" fmla="*/ 68 h 1760"/>
              <a:gd name="T60" fmla="*/ 625 w 3422"/>
              <a:gd name="T61" fmla="*/ 45 h 1760"/>
              <a:gd name="T62" fmla="*/ 620 w 3422"/>
              <a:gd name="T63" fmla="*/ 68 h 1760"/>
              <a:gd name="T64" fmla="*/ 602 w 3422"/>
              <a:gd name="T65" fmla="*/ 63 h 1760"/>
              <a:gd name="T66" fmla="*/ 570 w 3422"/>
              <a:gd name="T67" fmla="*/ 70 h 1760"/>
              <a:gd name="T68" fmla="*/ 551 w 3422"/>
              <a:gd name="T69" fmla="*/ 51 h 1760"/>
              <a:gd name="T70" fmla="*/ 564 w 3422"/>
              <a:gd name="T71" fmla="*/ 39 h 1760"/>
              <a:gd name="T72" fmla="*/ 586 w 3422"/>
              <a:gd name="T73" fmla="*/ 49 h 1760"/>
              <a:gd name="T74" fmla="*/ 599 w 3422"/>
              <a:gd name="T75" fmla="*/ 34 h 1760"/>
              <a:gd name="T76" fmla="*/ 620 w 3422"/>
              <a:gd name="T77" fmla="*/ 28 h 1760"/>
              <a:gd name="T78" fmla="*/ 591 w 3422"/>
              <a:gd name="T79" fmla="*/ 0 h 1760"/>
              <a:gd name="T80" fmla="*/ 554 w 3422"/>
              <a:gd name="T81" fmla="*/ 17 h 1760"/>
              <a:gd name="T82" fmla="*/ 512 w 3422"/>
              <a:gd name="T83" fmla="*/ 23 h 1760"/>
              <a:gd name="T84" fmla="*/ 351 w 3422"/>
              <a:gd name="T85" fmla="*/ 70 h 1760"/>
              <a:gd name="T86" fmla="*/ 280 w 3422"/>
              <a:gd name="T87" fmla="*/ 101 h 1760"/>
              <a:gd name="T88" fmla="*/ 178 w 3422"/>
              <a:gd name="T89" fmla="*/ 129 h 1760"/>
              <a:gd name="T90" fmla="*/ 178 w 3422"/>
              <a:gd name="T91" fmla="*/ 151 h 1760"/>
              <a:gd name="T92" fmla="*/ 165 w 3422"/>
              <a:gd name="T93" fmla="*/ 169 h 1760"/>
              <a:gd name="T94" fmla="*/ 97 w 3422"/>
              <a:gd name="T95" fmla="*/ 202 h 1760"/>
              <a:gd name="T96" fmla="*/ 103 w 3422"/>
              <a:gd name="T97" fmla="*/ 220 h 1760"/>
              <a:gd name="T98" fmla="*/ 32 w 3422"/>
              <a:gd name="T99" fmla="*/ 275 h 1760"/>
              <a:gd name="T100" fmla="*/ 18 w 3422"/>
              <a:gd name="T101" fmla="*/ 300 h 1760"/>
              <a:gd name="T102" fmla="*/ 1 w 3422"/>
              <a:gd name="T103" fmla="*/ 305 h 1760"/>
              <a:gd name="T104" fmla="*/ 0 w 3422"/>
              <a:gd name="T105" fmla="*/ 333 h 176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3422" h="1760">
                <a:moveTo>
                  <a:pt x="0" y="1760"/>
                </a:moveTo>
                <a:lnTo>
                  <a:pt x="168" y="1738"/>
                </a:lnTo>
                <a:lnTo>
                  <a:pt x="369" y="1675"/>
                </a:lnTo>
                <a:lnTo>
                  <a:pt x="487" y="1657"/>
                </a:lnTo>
                <a:lnTo>
                  <a:pt x="848" y="1490"/>
                </a:lnTo>
                <a:lnTo>
                  <a:pt x="1082" y="1419"/>
                </a:lnTo>
                <a:lnTo>
                  <a:pt x="1283" y="1365"/>
                </a:lnTo>
                <a:lnTo>
                  <a:pt x="1452" y="1386"/>
                </a:lnTo>
                <a:lnTo>
                  <a:pt x="1542" y="1478"/>
                </a:lnTo>
                <a:lnTo>
                  <a:pt x="1726" y="1418"/>
                </a:lnTo>
                <a:lnTo>
                  <a:pt x="1961" y="1298"/>
                </a:lnTo>
                <a:lnTo>
                  <a:pt x="2209" y="1511"/>
                </a:lnTo>
                <a:lnTo>
                  <a:pt x="2411" y="1626"/>
                </a:lnTo>
                <a:lnTo>
                  <a:pt x="2468" y="1748"/>
                </a:lnTo>
                <a:lnTo>
                  <a:pt x="2672" y="1590"/>
                </a:lnTo>
                <a:lnTo>
                  <a:pt x="2772" y="1460"/>
                </a:lnTo>
                <a:lnTo>
                  <a:pt x="2836" y="1300"/>
                </a:lnTo>
                <a:lnTo>
                  <a:pt x="2924" y="1148"/>
                </a:lnTo>
                <a:lnTo>
                  <a:pt x="3076" y="1068"/>
                </a:lnTo>
                <a:lnTo>
                  <a:pt x="3182" y="990"/>
                </a:lnTo>
                <a:lnTo>
                  <a:pt x="3244" y="932"/>
                </a:lnTo>
                <a:lnTo>
                  <a:pt x="3182" y="870"/>
                </a:lnTo>
                <a:lnTo>
                  <a:pt x="3002" y="960"/>
                </a:lnTo>
                <a:lnTo>
                  <a:pt x="2972" y="870"/>
                </a:lnTo>
                <a:lnTo>
                  <a:pt x="3076" y="844"/>
                </a:lnTo>
                <a:lnTo>
                  <a:pt x="3124" y="780"/>
                </a:lnTo>
                <a:lnTo>
                  <a:pt x="3122" y="660"/>
                </a:lnTo>
                <a:lnTo>
                  <a:pt x="3302" y="600"/>
                </a:lnTo>
                <a:lnTo>
                  <a:pt x="3404" y="476"/>
                </a:lnTo>
                <a:lnTo>
                  <a:pt x="3422" y="360"/>
                </a:lnTo>
                <a:lnTo>
                  <a:pt x="3302" y="240"/>
                </a:lnTo>
                <a:lnTo>
                  <a:pt x="3272" y="360"/>
                </a:lnTo>
                <a:lnTo>
                  <a:pt x="3180" y="332"/>
                </a:lnTo>
                <a:lnTo>
                  <a:pt x="3012" y="372"/>
                </a:lnTo>
                <a:lnTo>
                  <a:pt x="2912" y="270"/>
                </a:lnTo>
                <a:lnTo>
                  <a:pt x="2980" y="204"/>
                </a:lnTo>
                <a:lnTo>
                  <a:pt x="3092" y="260"/>
                </a:lnTo>
                <a:lnTo>
                  <a:pt x="3164" y="180"/>
                </a:lnTo>
                <a:lnTo>
                  <a:pt x="3272" y="150"/>
                </a:lnTo>
                <a:lnTo>
                  <a:pt x="3122" y="0"/>
                </a:lnTo>
                <a:lnTo>
                  <a:pt x="2924" y="92"/>
                </a:lnTo>
                <a:lnTo>
                  <a:pt x="2702" y="120"/>
                </a:lnTo>
                <a:lnTo>
                  <a:pt x="1852" y="372"/>
                </a:lnTo>
                <a:lnTo>
                  <a:pt x="1477" y="532"/>
                </a:lnTo>
                <a:lnTo>
                  <a:pt x="939" y="683"/>
                </a:lnTo>
                <a:lnTo>
                  <a:pt x="942" y="797"/>
                </a:lnTo>
                <a:lnTo>
                  <a:pt x="871" y="892"/>
                </a:lnTo>
                <a:lnTo>
                  <a:pt x="513" y="1070"/>
                </a:lnTo>
                <a:lnTo>
                  <a:pt x="545" y="1164"/>
                </a:lnTo>
                <a:lnTo>
                  <a:pt x="171" y="1451"/>
                </a:lnTo>
                <a:lnTo>
                  <a:pt x="93" y="1583"/>
                </a:lnTo>
                <a:lnTo>
                  <a:pt x="3" y="1614"/>
                </a:lnTo>
                <a:lnTo>
                  <a:pt x="0" y="176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grpSp>
        <p:nvGrpSpPr>
          <p:cNvPr id="21" name="Group 20">
            <a:extLst>
              <a:ext uri="{FF2B5EF4-FFF2-40B4-BE49-F238E27FC236}">
                <a16:creationId xmlns:a16="http://schemas.microsoft.com/office/drawing/2014/main" id="{8945DEFF-F8A3-6846-AFC1-869D733DF930}"/>
              </a:ext>
            </a:extLst>
          </p:cNvPr>
          <p:cNvGrpSpPr/>
          <p:nvPr userDrawn="1"/>
        </p:nvGrpSpPr>
        <p:grpSpPr>
          <a:xfrm>
            <a:off x="4667919" y="2510598"/>
            <a:ext cx="3992760" cy="2917952"/>
            <a:chOff x="4667919" y="2383183"/>
            <a:chExt cx="3992760" cy="2917952"/>
          </a:xfrm>
          <a:solidFill>
            <a:schemeClr val="bg1">
              <a:lumMod val="85000"/>
            </a:schemeClr>
          </a:solidFill>
        </p:grpSpPr>
        <p:sp>
          <p:nvSpPr>
            <p:cNvPr id="22" name="Freeform 11">
              <a:extLst>
                <a:ext uri="{FF2B5EF4-FFF2-40B4-BE49-F238E27FC236}">
                  <a16:creationId xmlns:a16="http://schemas.microsoft.com/office/drawing/2014/main" id="{653E8677-0C1E-8B44-817B-9BB34A1B0B22}"/>
                </a:ext>
              </a:extLst>
            </p:cNvPr>
            <p:cNvSpPr>
              <a:spLocks/>
            </p:cNvSpPr>
            <p:nvPr/>
          </p:nvSpPr>
          <p:spPr bwMode="auto">
            <a:xfrm>
              <a:off x="4733682" y="2985225"/>
              <a:ext cx="854920" cy="647392"/>
            </a:xfrm>
            <a:custGeom>
              <a:avLst/>
              <a:gdLst>
                <a:gd name="T0" fmla="*/ 43 w 2886"/>
                <a:gd name="T1" fmla="*/ 0 h 2181"/>
                <a:gd name="T2" fmla="*/ 21 w 2886"/>
                <a:gd name="T3" fmla="*/ 141 h 2181"/>
                <a:gd name="T4" fmla="*/ 0 w 2886"/>
                <a:gd name="T5" fmla="*/ 388 h 2181"/>
                <a:gd name="T6" fmla="*/ 215 w 2886"/>
                <a:gd name="T7" fmla="*/ 404 h 2181"/>
                <a:gd name="T8" fmla="*/ 386 w 2886"/>
                <a:gd name="T9" fmla="*/ 412 h 2181"/>
                <a:gd name="T10" fmla="*/ 536 w 2886"/>
                <a:gd name="T11" fmla="*/ 414 h 2181"/>
                <a:gd name="T12" fmla="*/ 535 w 2886"/>
                <a:gd name="T13" fmla="*/ 196 h 2181"/>
                <a:gd name="T14" fmla="*/ 546 w 2886"/>
                <a:gd name="T15" fmla="*/ 112 h 2181"/>
                <a:gd name="T16" fmla="*/ 543 w 2886"/>
                <a:gd name="T17" fmla="*/ 80 h 2181"/>
                <a:gd name="T18" fmla="*/ 540 w 2886"/>
                <a:gd name="T19" fmla="*/ 51 h 2181"/>
                <a:gd name="T20" fmla="*/ 543 w 2886"/>
                <a:gd name="T21" fmla="*/ 28 h 2181"/>
                <a:gd name="T22" fmla="*/ 519 w 2886"/>
                <a:gd name="T23" fmla="*/ 32 h 2181"/>
                <a:gd name="T24" fmla="*/ 396 w 2886"/>
                <a:gd name="T25" fmla="*/ 30 h 2181"/>
                <a:gd name="T26" fmla="*/ 72 w 2886"/>
                <a:gd name="T27" fmla="*/ 2 h 2181"/>
                <a:gd name="T28" fmla="*/ 43 w 2886"/>
                <a:gd name="T29" fmla="*/ 0 h 218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886" h="2181">
                  <a:moveTo>
                    <a:pt x="227" y="0"/>
                  </a:moveTo>
                  <a:lnTo>
                    <a:pt x="110" y="741"/>
                  </a:lnTo>
                  <a:lnTo>
                    <a:pt x="0" y="2044"/>
                  </a:lnTo>
                  <a:lnTo>
                    <a:pt x="1134" y="2128"/>
                  </a:lnTo>
                  <a:lnTo>
                    <a:pt x="2040" y="2170"/>
                  </a:lnTo>
                  <a:lnTo>
                    <a:pt x="2835" y="2181"/>
                  </a:lnTo>
                  <a:lnTo>
                    <a:pt x="2826" y="1035"/>
                  </a:lnTo>
                  <a:lnTo>
                    <a:pt x="2886" y="591"/>
                  </a:lnTo>
                  <a:lnTo>
                    <a:pt x="2868" y="423"/>
                  </a:lnTo>
                  <a:lnTo>
                    <a:pt x="2856" y="267"/>
                  </a:lnTo>
                  <a:lnTo>
                    <a:pt x="2868" y="147"/>
                  </a:lnTo>
                  <a:lnTo>
                    <a:pt x="2745" y="169"/>
                  </a:lnTo>
                  <a:lnTo>
                    <a:pt x="2093" y="157"/>
                  </a:lnTo>
                  <a:lnTo>
                    <a:pt x="380" y="12"/>
                  </a:lnTo>
                  <a:lnTo>
                    <a:pt x="227" y="0"/>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23" name="Freeform 15">
              <a:extLst>
                <a:ext uri="{FF2B5EF4-FFF2-40B4-BE49-F238E27FC236}">
                  <a16:creationId xmlns:a16="http://schemas.microsoft.com/office/drawing/2014/main" id="{F02DD1D4-2346-E943-B565-8DF07C9F448D}"/>
                </a:ext>
              </a:extLst>
            </p:cNvPr>
            <p:cNvSpPr>
              <a:spLocks/>
            </p:cNvSpPr>
            <p:nvPr/>
          </p:nvSpPr>
          <p:spPr bwMode="auto">
            <a:xfrm>
              <a:off x="4667919" y="3591960"/>
              <a:ext cx="787591" cy="861625"/>
            </a:xfrm>
            <a:custGeom>
              <a:avLst/>
              <a:gdLst>
                <a:gd name="T0" fmla="*/ 41 w 2655"/>
                <a:gd name="T1" fmla="*/ 0 h 2904"/>
                <a:gd name="T2" fmla="*/ 261 w 2655"/>
                <a:gd name="T3" fmla="*/ 16 h 2904"/>
                <a:gd name="T4" fmla="*/ 411 w 2655"/>
                <a:gd name="T5" fmla="*/ 23 h 2904"/>
                <a:gd name="T6" fmla="*/ 503 w 2655"/>
                <a:gd name="T7" fmla="*/ 25 h 2904"/>
                <a:gd name="T8" fmla="*/ 500 w 2655"/>
                <a:gd name="T9" fmla="*/ 75 h 2904"/>
                <a:gd name="T10" fmla="*/ 503 w 2655"/>
                <a:gd name="T11" fmla="*/ 283 h 2904"/>
                <a:gd name="T12" fmla="*/ 497 w 2655"/>
                <a:gd name="T13" fmla="*/ 505 h 2904"/>
                <a:gd name="T14" fmla="*/ 194 w 2655"/>
                <a:gd name="T15" fmla="*/ 494 h 2904"/>
                <a:gd name="T16" fmla="*/ 206 w 2655"/>
                <a:gd name="T17" fmla="*/ 516 h 2904"/>
                <a:gd name="T18" fmla="*/ 171 w 2655"/>
                <a:gd name="T19" fmla="*/ 510 h 2904"/>
                <a:gd name="T20" fmla="*/ 130 w 2655"/>
                <a:gd name="T21" fmla="*/ 512 h 2904"/>
                <a:gd name="T22" fmla="*/ 80 w 2655"/>
                <a:gd name="T23" fmla="*/ 505 h 2904"/>
                <a:gd name="T24" fmla="*/ 78 w 2655"/>
                <a:gd name="T25" fmla="*/ 532 h 2904"/>
                <a:gd name="T26" fmla="*/ 73 w 2655"/>
                <a:gd name="T27" fmla="*/ 551 h 2904"/>
                <a:gd name="T28" fmla="*/ 0 w 2655"/>
                <a:gd name="T29" fmla="*/ 549 h 2904"/>
                <a:gd name="T30" fmla="*/ 41 w 2655"/>
                <a:gd name="T31" fmla="*/ 0 h 290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655" h="2904">
                  <a:moveTo>
                    <a:pt x="217" y="0"/>
                  </a:moveTo>
                  <a:lnTo>
                    <a:pt x="1377" y="84"/>
                  </a:lnTo>
                  <a:lnTo>
                    <a:pt x="2169" y="122"/>
                  </a:lnTo>
                  <a:lnTo>
                    <a:pt x="2653" y="132"/>
                  </a:lnTo>
                  <a:lnTo>
                    <a:pt x="2637" y="396"/>
                  </a:lnTo>
                  <a:lnTo>
                    <a:pt x="2655" y="1494"/>
                  </a:lnTo>
                  <a:lnTo>
                    <a:pt x="2625" y="2664"/>
                  </a:lnTo>
                  <a:lnTo>
                    <a:pt x="1026" y="2601"/>
                  </a:lnTo>
                  <a:lnTo>
                    <a:pt x="1086" y="2721"/>
                  </a:lnTo>
                  <a:lnTo>
                    <a:pt x="903" y="2688"/>
                  </a:lnTo>
                  <a:lnTo>
                    <a:pt x="687" y="2700"/>
                  </a:lnTo>
                  <a:lnTo>
                    <a:pt x="423" y="2664"/>
                  </a:lnTo>
                  <a:lnTo>
                    <a:pt x="411" y="2802"/>
                  </a:lnTo>
                  <a:lnTo>
                    <a:pt x="387" y="2904"/>
                  </a:lnTo>
                  <a:lnTo>
                    <a:pt x="0" y="2892"/>
                  </a:lnTo>
                  <a:lnTo>
                    <a:pt x="217" y="0"/>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24" name="Freeform 16">
              <a:extLst>
                <a:ext uri="{FF2B5EF4-FFF2-40B4-BE49-F238E27FC236}">
                  <a16:creationId xmlns:a16="http://schemas.microsoft.com/office/drawing/2014/main" id="{7BF78CD8-99A2-204E-B3F6-1BB247A41033}"/>
                </a:ext>
              </a:extLst>
            </p:cNvPr>
            <p:cNvSpPr>
              <a:spLocks/>
            </p:cNvSpPr>
            <p:nvPr/>
          </p:nvSpPr>
          <p:spPr bwMode="auto">
            <a:xfrm>
              <a:off x="5450813" y="3593523"/>
              <a:ext cx="1074130" cy="511346"/>
            </a:xfrm>
            <a:custGeom>
              <a:avLst/>
              <a:gdLst>
                <a:gd name="T0" fmla="*/ 3 w 3616"/>
                <a:gd name="T1" fmla="*/ 24 h 1724"/>
                <a:gd name="T2" fmla="*/ 0 w 3616"/>
                <a:gd name="T3" fmla="*/ 74 h 1724"/>
                <a:gd name="T4" fmla="*/ 109 w 3616"/>
                <a:gd name="T5" fmla="*/ 73 h 1724"/>
                <a:gd name="T6" fmla="*/ 169 w 3616"/>
                <a:gd name="T7" fmla="*/ 71 h 1724"/>
                <a:gd name="T8" fmla="*/ 231 w 3616"/>
                <a:gd name="T9" fmla="*/ 71 h 1724"/>
                <a:gd name="T10" fmla="*/ 234 w 3616"/>
                <a:gd name="T11" fmla="*/ 106 h 1724"/>
                <a:gd name="T12" fmla="*/ 235 w 3616"/>
                <a:gd name="T13" fmla="*/ 158 h 1724"/>
                <a:gd name="T14" fmla="*/ 230 w 3616"/>
                <a:gd name="T15" fmla="*/ 187 h 1724"/>
                <a:gd name="T16" fmla="*/ 223 w 3616"/>
                <a:gd name="T17" fmla="*/ 211 h 1724"/>
                <a:gd name="T18" fmla="*/ 230 w 3616"/>
                <a:gd name="T19" fmla="*/ 234 h 1724"/>
                <a:gd name="T20" fmla="*/ 231 w 3616"/>
                <a:gd name="T21" fmla="*/ 259 h 1724"/>
                <a:gd name="T22" fmla="*/ 261 w 3616"/>
                <a:gd name="T23" fmla="*/ 262 h 1724"/>
                <a:gd name="T24" fmla="*/ 280 w 3616"/>
                <a:gd name="T25" fmla="*/ 274 h 1724"/>
                <a:gd name="T26" fmla="*/ 306 w 3616"/>
                <a:gd name="T27" fmla="*/ 276 h 1724"/>
                <a:gd name="T28" fmla="*/ 338 w 3616"/>
                <a:gd name="T29" fmla="*/ 295 h 1724"/>
                <a:gd name="T30" fmla="*/ 381 w 3616"/>
                <a:gd name="T31" fmla="*/ 288 h 1724"/>
                <a:gd name="T32" fmla="*/ 412 w 3616"/>
                <a:gd name="T33" fmla="*/ 315 h 1724"/>
                <a:gd name="T34" fmla="*/ 440 w 3616"/>
                <a:gd name="T35" fmla="*/ 309 h 1724"/>
                <a:gd name="T36" fmla="*/ 464 w 3616"/>
                <a:gd name="T37" fmla="*/ 321 h 1724"/>
                <a:gd name="T38" fmla="*/ 492 w 3616"/>
                <a:gd name="T39" fmla="*/ 319 h 1724"/>
                <a:gd name="T40" fmla="*/ 544 w 3616"/>
                <a:gd name="T41" fmla="*/ 327 h 1724"/>
                <a:gd name="T42" fmla="*/ 591 w 3616"/>
                <a:gd name="T43" fmla="*/ 309 h 1724"/>
                <a:gd name="T44" fmla="*/ 617 w 3616"/>
                <a:gd name="T45" fmla="*/ 312 h 1724"/>
                <a:gd name="T46" fmla="*/ 636 w 3616"/>
                <a:gd name="T47" fmla="*/ 303 h 1724"/>
                <a:gd name="T48" fmla="*/ 657 w 3616"/>
                <a:gd name="T49" fmla="*/ 321 h 1724"/>
                <a:gd name="T50" fmla="*/ 686 w 3616"/>
                <a:gd name="T51" fmla="*/ 327 h 1724"/>
                <a:gd name="T52" fmla="*/ 686 w 3616"/>
                <a:gd name="T53" fmla="*/ 173 h 1724"/>
                <a:gd name="T54" fmla="*/ 673 w 3616"/>
                <a:gd name="T55" fmla="*/ 112 h 1724"/>
                <a:gd name="T56" fmla="*/ 669 w 3616"/>
                <a:gd name="T57" fmla="*/ 74 h 1724"/>
                <a:gd name="T58" fmla="*/ 669 w 3616"/>
                <a:gd name="T59" fmla="*/ 48 h 1724"/>
                <a:gd name="T60" fmla="*/ 664 w 3616"/>
                <a:gd name="T61" fmla="*/ 26 h 1724"/>
                <a:gd name="T62" fmla="*/ 654 w 3616"/>
                <a:gd name="T63" fmla="*/ 0 h 1724"/>
                <a:gd name="T64" fmla="*/ 587 w 3616"/>
                <a:gd name="T65" fmla="*/ 5 h 1724"/>
                <a:gd name="T66" fmla="*/ 344 w 3616"/>
                <a:gd name="T67" fmla="*/ 25 h 1724"/>
                <a:gd name="T68" fmla="*/ 219 w 3616"/>
                <a:gd name="T69" fmla="*/ 25 h 1724"/>
                <a:gd name="T70" fmla="*/ 79 w 3616"/>
                <a:gd name="T71" fmla="*/ 25 h 1724"/>
                <a:gd name="T72" fmla="*/ 3 w 3616"/>
                <a:gd name="T73" fmla="*/ 24 h 172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616" h="1724">
                  <a:moveTo>
                    <a:pt x="14" y="124"/>
                  </a:moveTo>
                  <a:lnTo>
                    <a:pt x="0" y="392"/>
                  </a:lnTo>
                  <a:lnTo>
                    <a:pt x="573" y="383"/>
                  </a:lnTo>
                  <a:lnTo>
                    <a:pt x="893" y="374"/>
                  </a:lnTo>
                  <a:lnTo>
                    <a:pt x="1215" y="374"/>
                  </a:lnTo>
                  <a:lnTo>
                    <a:pt x="1231" y="557"/>
                  </a:lnTo>
                  <a:lnTo>
                    <a:pt x="1241" y="831"/>
                  </a:lnTo>
                  <a:lnTo>
                    <a:pt x="1213" y="987"/>
                  </a:lnTo>
                  <a:lnTo>
                    <a:pt x="1177" y="1115"/>
                  </a:lnTo>
                  <a:lnTo>
                    <a:pt x="1213" y="1233"/>
                  </a:lnTo>
                  <a:lnTo>
                    <a:pt x="1215" y="1364"/>
                  </a:lnTo>
                  <a:lnTo>
                    <a:pt x="1378" y="1380"/>
                  </a:lnTo>
                  <a:lnTo>
                    <a:pt x="1478" y="1444"/>
                  </a:lnTo>
                  <a:lnTo>
                    <a:pt x="1615" y="1453"/>
                  </a:lnTo>
                  <a:lnTo>
                    <a:pt x="1780" y="1553"/>
                  </a:lnTo>
                  <a:lnTo>
                    <a:pt x="2009" y="1517"/>
                  </a:lnTo>
                  <a:lnTo>
                    <a:pt x="2173" y="1663"/>
                  </a:lnTo>
                  <a:lnTo>
                    <a:pt x="2319" y="1627"/>
                  </a:lnTo>
                  <a:lnTo>
                    <a:pt x="2446" y="1694"/>
                  </a:lnTo>
                  <a:lnTo>
                    <a:pt x="2594" y="1681"/>
                  </a:lnTo>
                  <a:lnTo>
                    <a:pt x="2866" y="1724"/>
                  </a:lnTo>
                  <a:lnTo>
                    <a:pt x="3115" y="1627"/>
                  </a:lnTo>
                  <a:lnTo>
                    <a:pt x="3252" y="1645"/>
                  </a:lnTo>
                  <a:lnTo>
                    <a:pt x="3353" y="1599"/>
                  </a:lnTo>
                  <a:lnTo>
                    <a:pt x="3462" y="1691"/>
                  </a:lnTo>
                  <a:lnTo>
                    <a:pt x="3616" y="1724"/>
                  </a:lnTo>
                  <a:lnTo>
                    <a:pt x="3616" y="914"/>
                  </a:lnTo>
                  <a:lnTo>
                    <a:pt x="3545" y="593"/>
                  </a:lnTo>
                  <a:lnTo>
                    <a:pt x="3526" y="392"/>
                  </a:lnTo>
                  <a:lnTo>
                    <a:pt x="3526" y="254"/>
                  </a:lnTo>
                  <a:lnTo>
                    <a:pt x="3499" y="136"/>
                  </a:lnTo>
                  <a:lnTo>
                    <a:pt x="3446" y="0"/>
                  </a:lnTo>
                  <a:lnTo>
                    <a:pt x="3096" y="28"/>
                  </a:lnTo>
                  <a:lnTo>
                    <a:pt x="1814" y="134"/>
                  </a:lnTo>
                  <a:lnTo>
                    <a:pt x="1155" y="134"/>
                  </a:lnTo>
                  <a:lnTo>
                    <a:pt x="416" y="130"/>
                  </a:lnTo>
                  <a:lnTo>
                    <a:pt x="14" y="124"/>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25" name="Freeform 17">
              <a:extLst>
                <a:ext uri="{FF2B5EF4-FFF2-40B4-BE49-F238E27FC236}">
                  <a16:creationId xmlns:a16="http://schemas.microsoft.com/office/drawing/2014/main" id="{0BCBBD2D-994C-724F-B6F2-B755D808F296}"/>
                </a:ext>
              </a:extLst>
            </p:cNvPr>
            <p:cNvSpPr>
              <a:spLocks/>
            </p:cNvSpPr>
            <p:nvPr/>
          </p:nvSpPr>
          <p:spPr bwMode="auto">
            <a:xfrm>
              <a:off x="4973248" y="3704549"/>
              <a:ext cx="1708275" cy="1596586"/>
            </a:xfrm>
            <a:custGeom>
              <a:avLst/>
              <a:gdLst>
                <a:gd name="T0" fmla="*/ 11 w 5759"/>
                <a:gd name="T1" fmla="*/ 444 h 5383"/>
                <a:gd name="T2" fmla="*/ 68 w 5759"/>
                <a:gd name="T3" fmla="*/ 494 h 5383"/>
                <a:gd name="T4" fmla="*/ 108 w 5759"/>
                <a:gd name="T5" fmla="*/ 540 h 5383"/>
                <a:gd name="T6" fmla="*/ 137 w 5759"/>
                <a:gd name="T7" fmla="*/ 574 h 5383"/>
                <a:gd name="T8" fmla="*/ 163 w 5759"/>
                <a:gd name="T9" fmla="*/ 636 h 5383"/>
                <a:gd name="T10" fmla="*/ 205 w 5759"/>
                <a:gd name="T11" fmla="*/ 693 h 5383"/>
                <a:gd name="T12" fmla="*/ 271 w 5759"/>
                <a:gd name="T13" fmla="*/ 730 h 5383"/>
                <a:gd name="T14" fmla="*/ 313 w 5759"/>
                <a:gd name="T15" fmla="*/ 710 h 5383"/>
                <a:gd name="T16" fmla="*/ 353 w 5759"/>
                <a:gd name="T17" fmla="*/ 666 h 5383"/>
                <a:gd name="T18" fmla="*/ 412 w 5759"/>
                <a:gd name="T19" fmla="*/ 661 h 5383"/>
                <a:gd name="T20" fmla="*/ 488 w 5759"/>
                <a:gd name="T21" fmla="*/ 727 h 5383"/>
                <a:gd name="T22" fmla="*/ 563 w 5759"/>
                <a:gd name="T23" fmla="*/ 841 h 5383"/>
                <a:gd name="T24" fmla="*/ 606 w 5759"/>
                <a:gd name="T25" fmla="*/ 909 h 5383"/>
                <a:gd name="T26" fmla="*/ 637 w 5759"/>
                <a:gd name="T27" fmla="*/ 983 h 5383"/>
                <a:gd name="T28" fmla="*/ 745 w 5759"/>
                <a:gd name="T29" fmla="*/ 1018 h 5383"/>
                <a:gd name="T30" fmla="*/ 811 w 5759"/>
                <a:gd name="T31" fmla="*/ 1021 h 5383"/>
                <a:gd name="T32" fmla="*/ 794 w 5759"/>
                <a:gd name="T33" fmla="*/ 979 h 5383"/>
                <a:gd name="T34" fmla="*/ 768 w 5759"/>
                <a:gd name="T35" fmla="*/ 938 h 5383"/>
                <a:gd name="T36" fmla="*/ 773 w 5759"/>
                <a:gd name="T37" fmla="*/ 892 h 5383"/>
                <a:gd name="T38" fmla="*/ 777 w 5759"/>
                <a:gd name="T39" fmla="*/ 868 h 5383"/>
                <a:gd name="T40" fmla="*/ 762 w 5759"/>
                <a:gd name="T41" fmla="*/ 830 h 5383"/>
                <a:gd name="T42" fmla="*/ 779 w 5759"/>
                <a:gd name="T43" fmla="*/ 796 h 5383"/>
                <a:gd name="T44" fmla="*/ 830 w 5759"/>
                <a:gd name="T45" fmla="*/ 762 h 5383"/>
                <a:gd name="T46" fmla="*/ 859 w 5759"/>
                <a:gd name="T47" fmla="*/ 739 h 5383"/>
                <a:gd name="T48" fmla="*/ 930 w 5759"/>
                <a:gd name="T49" fmla="*/ 725 h 5383"/>
                <a:gd name="T50" fmla="*/ 955 w 5759"/>
                <a:gd name="T51" fmla="*/ 688 h 5383"/>
                <a:gd name="T52" fmla="*/ 967 w 5759"/>
                <a:gd name="T53" fmla="*/ 636 h 5383"/>
                <a:gd name="T54" fmla="*/ 1001 w 5759"/>
                <a:gd name="T55" fmla="*/ 653 h 5383"/>
                <a:gd name="T56" fmla="*/ 1080 w 5759"/>
                <a:gd name="T57" fmla="*/ 625 h 5383"/>
                <a:gd name="T58" fmla="*/ 1075 w 5759"/>
                <a:gd name="T59" fmla="*/ 523 h 5383"/>
                <a:gd name="T60" fmla="*/ 1083 w 5759"/>
                <a:gd name="T61" fmla="*/ 469 h 5383"/>
                <a:gd name="T62" fmla="*/ 1049 w 5759"/>
                <a:gd name="T63" fmla="*/ 422 h 5383"/>
                <a:gd name="T64" fmla="*/ 1038 w 5759"/>
                <a:gd name="T65" fmla="*/ 367 h 5383"/>
                <a:gd name="T66" fmla="*/ 1038 w 5759"/>
                <a:gd name="T67" fmla="*/ 317 h 5383"/>
                <a:gd name="T68" fmla="*/ 1036 w 5759"/>
                <a:gd name="T69" fmla="*/ 277 h 5383"/>
                <a:gd name="T70" fmla="*/ 991 w 5759"/>
                <a:gd name="T71" fmla="*/ 256 h 5383"/>
                <a:gd name="T72" fmla="*/ 940 w 5759"/>
                <a:gd name="T73" fmla="*/ 233 h 5383"/>
                <a:gd name="T74" fmla="*/ 895 w 5759"/>
                <a:gd name="T75" fmla="*/ 237 h 5383"/>
                <a:gd name="T76" fmla="*/ 797 w 5759"/>
                <a:gd name="T77" fmla="*/ 248 h 5383"/>
                <a:gd name="T78" fmla="*/ 744 w 5759"/>
                <a:gd name="T79" fmla="*/ 237 h 5383"/>
                <a:gd name="T80" fmla="*/ 686 w 5759"/>
                <a:gd name="T81" fmla="*/ 217 h 5383"/>
                <a:gd name="T82" fmla="*/ 611 w 5759"/>
                <a:gd name="T83" fmla="*/ 205 h 5383"/>
                <a:gd name="T84" fmla="*/ 566 w 5759"/>
                <a:gd name="T85" fmla="*/ 191 h 5383"/>
                <a:gd name="T86" fmla="*/ 535 w 5759"/>
                <a:gd name="T87" fmla="*/ 163 h 5383"/>
                <a:gd name="T88" fmla="*/ 535 w 5759"/>
                <a:gd name="T89" fmla="*/ 118 h 5383"/>
                <a:gd name="T90" fmla="*/ 539 w 5759"/>
                <a:gd name="T91" fmla="*/ 38 h 5383"/>
                <a:gd name="T92" fmla="*/ 473 w 5759"/>
                <a:gd name="T93" fmla="*/ 0 h 5383"/>
                <a:gd name="T94" fmla="*/ 305 w 5759"/>
                <a:gd name="T95" fmla="*/ 3 h 5383"/>
                <a:gd name="T96" fmla="*/ 303 w 5759"/>
                <a:gd name="T97" fmla="*/ 433 h 538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759" h="5383">
                  <a:moveTo>
                    <a:pt x="0" y="2219"/>
                  </a:moveTo>
                  <a:lnTo>
                    <a:pt x="60" y="2339"/>
                  </a:lnTo>
                  <a:lnTo>
                    <a:pt x="199" y="2439"/>
                  </a:lnTo>
                  <a:lnTo>
                    <a:pt x="361" y="2605"/>
                  </a:lnTo>
                  <a:lnTo>
                    <a:pt x="421" y="2755"/>
                  </a:lnTo>
                  <a:lnTo>
                    <a:pt x="571" y="2845"/>
                  </a:lnTo>
                  <a:lnTo>
                    <a:pt x="661" y="2875"/>
                  </a:lnTo>
                  <a:lnTo>
                    <a:pt x="721" y="3025"/>
                  </a:lnTo>
                  <a:lnTo>
                    <a:pt x="841" y="3175"/>
                  </a:lnTo>
                  <a:lnTo>
                    <a:pt x="863" y="3351"/>
                  </a:lnTo>
                  <a:lnTo>
                    <a:pt x="951" y="3519"/>
                  </a:lnTo>
                  <a:lnTo>
                    <a:pt x="1081" y="3655"/>
                  </a:lnTo>
                  <a:lnTo>
                    <a:pt x="1261" y="3685"/>
                  </a:lnTo>
                  <a:lnTo>
                    <a:pt x="1431" y="3847"/>
                  </a:lnTo>
                  <a:lnTo>
                    <a:pt x="1535" y="3815"/>
                  </a:lnTo>
                  <a:lnTo>
                    <a:pt x="1651" y="3745"/>
                  </a:lnTo>
                  <a:lnTo>
                    <a:pt x="1681" y="3595"/>
                  </a:lnTo>
                  <a:lnTo>
                    <a:pt x="1863" y="3511"/>
                  </a:lnTo>
                  <a:lnTo>
                    <a:pt x="1981" y="3415"/>
                  </a:lnTo>
                  <a:lnTo>
                    <a:pt x="2175" y="3487"/>
                  </a:lnTo>
                  <a:lnTo>
                    <a:pt x="2319" y="3567"/>
                  </a:lnTo>
                  <a:lnTo>
                    <a:pt x="2575" y="3831"/>
                  </a:lnTo>
                  <a:lnTo>
                    <a:pt x="2735" y="4095"/>
                  </a:lnTo>
                  <a:lnTo>
                    <a:pt x="2972" y="4435"/>
                  </a:lnTo>
                  <a:lnTo>
                    <a:pt x="3122" y="4555"/>
                  </a:lnTo>
                  <a:lnTo>
                    <a:pt x="3199" y="4791"/>
                  </a:lnTo>
                  <a:lnTo>
                    <a:pt x="3327" y="5023"/>
                  </a:lnTo>
                  <a:lnTo>
                    <a:pt x="3362" y="5185"/>
                  </a:lnTo>
                  <a:lnTo>
                    <a:pt x="3631" y="5279"/>
                  </a:lnTo>
                  <a:lnTo>
                    <a:pt x="3932" y="5365"/>
                  </a:lnTo>
                  <a:lnTo>
                    <a:pt x="4119" y="5383"/>
                  </a:lnTo>
                  <a:lnTo>
                    <a:pt x="4279" y="5383"/>
                  </a:lnTo>
                  <a:lnTo>
                    <a:pt x="4207" y="5271"/>
                  </a:lnTo>
                  <a:lnTo>
                    <a:pt x="4191" y="5159"/>
                  </a:lnTo>
                  <a:lnTo>
                    <a:pt x="4119" y="5079"/>
                  </a:lnTo>
                  <a:lnTo>
                    <a:pt x="4052" y="4945"/>
                  </a:lnTo>
                  <a:lnTo>
                    <a:pt x="4079" y="4839"/>
                  </a:lnTo>
                  <a:lnTo>
                    <a:pt x="4082" y="4705"/>
                  </a:lnTo>
                  <a:lnTo>
                    <a:pt x="3975" y="4639"/>
                  </a:lnTo>
                  <a:lnTo>
                    <a:pt x="4103" y="4575"/>
                  </a:lnTo>
                  <a:lnTo>
                    <a:pt x="4112" y="4435"/>
                  </a:lnTo>
                  <a:lnTo>
                    <a:pt x="4022" y="4375"/>
                  </a:lnTo>
                  <a:lnTo>
                    <a:pt x="4202" y="4345"/>
                  </a:lnTo>
                  <a:lnTo>
                    <a:pt x="4112" y="4195"/>
                  </a:lnTo>
                  <a:lnTo>
                    <a:pt x="4322" y="4165"/>
                  </a:lnTo>
                  <a:lnTo>
                    <a:pt x="4382" y="4015"/>
                  </a:lnTo>
                  <a:lnTo>
                    <a:pt x="4472" y="4015"/>
                  </a:lnTo>
                  <a:lnTo>
                    <a:pt x="4532" y="3895"/>
                  </a:lnTo>
                  <a:lnTo>
                    <a:pt x="4772" y="3895"/>
                  </a:lnTo>
                  <a:lnTo>
                    <a:pt x="4911" y="3823"/>
                  </a:lnTo>
                  <a:lnTo>
                    <a:pt x="5042" y="3745"/>
                  </a:lnTo>
                  <a:lnTo>
                    <a:pt x="5042" y="3625"/>
                  </a:lnTo>
                  <a:lnTo>
                    <a:pt x="5192" y="3535"/>
                  </a:lnTo>
                  <a:lnTo>
                    <a:pt x="5102" y="3355"/>
                  </a:lnTo>
                  <a:lnTo>
                    <a:pt x="5252" y="3325"/>
                  </a:lnTo>
                  <a:lnTo>
                    <a:pt x="5282" y="3445"/>
                  </a:lnTo>
                  <a:lnTo>
                    <a:pt x="5463" y="3391"/>
                  </a:lnTo>
                  <a:lnTo>
                    <a:pt x="5702" y="3295"/>
                  </a:lnTo>
                  <a:lnTo>
                    <a:pt x="5695" y="3031"/>
                  </a:lnTo>
                  <a:lnTo>
                    <a:pt x="5672" y="2755"/>
                  </a:lnTo>
                  <a:lnTo>
                    <a:pt x="5759" y="2671"/>
                  </a:lnTo>
                  <a:lnTo>
                    <a:pt x="5719" y="2471"/>
                  </a:lnTo>
                  <a:lnTo>
                    <a:pt x="5612" y="2305"/>
                  </a:lnTo>
                  <a:lnTo>
                    <a:pt x="5535" y="2223"/>
                  </a:lnTo>
                  <a:lnTo>
                    <a:pt x="5462" y="2035"/>
                  </a:lnTo>
                  <a:lnTo>
                    <a:pt x="5479" y="1935"/>
                  </a:lnTo>
                  <a:lnTo>
                    <a:pt x="5463" y="1799"/>
                  </a:lnTo>
                  <a:lnTo>
                    <a:pt x="5479" y="1671"/>
                  </a:lnTo>
                  <a:lnTo>
                    <a:pt x="5439" y="1559"/>
                  </a:lnTo>
                  <a:lnTo>
                    <a:pt x="5471" y="1463"/>
                  </a:lnTo>
                  <a:lnTo>
                    <a:pt x="5432" y="1345"/>
                  </a:lnTo>
                  <a:lnTo>
                    <a:pt x="5231" y="1351"/>
                  </a:lnTo>
                  <a:lnTo>
                    <a:pt x="5075" y="1317"/>
                  </a:lnTo>
                  <a:lnTo>
                    <a:pt x="4964" y="1226"/>
                  </a:lnTo>
                  <a:lnTo>
                    <a:pt x="4865" y="1271"/>
                  </a:lnTo>
                  <a:lnTo>
                    <a:pt x="4727" y="1251"/>
                  </a:lnTo>
                  <a:lnTo>
                    <a:pt x="4479" y="1350"/>
                  </a:lnTo>
                  <a:lnTo>
                    <a:pt x="4208" y="1305"/>
                  </a:lnTo>
                  <a:lnTo>
                    <a:pt x="4055" y="1319"/>
                  </a:lnTo>
                  <a:lnTo>
                    <a:pt x="3927" y="1251"/>
                  </a:lnTo>
                  <a:lnTo>
                    <a:pt x="3786" y="1287"/>
                  </a:lnTo>
                  <a:lnTo>
                    <a:pt x="3620" y="1143"/>
                  </a:lnTo>
                  <a:lnTo>
                    <a:pt x="3392" y="1179"/>
                  </a:lnTo>
                  <a:lnTo>
                    <a:pt x="3227" y="1079"/>
                  </a:lnTo>
                  <a:lnTo>
                    <a:pt x="3084" y="1068"/>
                  </a:lnTo>
                  <a:lnTo>
                    <a:pt x="2988" y="1005"/>
                  </a:lnTo>
                  <a:lnTo>
                    <a:pt x="2828" y="989"/>
                  </a:lnTo>
                  <a:lnTo>
                    <a:pt x="2823" y="858"/>
                  </a:lnTo>
                  <a:lnTo>
                    <a:pt x="2786" y="740"/>
                  </a:lnTo>
                  <a:lnTo>
                    <a:pt x="2823" y="620"/>
                  </a:lnTo>
                  <a:lnTo>
                    <a:pt x="2852" y="458"/>
                  </a:lnTo>
                  <a:lnTo>
                    <a:pt x="2843" y="198"/>
                  </a:lnTo>
                  <a:lnTo>
                    <a:pt x="2825" y="0"/>
                  </a:lnTo>
                  <a:lnTo>
                    <a:pt x="2498" y="0"/>
                  </a:lnTo>
                  <a:lnTo>
                    <a:pt x="2156" y="9"/>
                  </a:lnTo>
                  <a:lnTo>
                    <a:pt x="1611" y="18"/>
                  </a:lnTo>
                  <a:lnTo>
                    <a:pt x="1629" y="1167"/>
                  </a:lnTo>
                  <a:lnTo>
                    <a:pt x="1598" y="2282"/>
                  </a:lnTo>
                  <a:lnTo>
                    <a:pt x="0" y="2219"/>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26" name="Freeform 20">
              <a:extLst>
                <a:ext uri="{FF2B5EF4-FFF2-40B4-BE49-F238E27FC236}">
                  <a16:creationId xmlns:a16="http://schemas.microsoft.com/office/drawing/2014/main" id="{A46E4B25-A6D2-DE47-A612-5BC72BBC7C71}"/>
                </a:ext>
              </a:extLst>
            </p:cNvPr>
            <p:cNvSpPr>
              <a:spLocks/>
            </p:cNvSpPr>
            <p:nvPr/>
          </p:nvSpPr>
          <p:spPr bwMode="auto">
            <a:xfrm>
              <a:off x="6191432" y="2602108"/>
              <a:ext cx="737486" cy="473816"/>
            </a:xfrm>
            <a:custGeom>
              <a:avLst/>
              <a:gdLst>
                <a:gd name="T0" fmla="*/ 0 w 2485"/>
                <a:gd name="T1" fmla="*/ 35 h 1601"/>
                <a:gd name="T2" fmla="*/ 367 w 2485"/>
                <a:gd name="T3" fmla="*/ 0 h 1601"/>
                <a:gd name="T4" fmla="*/ 378 w 2485"/>
                <a:gd name="T5" fmla="*/ 14 h 1601"/>
                <a:gd name="T6" fmla="*/ 379 w 2485"/>
                <a:gd name="T7" fmla="*/ 40 h 1601"/>
                <a:gd name="T8" fmla="*/ 386 w 2485"/>
                <a:gd name="T9" fmla="*/ 65 h 1601"/>
                <a:gd name="T10" fmla="*/ 408 w 2485"/>
                <a:gd name="T11" fmla="*/ 74 h 1601"/>
                <a:gd name="T12" fmla="*/ 428 w 2485"/>
                <a:gd name="T13" fmla="*/ 85 h 1601"/>
                <a:gd name="T14" fmla="*/ 447 w 2485"/>
                <a:gd name="T15" fmla="*/ 109 h 1601"/>
                <a:gd name="T16" fmla="*/ 463 w 2485"/>
                <a:gd name="T17" fmla="*/ 127 h 1601"/>
                <a:gd name="T18" fmla="*/ 471 w 2485"/>
                <a:gd name="T19" fmla="*/ 154 h 1601"/>
                <a:gd name="T20" fmla="*/ 451 w 2485"/>
                <a:gd name="T21" fmla="*/ 178 h 1601"/>
                <a:gd name="T22" fmla="*/ 426 w 2485"/>
                <a:gd name="T23" fmla="*/ 189 h 1601"/>
                <a:gd name="T24" fmla="*/ 399 w 2485"/>
                <a:gd name="T25" fmla="*/ 189 h 1601"/>
                <a:gd name="T26" fmla="*/ 416 w 2485"/>
                <a:gd name="T27" fmla="*/ 217 h 1601"/>
                <a:gd name="T28" fmla="*/ 407 w 2485"/>
                <a:gd name="T29" fmla="*/ 248 h 1601"/>
                <a:gd name="T30" fmla="*/ 394 w 2485"/>
                <a:gd name="T31" fmla="*/ 274 h 1601"/>
                <a:gd name="T32" fmla="*/ 388 w 2485"/>
                <a:gd name="T33" fmla="*/ 295 h 1601"/>
                <a:gd name="T34" fmla="*/ 360 w 2485"/>
                <a:gd name="T35" fmla="*/ 274 h 1601"/>
                <a:gd name="T36" fmla="*/ 277 w 2485"/>
                <a:gd name="T37" fmla="*/ 289 h 1601"/>
                <a:gd name="T38" fmla="*/ 195 w 2485"/>
                <a:gd name="T39" fmla="*/ 297 h 1601"/>
                <a:gd name="T40" fmla="*/ 73 w 2485"/>
                <a:gd name="T41" fmla="*/ 303 h 1601"/>
                <a:gd name="T42" fmla="*/ 73 w 2485"/>
                <a:gd name="T43" fmla="*/ 256 h 1601"/>
                <a:gd name="T44" fmla="*/ 23 w 2485"/>
                <a:gd name="T45" fmla="*/ 157 h 1601"/>
                <a:gd name="T46" fmla="*/ 6 w 2485"/>
                <a:gd name="T47" fmla="*/ 117 h 1601"/>
                <a:gd name="T48" fmla="*/ 6 w 2485"/>
                <a:gd name="T49" fmla="*/ 59 h 1601"/>
                <a:gd name="T50" fmla="*/ 0 w 2485"/>
                <a:gd name="T51" fmla="*/ 35 h 160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85" h="1601">
                  <a:moveTo>
                    <a:pt x="0" y="183"/>
                  </a:moveTo>
                  <a:lnTo>
                    <a:pt x="1935" y="0"/>
                  </a:lnTo>
                  <a:lnTo>
                    <a:pt x="1996" y="75"/>
                  </a:lnTo>
                  <a:lnTo>
                    <a:pt x="1998" y="212"/>
                  </a:lnTo>
                  <a:lnTo>
                    <a:pt x="2037" y="344"/>
                  </a:lnTo>
                  <a:lnTo>
                    <a:pt x="2155" y="393"/>
                  </a:lnTo>
                  <a:lnTo>
                    <a:pt x="2257" y="447"/>
                  </a:lnTo>
                  <a:lnTo>
                    <a:pt x="2357" y="575"/>
                  </a:lnTo>
                  <a:lnTo>
                    <a:pt x="2445" y="671"/>
                  </a:lnTo>
                  <a:lnTo>
                    <a:pt x="2485" y="815"/>
                  </a:lnTo>
                  <a:lnTo>
                    <a:pt x="2377" y="939"/>
                  </a:lnTo>
                  <a:lnTo>
                    <a:pt x="2245" y="999"/>
                  </a:lnTo>
                  <a:lnTo>
                    <a:pt x="2107" y="999"/>
                  </a:lnTo>
                  <a:lnTo>
                    <a:pt x="2197" y="1149"/>
                  </a:lnTo>
                  <a:lnTo>
                    <a:pt x="2149" y="1311"/>
                  </a:lnTo>
                  <a:lnTo>
                    <a:pt x="2077" y="1449"/>
                  </a:lnTo>
                  <a:lnTo>
                    <a:pt x="2045" y="1559"/>
                  </a:lnTo>
                  <a:lnTo>
                    <a:pt x="1897" y="1449"/>
                  </a:lnTo>
                  <a:lnTo>
                    <a:pt x="1461" y="1527"/>
                  </a:lnTo>
                  <a:lnTo>
                    <a:pt x="1029" y="1567"/>
                  </a:lnTo>
                  <a:lnTo>
                    <a:pt x="384" y="1601"/>
                  </a:lnTo>
                  <a:lnTo>
                    <a:pt x="384" y="1355"/>
                  </a:lnTo>
                  <a:lnTo>
                    <a:pt x="120" y="827"/>
                  </a:lnTo>
                  <a:lnTo>
                    <a:pt x="33" y="620"/>
                  </a:lnTo>
                  <a:lnTo>
                    <a:pt x="34" y="312"/>
                  </a:lnTo>
                  <a:lnTo>
                    <a:pt x="0" y="183"/>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27" name="Freeform 25">
              <a:extLst>
                <a:ext uri="{FF2B5EF4-FFF2-40B4-BE49-F238E27FC236}">
                  <a16:creationId xmlns:a16="http://schemas.microsoft.com/office/drawing/2014/main" id="{9A5C9FB2-7A37-EA48-A4CC-A93242EB22CA}"/>
                </a:ext>
              </a:extLst>
            </p:cNvPr>
            <p:cNvSpPr>
              <a:spLocks/>
            </p:cNvSpPr>
            <p:nvPr/>
          </p:nvSpPr>
          <p:spPr bwMode="auto">
            <a:xfrm>
              <a:off x="7223285" y="2714697"/>
              <a:ext cx="372658" cy="664593"/>
            </a:xfrm>
            <a:custGeom>
              <a:avLst/>
              <a:gdLst>
                <a:gd name="T0" fmla="*/ 0 w 1255"/>
                <a:gd name="T1" fmla="*/ 49 h 2237"/>
                <a:gd name="T2" fmla="*/ 2 w 1255"/>
                <a:gd name="T3" fmla="*/ 86 h 2237"/>
                <a:gd name="T4" fmla="*/ 13 w 1255"/>
                <a:gd name="T5" fmla="*/ 123 h 2237"/>
                <a:gd name="T6" fmla="*/ 27 w 1255"/>
                <a:gd name="T7" fmla="*/ 158 h 2237"/>
                <a:gd name="T8" fmla="*/ 29 w 1255"/>
                <a:gd name="T9" fmla="*/ 192 h 2237"/>
                <a:gd name="T10" fmla="*/ 40 w 1255"/>
                <a:gd name="T11" fmla="*/ 231 h 2237"/>
                <a:gd name="T12" fmla="*/ 23 w 1255"/>
                <a:gd name="T13" fmla="*/ 262 h 2237"/>
                <a:gd name="T14" fmla="*/ 34 w 1255"/>
                <a:gd name="T15" fmla="*/ 335 h 2237"/>
                <a:gd name="T16" fmla="*/ 14 w 1255"/>
                <a:gd name="T17" fmla="*/ 386 h 2237"/>
                <a:gd name="T18" fmla="*/ 12 w 1255"/>
                <a:gd name="T19" fmla="*/ 425 h 2237"/>
                <a:gd name="T20" fmla="*/ 33 w 1255"/>
                <a:gd name="T21" fmla="*/ 414 h 2237"/>
                <a:gd name="T22" fmla="*/ 49 w 1255"/>
                <a:gd name="T23" fmla="*/ 399 h 2237"/>
                <a:gd name="T24" fmla="*/ 68 w 1255"/>
                <a:gd name="T25" fmla="*/ 412 h 2237"/>
                <a:gd name="T26" fmla="*/ 88 w 1255"/>
                <a:gd name="T27" fmla="*/ 393 h 2237"/>
                <a:gd name="T28" fmla="*/ 111 w 1255"/>
                <a:gd name="T29" fmla="*/ 382 h 2237"/>
                <a:gd name="T30" fmla="*/ 120 w 1255"/>
                <a:gd name="T31" fmla="*/ 363 h 2237"/>
                <a:gd name="T32" fmla="*/ 145 w 1255"/>
                <a:gd name="T33" fmla="*/ 371 h 2237"/>
                <a:gd name="T34" fmla="*/ 162 w 1255"/>
                <a:gd name="T35" fmla="*/ 348 h 2237"/>
                <a:gd name="T36" fmla="*/ 180 w 1255"/>
                <a:gd name="T37" fmla="*/ 321 h 2237"/>
                <a:gd name="T38" fmla="*/ 180 w 1255"/>
                <a:gd name="T39" fmla="*/ 300 h 2237"/>
                <a:gd name="T40" fmla="*/ 203 w 1255"/>
                <a:gd name="T41" fmla="*/ 286 h 2237"/>
                <a:gd name="T42" fmla="*/ 238 w 1255"/>
                <a:gd name="T43" fmla="*/ 280 h 2237"/>
                <a:gd name="T44" fmla="*/ 230 w 1255"/>
                <a:gd name="T45" fmla="*/ 260 h 2237"/>
                <a:gd name="T46" fmla="*/ 236 w 1255"/>
                <a:gd name="T47" fmla="*/ 234 h 2237"/>
                <a:gd name="T48" fmla="*/ 230 w 1255"/>
                <a:gd name="T49" fmla="*/ 195 h 2237"/>
                <a:gd name="T50" fmla="*/ 217 w 1255"/>
                <a:gd name="T51" fmla="*/ 160 h 2237"/>
                <a:gd name="T52" fmla="*/ 214 w 1255"/>
                <a:gd name="T53" fmla="*/ 108 h 2237"/>
                <a:gd name="T54" fmla="*/ 205 w 1255"/>
                <a:gd name="T55" fmla="*/ 90 h 2237"/>
                <a:gd name="T56" fmla="*/ 197 w 1255"/>
                <a:gd name="T57" fmla="*/ 69 h 2237"/>
                <a:gd name="T58" fmla="*/ 191 w 1255"/>
                <a:gd name="T59" fmla="*/ 52 h 2237"/>
                <a:gd name="T60" fmla="*/ 197 w 1255"/>
                <a:gd name="T61" fmla="*/ 37 h 2237"/>
                <a:gd name="T62" fmla="*/ 185 w 1255"/>
                <a:gd name="T63" fmla="*/ 11 h 2237"/>
                <a:gd name="T64" fmla="*/ 168 w 1255"/>
                <a:gd name="T65" fmla="*/ 0 h 2237"/>
                <a:gd name="T66" fmla="*/ 126 w 1255"/>
                <a:gd name="T67" fmla="*/ 8 h 2237"/>
                <a:gd name="T68" fmla="*/ 80 w 1255"/>
                <a:gd name="T69" fmla="*/ 17 h 2237"/>
                <a:gd name="T70" fmla="*/ 49 w 1255"/>
                <a:gd name="T71" fmla="*/ 22 h 2237"/>
                <a:gd name="T72" fmla="*/ 24 w 1255"/>
                <a:gd name="T73" fmla="*/ 35 h 2237"/>
                <a:gd name="T74" fmla="*/ 0 w 1255"/>
                <a:gd name="T75" fmla="*/ 49 h 223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255" h="2237">
                  <a:moveTo>
                    <a:pt x="0" y="260"/>
                  </a:moveTo>
                  <a:lnTo>
                    <a:pt x="9" y="452"/>
                  </a:lnTo>
                  <a:lnTo>
                    <a:pt x="70" y="645"/>
                  </a:lnTo>
                  <a:lnTo>
                    <a:pt x="144" y="833"/>
                  </a:lnTo>
                  <a:lnTo>
                    <a:pt x="151" y="1011"/>
                  </a:lnTo>
                  <a:lnTo>
                    <a:pt x="211" y="1217"/>
                  </a:lnTo>
                  <a:lnTo>
                    <a:pt x="120" y="1379"/>
                  </a:lnTo>
                  <a:lnTo>
                    <a:pt x="181" y="1763"/>
                  </a:lnTo>
                  <a:lnTo>
                    <a:pt x="73" y="2033"/>
                  </a:lnTo>
                  <a:lnTo>
                    <a:pt x="64" y="2237"/>
                  </a:lnTo>
                  <a:lnTo>
                    <a:pt x="176" y="2178"/>
                  </a:lnTo>
                  <a:lnTo>
                    <a:pt x="256" y="2101"/>
                  </a:lnTo>
                  <a:lnTo>
                    <a:pt x="360" y="2170"/>
                  </a:lnTo>
                  <a:lnTo>
                    <a:pt x="466" y="2071"/>
                  </a:lnTo>
                  <a:lnTo>
                    <a:pt x="586" y="2011"/>
                  </a:lnTo>
                  <a:lnTo>
                    <a:pt x="631" y="1913"/>
                  </a:lnTo>
                  <a:lnTo>
                    <a:pt x="766" y="1951"/>
                  </a:lnTo>
                  <a:lnTo>
                    <a:pt x="855" y="1833"/>
                  </a:lnTo>
                  <a:lnTo>
                    <a:pt x="951" y="1689"/>
                  </a:lnTo>
                  <a:lnTo>
                    <a:pt x="951" y="1577"/>
                  </a:lnTo>
                  <a:lnTo>
                    <a:pt x="1071" y="1505"/>
                  </a:lnTo>
                  <a:lnTo>
                    <a:pt x="1255" y="1473"/>
                  </a:lnTo>
                  <a:lnTo>
                    <a:pt x="1215" y="1369"/>
                  </a:lnTo>
                  <a:lnTo>
                    <a:pt x="1246" y="1231"/>
                  </a:lnTo>
                  <a:lnTo>
                    <a:pt x="1215" y="1025"/>
                  </a:lnTo>
                  <a:lnTo>
                    <a:pt x="1143" y="841"/>
                  </a:lnTo>
                  <a:lnTo>
                    <a:pt x="1126" y="570"/>
                  </a:lnTo>
                  <a:lnTo>
                    <a:pt x="1079" y="473"/>
                  </a:lnTo>
                  <a:lnTo>
                    <a:pt x="1039" y="361"/>
                  </a:lnTo>
                  <a:lnTo>
                    <a:pt x="1007" y="273"/>
                  </a:lnTo>
                  <a:lnTo>
                    <a:pt x="1039" y="193"/>
                  </a:lnTo>
                  <a:lnTo>
                    <a:pt x="976" y="60"/>
                  </a:lnTo>
                  <a:lnTo>
                    <a:pt x="886" y="0"/>
                  </a:lnTo>
                  <a:lnTo>
                    <a:pt x="663" y="41"/>
                  </a:lnTo>
                  <a:lnTo>
                    <a:pt x="423" y="89"/>
                  </a:lnTo>
                  <a:lnTo>
                    <a:pt x="256" y="114"/>
                  </a:lnTo>
                  <a:lnTo>
                    <a:pt x="127" y="185"/>
                  </a:lnTo>
                  <a:lnTo>
                    <a:pt x="0" y="260"/>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28" name="Freeform 26">
              <a:extLst>
                <a:ext uri="{FF2B5EF4-FFF2-40B4-BE49-F238E27FC236}">
                  <a16:creationId xmlns:a16="http://schemas.microsoft.com/office/drawing/2014/main" id="{D3A743A1-0D3E-D243-8173-87239D19DD82}"/>
                </a:ext>
              </a:extLst>
            </p:cNvPr>
            <p:cNvSpPr>
              <a:spLocks/>
            </p:cNvSpPr>
            <p:nvPr/>
          </p:nvSpPr>
          <p:spPr bwMode="auto">
            <a:xfrm>
              <a:off x="7511390" y="2561450"/>
              <a:ext cx="507316" cy="573896"/>
            </a:xfrm>
            <a:custGeom>
              <a:avLst/>
              <a:gdLst>
                <a:gd name="T0" fmla="*/ 0 w 1707"/>
                <a:gd name="T1" fmla="*/ 109 h 1934"/>
                <a:gd name="T2" fmla="*/ 23 w 1707"/>
                <a:gd name="T3" fmla="*/ 94 h 1934"/>
                <a:gd name="T4" fmla="*/ 60 w 1707"/>
                <a:gd name="T5" fmla="*/ 93 h 1934"/>
                <a:gd name="T6" fmla="*/ 60 w 1707"/>
                <a:gd name="T7" fmla="*/ 85 h 1934"/>
                <a:gd name="T8" fmla="*/ 96 w 1707"/>
                <a:gd name="T9" fmla="*/ 82 h 1934"/>
                <a:gd name="T10" fmla="*/ 122 w 1707"/>
                <a:gd name="T11" fmla="*/ 90 h 1934"/>
                <a:gd name="T12" fmla="*/ 153 w 1707"/>
                <a:gd name="T13" fmla="*/ 99 h 1934"/>
                <a:gd name="T14" fmla="*/ 218 w 1707"/>
                <a:gd name="T15" fmla="*/ 59 h 1934"/>
                <a:gd name="T16" fmla="*/ 295 w 1707"/>
                <a:gd name="T17" fmla="*/ 0 h 1934"/>
                <a:gd name="T18" fmla="*/ 318 w 1707"/>
                <a:gd name="T19" fmla="*/ 82 h 1934"/>
                <a:gd name="T20" fmla="*/ 321 w 1707"/>
                <a:gd name="T21" fmla="*/ 140 h 1934"/>
                <a:gd name="T22" fmla="*/ 324 w 1707"/>
                <a:gd name="T23" fmla="*/ 190 h 1934"/>
                <a:gd name="T24" fmla="*/ 312 w 1707"/>
                <a:gd name="T25" fmla="*/ 225 h 1934"/>
                <a:gd name="T26" fmla="*/ 292 w 1707"/>
                <a:gd name="T27" fmla="*/ 250 h 1934"/>
                <a:gd name="T28" fmla="*/ 272 w 1707"/>
                <a:gd name="T29" fmla="*/ 265 h 1934"/>
                <a:gd name="T30" fmla="*/ 275 w 1707"/>
                <a:gd name="T31" fmla="*/ 284 h 1934"/>
                <a:gd name="T32" fmla="*/ 268 w 1707"/>
                <a:gd name="T33" fmla="*/ 302 h 1934"/>
                <a:gd name="T34" fmla="*/ 250 w 1707"/>
                <a:gd name="T35" fmla="*/ 299 h 1934"/>
                <a:gd name="T36" fmla="*/ 250 w 1707"/>
                <a:gd name="T37" fmla="*/ 325 h 1934"/>
                <a:gd name="T38" fmla="*/ 244 w 1707"/>
                <a:gd name="T39" fmla="*/ 344 h 1934"/>
                <a:gd name="T40" fmla="*/ 221 w 1707"/>
                <a:gd name="T41" fmla="*/ 367 h 1934"/>
                <a:gd name="T42" fmla="*/ 206 w 1707"/>
                <a:gd name="T43" fmla="*/ 349 h 1934"/>
                <a:gd name="T44" fmla="*/ 184 w 1707"/>
                <a:gd name="T45" fmla="*/ 332 h 1934"/>
                <a:gd name="T46" fmla="*/ 168 w 1707"/>
                <a:gd name="T47" fmla="*/ 349 h 1934"/>
                <a:gd name="T48" fmla="*/ 147 w 1707"/>
                <a:gd name="T49" fmla="*/ 356 h 1934"/>
                <a:gd name="T50" fmla="*/ 113 w 1707"/>
                <a:gd name="T51" fmla="*/ 356 h 1934"/>
                <a:gd name="T52" fmla="*/ 83 w 1707"/>
                <a:gd name="T53" fmla="*/ 352 h 1934"/>
                <a:gd name="T54" fmla="*/ 52 w 1707"/>
                <a:gd name="T55" fmla="*/ 332 h 1934"/>
                <a:gd name="T56" fmla="*/ 46 w 1707"/>
                <a:gd name="T57" fmla="*/ 293 h 1934"/>
                <a:gd name="T58" fmla="*/ 32 w 1707"/>
                <a:gd name="T59" fmla="*/ 258 h 1934"/>
                <a:gd name="T60" fmla="*/ 29 w 1707"/>
                <a:gd name="T61" fmla="*/ 206 h 1934"/>
                <a:gd name="T62" fmla="*/ 20 w 1707"/>
                <a:gd name="T63" fmla="*/ 189 h 1934"/>
                <a:gd name="T64" fmla="*/ 7 w 1707"/>
                <a:gd name="T65" fmla="*/ 150 h 1934"/>
                <a:gd name="T66" fmla="*/ 13 w 1707"/>
                <a:gd name="T67" fmla="*/ 135 h 1934"/>
                <a:gd name="T68" fmla="*/ 0 w 1707"/>
                <a:gd name="T69" fmla="*/ 109 h 193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707" h="1934">
                  <a:moveTo>
                    <a:pt x="0" y="575"/>
                  </a:moveTo>
                  <a:lnTo>
                    <a:pt x="123" y="496"/>
                  </a:lnTo>
                  <a:lnTo>
                    <a:pt x="315" y="488"/>
                  </a:lnTo>
                  <a:lnTo>
                    <a:pt x="315" y="448"/>
                  </a:lnTo>
                  <a:lnTo>
                    <a:pt x="507" y="432"/>
                  </a:lnTo>
                  <a:lnTo>
                    <a:pt x="643" y="472"/>
                  </a:lnTo>
                  <a:lnTo>
                    <a:pt x="805" y="523"/>
                  </a:lnTo>
                  <a:lnTo>
                    <a:pt x="1147" y="312"/>
                  </a:lnTo>
                  <a:lnTo>
                    <a:pt x="1555" y="0"/>
                  </a:lnTo>
                  <a:lnTo>
                    <a:pt x="1675" y="433"/>
                  </a:lnTo>
                  <a:lnTo>
                    <a:pt x="1691" y="736"/>
                  </a:lnTo>
                  <a:lnTo>
                    <a:pt x="1707" y="1000"/>
                  </a:lnTo>
                  <a:lnTo>
                    <a:pt x="1645" y="1184"/>
                  </a:lnTo>
                  <a:lnTo>
                    <a:pt x="1539" y="1320"/>
                  </a:lnTo>
                  <a:lnTo>
                    <a:pt x="1435" y="1394"/>
                  </a:lnTo>
                  <a:lnTo>
                    <a:pt x="1451" y="1496"/>
                  </a:lnTo>
                  <a:lnTo>
                    <a:pt x="1411" y="1592"/>
                  </a:lnTo>
                  <a:lnTo>
                    <a:pt x="1315" y="1574"/>
                  </a:lnTo>
                  <a:lnTo>
                    <a:pt x="1315" y="1712"/>
                  </a:lnTo>
                  <a:lnTo>
                    <a:pt x="1285" y="1814"/>
                  </a:lnTo>
                  <a:lnTo>
                    <a:pt x="1165" y="1934"/>
                  </a:lnTo>
                  <a:lnTo>
                    <a:pt x="1083" y="1840"/>
                  </a:lnTo>
                  <a:lnTo>
                    <a:pt x="971" y="1752"/>
                  </a:lnTo>
                  <a:lnTo>
                    <a:pt x="883" y="1840"/>
                  </a:lnTo>
                  <a:lnTo>
                    <a:pt x="775" y="1874"/>
                  </a:lnTo>
                  <a:lnTo>
                    <a:pt x="595" y="1874"/>
                  </a:lnTo>
                  <a:lnTo>
                    <a:pt x="435" y="1856"/>
                  </a:lnTo>
                  <a:lnTo>
                    <a:pt x="275" y="1750"/>
                  </a:lnTo>
                  <a:lnTo>
                    <a:pt x="242" y="1544"/>
                  </a:lnTo>
                  <a:lnTo>
                    <a:pt x="170" y="1361"/>
                  </a:lnTo>
                  <a:lnTo>
                    <a:pt x="153" y="1085"/>
                  </a:lnTo>
                  <a:lnTo>
                    <a:pt x="107" y="998"/>
                  </a:lnTo>
                  <a:lnTo>
                    <a:pt x="35" y="791"/>
                  </a:lnTo>
                  <a:lnTo>
                    <a:pt x="66" y="710"/>
                  </a:lnTo>
                  <a:lnTo>
                    <a:pt x="0" y="575"/>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29" name="Freeform 27">
              <a:extLst>
                <a:ext uri="{FF2B5EF4-FFF2-40B4-BE49-F238E27FC236}">
                  <a16:creationId xmlns:a16="http://schemas.microsoft.com/office/drawing/2014/main" id="{376A2CE6-DE6B-F142-AAEE-0B7FEEA69D01}"/>
                </a:ext>
              </a:extLst>
            </p:cNvPr>
            <p:cNvSpPr>
              <a:spLocks/>
            </p:cNvSpPr>
            <p:nvPr/>
          </p:nvSpPr>
          <p:spPr bwMode="auto">
            <a:xfrm>
              <a:off x="7102719" y="3080614"/>
              <a:ext cx="814210" cy="486325"/>
            </a:xfrm>
            <a:custGeom>
              <a:avLst/>
              <a:gdLst>
                <a:gd name="T0" fmla="*/ 0 w 2741"/>
                <a:gd name="T1" fmla="*/ 264 h 1641"/>
                <a:gd name="T2" fmla="*/ 19 w 2741"/>
                <a:gd name="T3" fmla="*/ 275 h 1641"/>
                <a:gd name="T4" fmla="*/ 22 w 2741"/>
                <a:gd name="T5" fmla="*/ 308 h 1641"/>
                <a:gd name="T6" fmla="*/ 45 w 2741"/>
                <a:gd name="T7" fmla="*/ 311 h 1641"/>
                <a:gd name="T8" fmla="*/ 66 w 2741"/>
                <a:gd name="T9" fmla="*/ 305 h 1641"/>
                <a:gd name="T10" fmla="*/ 93 w 2741"/>
                <a:gd name="T11" fmla="*/ 304 h 1641"/>
                <a:gd name="T12" fmla="*/ 124 w 2741"/>
                <a:gd name="T13" fmla="*/ 292 h 1641"/>
                <a:gd name="T14" fmla="*/ 155 w 2741"/>
                <a:gd name="T15" fmla="*/ 279 h 1641"/>
                <a:gd name="T16" fmla="*/ 189 w 2741"/>
                <a:gd name="T17" fmla="*/ 280 h 1641"/>
                <a:gd name="T18" fmla="*/ 240 w 2741"/>
                <a:gd name="T19" fmla="*/ 264 h 1641"/>
                <a:gd name="T20" fmla="*/ 313 w 2741"/>
                <a:gd name="T21" fmla="*/ 250 h 1641"/>
                <a:gd name="T22" fmla="*/ 357 w 2741"/>
                <a:gd name="T23" fmla="*/ 244 h 1641"/>
                <a:gd name="T24" fmla="*/ 412 w 2741"/>
                <a:gd name="T25" fmla="*/ 235 h 1641"/>
                <a:gd name="T26" fmla="*/ 456 w 2741"/>
                <a:gd name="T27" fmla="*/ 222 h 1641"/>
                <a:gd name="T28" fmla="*/ 513 w 2741"/>
                <a:gd name="T29" fmla="*/ 209 h 1641"/>
                <a:gd name="T30" fmla="*/ 518 w 2741"/>
                <a:gd name="T31" fmla="*/ 193 h 1641"/>
                <a:gd name="T32" fmla="*/ 507 w 2741"/>
                <a:gd name="T33" fmla="*/ 165 h 1641"/>
                <a:gd name="T34" fmla="*/ 518 w 2741"/>
                <a:gd name="T35" fmla="*/ 145 h 1641"/>
                <a:gd name="T36" fmla="*/ 520 w 2741"/>
                <a:gd name="T37" fmla="*/ 121 h 1641"/>
                <a:gd name="T38" fmla="*/ 517 w 2741"/>
                <a:gd name="T39" fmla="*/ 97 h 1641"/>
                <a:gd name="T40" fmla="*/ 496 w 2741"/>
                <a:gd name="T41" fmla="*/ 80 h 1641"/>
                <a:gd name="T42" fmla="*/ 493 w 2741"/>
                <a:gd name="T43" fmla="*/ 47 h 1641"/>
                <a:gd name="T44" fmla="*/ 482 w 2741"/>
                <a:gd name="T45" fmla="*/ 34 h 1641"/>
                <a:gd name="T46" fmla="*/ 469 w 2741"/>
                <a:gd name="T47" fmla="*/ 19 h 1641"/>
                <a:gd name="T48" fmla="*/ 445 w 2741"/>
                <a:gd name="T49" fmla="*/ 0 h 1641"/>
                <a:gd name="T50" fmla="*/ 430 w 2741"/>
                <a:gd name="T51" fmla="*/ 16 h 1641"/>
                <a:gd name="T52" fmla="*/ 409 w 2741"/>
                <a:gd name="T53" fmla="*/ 23 h 1641"/>
                <a:gd name="T54" fmla="*/ 375 w 2741"/>
                <a:gd name="T55" fmla="*/ 23 h 1641"/>
                <a:gd name="T56" fmla="*/ 344 w 2741"/>
                <a:gd name="T57" fmla="*/ 20 h 1641"/>
                <a:gd name="T58" fmla="*/ 313 w 2741"/>
                <a:gd name="T59" fmla="*/ 0 h 1641"/>
                <a:gd name="T60" fmla="*/ 307 w 2741"/>
                <a:gd name="T61" fmla="*/ 26 h 1641"/>
                <a:gd name="T62" fmla="*/ 315 w 2741"/>
                <a:gd name="T63" fmla="*/ 46 h 1641"/>
                <a:gd name="T64" fmla="*/ 280 w 2741"/>
                <a:gd name="T65" fmla="*/ 52 h 1641"/>
                <a:gd name="T66" fmla="*/ 257 w 2741"/>
                <a:gd name="T67" fmla="*/ 65 h 1641"/>
                <a:gd name="T68" fmla="*/ 257 w 2741"/>
                <a:gd name="T69" fmla="*/ 87 h 1641"/>
                <a:gd name="T70" fmla="*/ 241 w 2741"/>
                <a:gd name="T71" fmla="*/ 111 h 1641"/>
                <a:gd name="T72" fmla="*/ 223 w 2741"/>
                <a:gd name="T73" fmla="*/ 136 h 1641"/>
                <a:gd name="T74" fmla="*/ 196 w 2741"/>
                <a:gd name="T75" fmla="*/ 129 h 1641"/>
                <a:gd name="T76" fmla="*/ 188 w 2741"/>
                <a:gd name="T77" fmla="*/ 148 h 1641"/>
                <a:gd name="T78" fmla="*/ 165 w 2741"/>
                <a:gd name="T79" fmla="*/ 159 h 1641"/>
                <a:gd name="T80" fmla="*/ 145 w 2741"/>
                <a:gd name="T81" fmla="*/ 178 h 1641"/>
                <a:gd name="T82" fmla="*/ 126 w 2741"/>
                <a:gd name="T83" fmla="*/ 165 h 1641"/>
                <a:gd name="T84" fmla="*/ 111 w 2741"/>
                <a:gd name="T85" fmla="*/ 179 h 1641"/>
                <a:gd name="T86" fmla="*/ 89 w 2741"/>
                <a:gd name="T87" fmla="*/ 190 h 1641"/>
                <a:gd name="T88" fmla="*/ 91 w 2741"/>
                <a:gd name="T89" fmla="*/ 210 h 1641"/>
                <a:gd name="T90" fmla="*/ 78 w 2741"/>
                <a:gd name="T91" fmla="*/ 225 h 1641"/>
                <a:gd name="T92" fmla="*/ 60 w 2741"/>
                <a:gd name="T93" fmla="*/ 237 h 1641"/>
                <a:gd name="T94" fmla="*/ 40 w 2741"/>
                <a:gd name="T95" fmla="*/ 248 h 1641"/>
                <a:gd name="T96" fmla="*/ 0 w 2741"/>
                <a:gd name="T97" fmla="*/ 264 h 164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741" h="1641">
                  <a:moveTo>
                    <a:pt x="0" y="1394"/>
                  </a:moveTo>
                  <a:lnTo>
                    <a:pt x="100" y="1452"/>
                  </a:lnTo>
                  <a:lnTo>
                    <a:pt x="117" y="1626"/>
                  </a:lnTo>
                  <a:lnTo>
                    <a:pt x="237" y="1641"/>
                  </a:lnTo>
                  <a:lnTo>
                    <a:pt x="350" y="1611"/>
                  </a:lnTo>
                  <a:lnTo>
                    <a:pt x="488" y="1605"/>
                  </a:lnTo>
                  <a:lnTo>
                    <a:pt x="656" y="1539"/>
                  </a:lnTo>
                  <a:lnTo>
                    <a:pt x="818" y="1473"/>
                  </a:lnTo>
                  <a:lnTo>
                    <a:pt x="998" y="1479"/>
                  </a:lnTo>
                  <a:lnTo>
                    <a:pt x="1267" y="1395"/>
                  </a:lnTo>
                  <a:lnTo>
                    <a:pt x="1651" y="1317"/>
                  </a:lnTo>
                  <a:lnTo>
                    <a:pt x="1884" y="1287"/>
                  </a:lnTo>
                  <a:lnTo>
                    <a:pt x="2172" y="1239"/>
                  </a:lnTo>
                  <a:lnTo>
                    <a:pt x="2402" y="1172"/>
                  </a:lnTo>
                  <a:lnTo>
                    <a:pt x="2705" y="1101"/>
                  </a:lnTo>
                  <a:lnTo>
                    <a:pt x="2729" y="1017"/>
                  </a:lnTo>
                  <a:lnTo>
                    <a:pt x="2672" y="872"/>
                  </a:lnTo>
                  <a:lnTo>
                    <a:pt x="2729" y="765"/>
                  </a:lnTo>
                  <a:lnTo>
                    <a:pt x="2741" y="639"/>
                  </a:lnTo>
                  <a:lnTo>
                    <a:pt x="2723" y="513"/>
                  </a:lnTo>
                  <a:lnTo>
                    <a:pt x="2615" y="423"/>
                  </a:lnTo>
                  <a:lnTo>
                    <a:pt x="2597" y="249"/>
                  </a:lnTo>
                  <a:lnTo>
                    <a:pt x="2540" y="182"/>
                  </a:lnTo>
                  <a:lnTo>
                    <a:pt x="2470" y="99"/>
                  </a:lnTo>
                  <a:lnTo>
                    <a:pt x="2347" y="2"/>
                  </a:lnTo>
                  <a:lnTo>
                    <a:pt x="2266" y="87"/>
                  </a:lnTo>
                  <a:lnTo>
                    <a:pt x="2154" y="123"/>
                  </a:lnTo>
                  <a:lnTo>
                    <a:pt x="1976" y="123"/>
                  </a:lnTo>
                  <a:lnTo>
                    <a:pt x="1813" y="107"/>
                  </a:lnTo>
                  <a:lnTo>
                    <a:pt x="1651" y="0"/>
                  </a:lnTo>
                  <a:lnTo>
                    <a:pt x="1620" y="138"/>
                  </a:lnTo>
                  <a:lnTo>
                    <a:pt x="1659" y="242"/>
                  </a:lnTo>
                  <a:lnTo>
                    <a:pt x="1476" y="272"/>
                  </a:lnTo>
                  <a:lnTo>
                    <a:pt x="1357" y="344"/>
                  </a:lnTo>
                  <a:lnTo>
                    <a:pt x="1356" y="458"/>
                  </a:lnTo>
                  <a:lnTo>
                    <a:pt x="1269" y="588"/>
                  </a:lnTo>
                  <a:lnTo>
                    <a:pt x="1173" y="717"/>
                  </a:lnTo>
                  <a:lnTo>
                    <a:pt x="1035" y="681"/>
                  </a:lnTo>
                  <a:lnTo>
                    <a:pt x="992" y="780"/>
                  </a:lnTo>
                  <a:lnTo>
                    <a:pt x="871" y="837"/>
                  </a:lnTo>
                  <a:lnTo>
                    <a:pt x="766" y="938"/>
                  </a:lnTo>
                  <a:lnTo>
                    <a:pt x="662" y="870"/>
                  </a:lnTo>
                  <a:lnTo>
                    <a:pt x="583" y="944"/>
                  </a:lnTo>
                  <a:lnTo>
                    <a:pt x="471" y="1005"/>
                  </a:lnTo>
                  <a:lnTo>
                    <a:pt x="479" y="1106"/>
                  </a:lnTo>
                  <a:lnTo>
                    <a:pt x="409" y="1185"/>
                  </a:lnTo>
                  <a:lnTo>
                    <a:pt x="315" y="1250"/>
                  </a:lnTo>
                  <a:lnTo>
                    <a:pt x="213" y="1307"/>
                  </a:lnTo>
                  <a:lnTo>
                    <a:pt x="0" y="1394"/>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30" name="Freeform 31">
              <a:extLst>
                <a:ext uri="{FF2B5EF4-FFF2-40B4-BE49-F238E27FC236}">
                  <a16:creationId xmlns:a16="http://schemas.microsoft.com/office/drawing/2014/main" id="{5EE003FA-9E92-9846-ACFD-956358F5ABB4}"/>
                </a:ext>
              </a:extLst>
            </p:cNvPr>
            <p:cNvSpPr>
              <a:spLocks/>
            </p:cNvSpPr>
            <p:nvPr/>
          </p:nvSpPr>
          <p:spPr bwMode="auto">
            <a:xfrm>
              <a:off x="7619430" y="3663892"/>
              <a:ext cx="627880" cy="672411"/>
            </a:xfrm>
            <a:custGeom>
              <a:avLst/>
              <a:gdLst>
                <a:gd name="T0" fmla="*/ 5 w 2113"/>
                <a:gd name="T1" fmla="*/ 43 h 2269"/>
                <a:gd name="T2" fmla="*/ 28 w 2113"/>
                <a:gd name="T3" fmla="*/ 31 h 2269"/>
                <a:gd name="T4" fmla="*/ 58 w 2113"/>
                <a:gd name="T5" fmla="*/ 33 h 2269"/>
                <a:gd name="T6" fmla="*/ 79 w 2113"/>
                <a:gd name="T7" fmla="*/ 19 h 2269"/>
                <a:gd name="T8" fmla="*/ 110 w 2113"/>
                <a:gd name="T9" fmla="*/ 16 h 2269"/>
                <a:gd name="T10" fmla="*/ 148 w 2113"/>
                <a:gd name="T11" fmla="*/ 3 h 2269"/>
                <a:gd name="T12" fmla="*/ 171 w 2113"/>
                <a:gd name="T13" fmla="*/ 0 h 2269"/>
                <a:gd name="T14" fmla="*/ 179 w 2113"/>
                <a:gd name="T15" fmla="*/ 26 h 2269"/>
                <a:gd name="T16" fmla="*/ 191 w 2113"/>
                <a:gd name="T17" fmla="*/ 45 h 2269"/>
                <a:gd name="T18" fmla="*/ 214 w 2113"/>
                <a:gd name="T19" fmla="*/ 54 h 2269"/>
                <a:gd name="T20" fmla="*/ 219 w 2113"/>
                <a:gd name="T21" fmla="*/ 72 h 2269"/>
                <a:gd name="T22" fmla="*/ 247 w 2113"/>
                <a:gd name="T23" fmla="*/ 83 h 2269"/>
                <a:gd name="T24" fmla="*/ 270 w 2113"/>
                <a:gd name="T25" fmla="*/ 97 h 2269"/>
                <a:gd name="T26" fmla="*/ 289 w 2113"/>
                <a:gd name="T27" fmla="*/ 116 h 2269"/>
                <a:gd name="T28" fmla="*/ 316 w 2113"/>
                <a:gd name="T29" fmla="*/ 129 h 2269"/>
                <a:gd name="T30" fmla="*/ 355 w 2113"/>
                <a:gd name="T31" fmla="*/ 163 h 2269"/>
                <a:gd name="T32" fmla="*/ 350 w 2113"/>
                <a:gd name="T33" fmla="*/ 180 h 2269"/>
                <a:gd name="T34" fmla="*/ 377 w 2113"/>
                <a:gd name="T35" fmla="*/ 204 h 2269"/>
                <a:gd name="T36" fmla="*/ 401 w 2113"/>
                <a:gd name="T37" fmla="*/ 231 h 2269"/>
                <a:gd name="T38" fmla="*/ 384 w 2113"/>
                <a:gd name="T39" fmla="*/ 263 h 2269"/>
                <a:gd name="T40" fmla="*/ 377 w 2113"/>
                <a:gd name="T41" fmla="*/ 303 h 2269"/>
                <a:gd name="T42" fmla="*/ 384 w 2113"/>
                <a:gd name="T43" fmla="*/ 334 h 2269"/>
                <a:gd name="T44" fmla="*/ 388 w 2113"/>
                <a:gd name="T45" fmla="*/ 367 h 2269"/>
                <a:gd name="T46" fmla="*/ 367 w 2113"/>
                <a:gd name="T47" fmla="*/ 378 h 2269"/>
                <a:gd name="T48" fmla="*/ 344 w 2113"/>
                <a:gd name="T49" fmla="*/ 373 h 2269"/>
                <a:gd name="T50" fmla="*/ 334 w 2113"/>
                <a:gd name="T51" fmla="*/ 388 h 2269"/>
                <a:gd name="T52" fmla="*/ 334 w 2113"/>
                <a:gd name="T53" fmla="*/ 402 h 2269"/>
                <a:gd name="T54" fmla="*/ 329 w 2113"/>
                <a:gd name="T55" fmla="*/ 417 h 2269"/>
                <a:gd name="T56" fmla="*/ 318 w 2113"/>
                <a:gd name="T57" fmla="*/ 409 h 2269"/>
                <a:gd name="T58" fmla="*/ 284 w 2113"/>
                <a:gd name="T59" fmla="*/ 414 h 2269"/>
                <a:gd name="T60" fmla="*/ 216 w 2113"/>
                <a:gd name="T61" fmla="*/ 417 h 2269"/>
                <a:gd name="T62" fmla="*/ 162 w 2113"/>
                <a:gd name="T63" fmla="*/ 426 h 2269"/>
                <a:gd name="T64" fmla="*/ 116 w 2113"/>
                <a:gd name="T65" fmla="*/ 430 h 2269"/>
                <a:gd name="T66" fmla="*/ 96 w 2113"/>
                <a:gd name="T67" fmla="*/ 423 h 2269"/>
                <a:gd name="T68" fmla="*/ 81 w 2113"/>
                <a:gd name="T69" fmla="*/ 409 h 2269"/>
                <a:gd name="T70" fmla="*/ 88 w 2113"/>
                <a:gd name="T71" fmla="*/ 380 h 2269"/>
                <a:gd name="T72" fmla="*/ 80 w 2113"/>
                <a:gd name="T73" fmla="*/ 356 h 2269"/>
                <a:gd name="T74" fmla="*/ 76 w 2113"/>
                <a:gd name="T75" fmla="*/ 326 h 2269"/>
                <a:gd name="T76" fmla="*/ 73 w 2113"/>
                <a:gd name="T77" fmla="*/ 305 h 2269"/>
                <a:gd name="T78" fmla="*/ 79 w 2113"/>
                <a:gd name="T79" fmla="*/ 274 h 2269"/>
                <a:gd name="T80" fmla="*/ 47 w 2113"/>
                <a:gd name="T81" fmla="*/ 218 h 2269"/>
                <a:gd name="T82" fmla="*/ 33 w 2113"/>
                <a:gd name="T83" fmla="*/ 162 h 2269"/>
                <a:gd name="T84" fmla="*/ 14 w 2113"/>
                <a:gd name="T85" fmla="*/ 95 h 2269"/>
                <a:gd name="T86" fmla="*/ 0 w 2113"/>
                <a:gd name="T87" fmla="*/ 70 h 2269"/>
                <a:gd name="T88" fmla="*/ 5 w 2113"/>
                <a:gd name="T89" fmla="*/ 43 h 226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113" h="2269">
                  <a:moveTo>
                    <a:pt x="26" y="225"/>
                  </a:moveTo>
                  <a:lnTo>
                    <a:pt x="150" y="164"/>
                  </a:lnTo>
                  <a:lnTo>
                    <a:pt x="308" y="176"/>
                  </a:lnTo>
                  <a:lnTo>
                    <a:pt x="416" y="102"/>
                  </a:lnTo>
                  <a:lnTo>
                    <a:pt x="579" y="82"/>
                  </a:lnTo>
                  <a:lnTo>
                    <a:pt x="781" y="18"/>
                  </a:lnTo>
                  <a:lnTo>
                    <a:pt x="899" y="0"/>
                  </a:lnTo>
                  <a:lnTo>
                    <a:pt x="943" y="139"/>
                  </a:lnTo>
                  <a:lnTo>
                    <a:pt x="1009" y="238"/>
                  </a:lnTo>
                  <a:lnTo>
                    <a:pt x="1128" y="283"/>
                  </a:lnTo>
                  <a:lnTo>
                    <a:pt x="1153" y="379"/>
                  </a:lnTo>
                  <a:lnTo>
                    <a:pt x="1302" y="439"/>
                  </a:lnTo>
                  <a:lnTo>
                    <a:pt x="1421" y="512"/>
                  </a:lnTo>
                  <a:lnTo>
                    <a:pt x="1521" y="612"/>
                  </a:lnTo>
                  <a:lnTo>
                    <a:pt x="1663" y="679"/>
                  </a:lnTo>
                  <a:lnTo>
                    <a:pt x="1873" y="859"/>
                  </a:lnTo>
                  <a:lnTo>
                    <a:pt x="1843" y="949"/>
                  </a:lnTo>
                  <a:lnTo>
                    <a:pt x="1987" y="1079"/>
                  </a:lnTo>
                  <a:lnTo>
                    <a:pt x="2113" y="1219"/>
                  </a:lnTo>
                  <a:lnTo>
                    <a:pt x="2024" y="1390"/>
                  </a:lnTo>
                  <a:lnTo>
                    <a:pt x="1987" y="1600"/>
                  </a:lnTo>
                  <a:lnTo>
                    <a:pt x="2024" y="1764"/>
                  </a:lnTo>
                  <a:lnTo>
                    <a:pt x="2042" y="1938"/>
                  </a:lnTo>
                  <a:lnTo>
                    <a:pt x="1933" y="1993"/>
                  </a:lnTo>
                  <a:lnTo>
                    <a:pt x="1813" y="1969"/>
                  </a:lnTo>
                  <a:lnTo>
                    <a:pt x="1759" y="2048"/>
                  </a:lnTo>
                  <a:lnTo>
                    <a:pt x="1759" y="2121"/>
                  </a:lnTo>
                  <a:lnTo>
                    <a:pt x="1731" y="2203"/>
                  </a:lnTo>
                  <a:lnTo>
                    <a:pt x="1677" y="2158"/>
                  </a:lnTo>
                  <a:lnTo>
                    <a:pt x="1494" y="2185"/>
                  </a:lnTo>
                  <a:lnTo>
                    <a:pt x="1137" y="2203"/>
                  </a:lnTo>
                  <a:lnTo>
                    <a:pt x="854" y="2249"/>
                  </a:lnTo>
                  <a:lnTo>
                    <a:pt x="613" y="2269"/>
                  </a:lnTo>
                  <a:lnTo>
                    <a:pt x="506" y="2231"/>
                  </a:lnTo>
                  <a:lnTo>
                    <a:pt x="426" y="2156"/>
                  </a:lnTo>
                  <a:lnTo>
                    <a:pt x="464" y="2007"/>
                  </a:lnTo>
                  <a:lnTo>
                    <a:pt x="423" y="1877"/>
                  </a:lnTo>
                  <a:lnTo>
                    <a:pt x="402" y="1718"/>
                  </a:lnTo>
                  <a:lnTo>
                    <a:pt x="383" y="1610"/>
                  </a:lnTo>
                  <a:lnTo>
                    <a:pt x="416" y="1448"/>
                  </a:lnTo>
                  <a:lnTo>
                    <a:pt x="246" y="1148"/>
                  </a:lnTo>
                  <a:lnTo>
                    <a:pt x="173" y="857"/>
                  </a:lnTo>
                  <a:lnTo>
                    <a:pt x="72" y="500"/>
                  </a:lnTo>
                  <a:lnTo>
                    <a:pt x="0" y="369"/>
                  </a:lnTo>
                  <a:lnTo>
                    <a:pt x="26" y="225"/>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31" name="Freeform 33">
              <a:extLst>
                <a:ext uri="{FF2B5EF4-FFF2-40B4-BE49-F238E27FC236}">
                  <a16:creationId xmlns:a16="http://schemas.microsoft.com/office/drawing/2014/main" id="{2C4D62D2-6313-B847-877D-8494224E4020}"/>
                </a:ext>
              </a:extLst>
            </p:cNvPr>
            <p:cNvSpPr>
              <a:spLocks/>
            </p:cNvSpPr>
            <p:nvPr/>
          </p:nvSpPr>
          <p:spPr bwMode="auto">
            <a:xfrm>
              <a:off x="7887180" y="3555993"/>
              <a:ext cx="587170" cy="469124"/>
            </a:xfrm>
            <a:custGeom>
              <a:avLst/>
              <a:gdLst>
                <a:gd name="T0" fmla="*/ 0 w 1978"/>
                <a:gd name="T1" fmla="*/ 68 h 1580"/>
                <a:gd name="T2" fmla="*/ 67 w 1978"/>
                <a:gd name="T3" fmla="*/ 37 h 1580"/>
                <a:gd name="T4" fmla="*/ 114 w 1978"/>
                <a:gd name="T5" fmla="*/ 23 h 1580"/>
                <a:gd name="T6" fmla="*/ 150 w 1978"/>
                <a:gd name="T7" fmla="*/ 13 h 1580"/>
                <a:gd name="T8" fmla="*/ 182 w 1978"/>
                <a:gd name="T9" fmla="*/ 17 h 1580"/>
                <a:gd name="T10" fmla="*/ 199 w 1978"/>
                <a:gd name="T11" fmla="*/ 34 h 1580"/>
                <a:gd name="T12" fmla="*/ 234 w 1978"/>
                <a:gd name="T13" fmla="*/ 23 h 1580"/>
                <a:gd name="T14" fmla="*/ 279 w 1978"/>
                <a:gd name="T15" fmla="*/ 0 h 1580"/>
                <a:gd name="T16" fmla="*/ 325 w 1978"/>
                <a:gd name="T17" fmla="*/ 40 h 1580"/>
                <a:gd name="T18" fmla="*/ 364 w 1978"/>
                <a:gd name="T19" fmla="*/ 63 h 1580"/>
                <a:gd name="T20" fmla="*/ 375 w 1978"/>
                <a:gd name="T21" fmla="*/ 85 h 1580"/>
                <a:gd name="T22" fmla="*/ 359 w 1978"/>
                <a:gd name="T23" fmla="*/ 119 h 1580"/>
                <a:gd name="T24" fmla="*/ 330 w 1978"/>
                <a:gd name="T25" fmla="*/ 148 h 1580"/>
                <a:gd name="T26" fmla="*/ 330 w 1978"/>
                <a:gd name="T27" fmla="*/ 176 h 1580"/>
                <a:gd name="T28" fmla="*/ 307 w 1978"/>
                <a:gd name="T29" fmla="*/ 193 h 1580"/>
                <a:gd name="T30" fmla="*/ 296 w 1978"/>
                <a:gd name="T31" fmla="*/ 222 h 1580"/>
                <a:gd name="T32" fmla="*/ 273 w 1978"/>
                <a:gd name="T33" fmla="*/ 249 h 1580"/>
                <a:gd name="T34" fmla="*/ 247 w 1978"/>
                <a:gd name="T35" fmla="*/ 246 h 1580"/>
                <a:gd name="T36" fmla="*/ 237 w 1978"/>
                <a:gd name="T37" fmla="*/ 257 h 1580"/>
                <a:gd name="T38" fmla="*/ 234 w 1978"/>
                <a:gd name="T39" fmla="*/ 275 h 1580"/>
                <a:gd name="T40" fmla="*/ 230 w 1978"/>
                <a:gd name="T41" fmla="*/ 300 h 1580"/>
                <a:gd name="T42" fmla="*/ 206 w 1978"/>
                <a:gd name="T43" fmla="*/ 274 h 1580"/>
                <a:gd name="T44" fmla="*/ 178 w 1978"/>
                <a:gd name="T45" fmla="*/ 249 h 1580"/>
                <a:gd name="T46" fmla="*/ 184 w 1978"/>
                <a:gd name="T47" fmla="*/ 232 h 1580"/>
                <a:gd name="T48" fmla="*/ 145 w 1978"/>
                <a:gd name="T49" fmla="*/ 198 h 1580"/>
                <a:gd name="T50" fmla="*/ 118 w 1978"/>
                <a:gd name="T51" fmla="*/ 185 h 1580"/>
                <a:gd name="T52" fmla="*/ 99 w 1978"/>
                <a:gd name="T53" fmla="*/ 166 h 1580"/>
                <a:gd name="T54" fmla="*/ 75 w 1978"/>
                <a:gd name="T55" fmla="*/ 152 h 1580"/>
                <a:gd name="T56" fmla="*/ 48 w 1978"/>
                <a:gd name="T57" fmla="*/ 141 h 1580"/>
                <a:gd name="T58" fmla="*/ 43 w 1978"/>
                <a:gd name="T59" fmla="*/ 122 h 1580"/>
                <a:gd name="T60" fmla="*/ 21 w 1978"/>
                <a:gd name="T61" fmla="*/ 114 h 1580"/>
                <a:gd name="T62" fmla="*/ 8 w 1978"/>
                <a:gd name="T63" fmla="*/ 95 h 1580"/>
                <a:gd name="T64" fmla="*/ 0 w 1978"/>
                <a:gd name="T65" fmla="*/ 68 h 15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978" h="1580">
                  <a:moveTo>
                    <a:pt x="0" y="359"/>
                  </a:moveTo>
                  <a:lnTo>
                    <a:pt x="352" y="195"/>
                  </a:lnTo>
                  <a:lnTo>
                    <a:pt x="599" y="120"/>
                  </a:lnTo>
                  <a:lnTo>
                    <a:pt x="793" y="67"/>
                  </a:lnTo>
                  <a:lnTo>
                    <a:pt x="960" y="90"/>
                  </a:lnTo>
                  <a:lnTo>
                    <a:pt x="1050" y="180"/>
                  </a:lnTo>
                  <a:lnTo>
                    <a:pt x="1233" y="123"/>
                  </a:lnTo>
                  <a:lnTo>
                    <a:pt x="1470" y="0"/>
                  </a:lnTo>
                  <a:lnTo>
                    <a:pt x="1714" y="211"/>
                  </a:lnTo>
                  <a:lnTo>
                    <a:pt x="1921" y="330"/>
                  </a:lnTo>
                  <a:lnTo>
                    <a:pt x="1978" y="450"/>
                  </a:lnTo>
                  <a:lnTo>
                    <a:pt x="1891" y="629"/>
                  </a:lnTo>
                  <a:lnTo>
                    <a:pt x="1741" y="779"/>
                  </a:lnTo>
                  <a:lnTo>
                    <a:pt x="1741" y="929"/>
                  </a:lnTo>
                  <a:lnTo>
                    <a:pt x="1621" y="1019"/>
                  </a:lnTo>
                  <a:lnTo>
                    <a:pt x="1561" y="1169"/>
                  </a:lnTo>
                  <a:lnTo>
                    <a:pt x="1441" y="1309"/>
                  </a:lnTo>
                  <a:lnTo>
                    <a:pt x="1305" y="1297"/>
                  </a:lnTo>
                  <a:lnTo>
                    <a:pt x="1249" y="1353"/>
                  </a:lnTo>
                  <a:lnTo>
                    <a:pt x="1233" y="1449"/>
                  </a:lnTo>
                  <a:lnTo>
                    <a:pt x="1211" y="1580"/>
                  </a:lnTo>
                  <a:lnTo>
                    <a:pt x="1088" y="1442"/>
                  </a:lnTo>
                  <a:lnTo>
                    <a:pt x="941" y="1311"/>
                  </a:lnTo>
                  <a:lnTo>
                    <a:pt x="971" y="1220"/>
                  </a:lnTo>
                  <a:lnTo>
                    <a:pt x="765" y="1042"/>
                  </a:lnTo>
                  <a:lnTo>
                    <a:pt x="621" y="973"/>
                  </a:lnTo>
                  <a:lnTo>
                    <a:pt x="521" y="874"/>
                  </a:lnTo>
                  <a:lnTo>
                    <a:pt x="397" y="798"/>
                  </a:lnTo>
                  <a:lnTo>
                    <a:pt x="253" y="742"/>
                  </a:lnTo>
                  <a:lnTo>
                    <a:pt x="228" y="641"/>
                  </a:lnTo>
                  <a:lnTo>
                    <a:pt x="109" y="598"/>
                  </a:lnTo>
                  <a:lnTo>
                    <a:pt x="43" y="500"/>
                  </a:lnTo>
                  <a:lnTo>
                    <a:pt x="0" y="359"/>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32" name="Freeform 35">
              <a:extLst>
                <a:ext uri="{FF2B5EF4-FFF2-40B4-BE49-F238E27FC236}">
                  <a16:creationId xmlns:a16="http://schemas.microsoft.com/office/drawing/2014/main" id="{59F2D971-DA52-A843-B534-DB220D4A7A2F}"/>
                </a:ext>
              </a:extLst>
            </p:cNvPr>
            <p:cNvSpPr>
              <a:spLocks/>
            </p:cNvSpPr>
            <p:nvPr/>
          </p:nvSpPr>
          <p:spPr bwMode="auto">
            <a:xfrm>
              <a:off x="7973298" y="2383183"/>
              <a:ext cx="687381" cy="500399"/>
            </a:xfrm>
            <a:custGeom>
              <a:avLst/>
              <a:gdLst>
                <a:gd name="T0" fmla="*/ 0 w 2320"/>
                <a:gd name="T1" fmla="*/ 115 h 1689"/>
                <a:gd name="T2" fmla="*/ 21 w 2320"/>
                <a:gd name="T3" fmla="*/ 97 h 1689"/>
                <a:gd name="T4" fmla="*/ 45 w 2320"/>
                <a:gd name="T5" fmla="*/ 98 h 1689"/>
                <a:gd name="T6" fmla="*/ 118 w 2320"/>
                <a:gd name="T7" fmla="*/ 74 h 1689"/>
                <a:gd name="T8" fmla="*/ 226 w 2320"/>
                <a:gd name="T9" fmla="*/ 38 h 1689"/>
                <a:gd name="T10" fmla="*/ 350 w 2320"/>
                <a:gd name="T11" fmla="*/ 0 h 1689"/>
                <a:gd name="T12" fmla="*/ 399 w 2320"/>
                <a:gd name="T13" fmla="*/ 33 h 1689"/>
                <a:gd name="T14" fmla="*/ 417 w 2320"/>
                <a:gd name="T15" fmla="*/ 41 h 1689"/>
                <a:gd name="T16" fmla="*/ 402 w 2320"/>
                <a:gd name="T17" fmla="*/ 64 h 1689"/>
                <a:gd name="T18" fmla="*/ 392 w 2320"/>
                <a:gd name="T19" fmla="*/ 92 h 1689"/>
                <a:gd name="T20" fmla="*/ 412 w 2320"/>
                <a:gd name="T21" fmla="*/ 124 h 1689"/>
                <a:gd name="T22" fmla="*/ 438 w 2320"/>
                <a:gd name="T23" fmla="*/ 143 h 1689"/>
                <a:gd name="T24" fmla="*/ 439 w 2320"/>
                <a:gd name="T25" fmla="*/ 159 h 1689"/>
                <a:gd name="T26" fmla="*/ 429 w 2320"/>
                <a:gd name="T27" fmla="*/ 177 h 1689"/>
                <a:gd name="T28" fmla="*/ 422 w 2320"/>
                <a:gd name="T29" fmla="*/ 196 h 1689"/>
                <a:gd name="T30" fmla="*/ 408 w 2320"/>
                <a:gd name="T31" fmla="*/ 211 h 1689"/>
                <a:gd name="T32" fmla="*/ 386 w 2320"/>
                <a:gd name="T33" fmla="*/ 213 h 1689"/>
                <a:gd name="T34" fmla="*/ 374 w 2320"/>
                <a:gd name="T35" fmla="*/ 221 h 1689"/>
                <a:gd name="T36" fmla="*/ 362 w 2320"/>
                <a:gd name="T37" fmla="*/ 225 h 1689"/>
                <a:gd name="T38" fmla="*/ 338 w 2320"/>
                <a:gd name="T39" fmla="*/ 224 h 1689"/>
                <a:gd name="T40" fmla="*/ 325 w 2320"/>
                <a:gd name="T41" fmla="*/ 225 h 1689"/>
                <a:gd name="T42" fmla="*/ 298 w 2320"/>
                <a:gd name="T43" fmla="*/ 237 h 1689"/>
                <a:gd name="T44" fmla="*/ 277 w 2320"/>
                <a:gd name="T45" fmla="*/ 242 h 1689"/>
                <a:gd name="T46" fmla="*/ 262 w 2320"/>
                <a:gd name="T47" fmla="*/ 259 h 1689"/>
                <a:gd name="T48" fmla="*/ 229 w 2320"/>
                <a:gd name="T49" fmla="*/ 265 h 1689"/>
                <a:gd name="T50" fmla="*/ 204 w 2320"/>
                <a:gd name="T51" fmla="*/ 274 h 1689"/>
                <a:gd name="T52" fmla="*/ 164 w 2320"/>
                <a:gd name="T53" fmla="*/ 285 h 1689"/>
                <a:gd name="T54" fmla="*/ 130 w 2320"/>
                <a:gd name="T55" fmla="*/ 297 h 1689"/>
                <a:gd name="T56" fmla="*/ 113 w 2320"/>
                <a:gd name="T57" fmla="*/ 297 h 1689"/>
                <a:gd name="T58" fmla="*/ 93 w 2320"/>
                <a:gd name="T59" fmla="*/ 313 h 1689"/>
                <a:gd name="T60" fmla="*/ 56 w 2320"/>
                <a:gd name="T61" fmla="*/ 320 h 1689"/>
                <a:gd name="T62" fmla="*/ 44 w 2320"/>
                <a:gd name="T63" fmla="*/ 300 h 1689"/>
                <a:gd name="T64" fmla="*/ 39 w 2320"/>
                <a:gd name="T65" fmla="*/ 248 h 1689"/>
                <a:gd name="T66" fmla="*/ 26 w 2320"/>
                <a:gd name="T67" fmla="*/ 252 h 1689"/>
                <a:gd name="T68" fmla="*/ 23 w 2320"/>
                <a:gd name="T69" fmla="*/ 196 h 1689"/>
                <a:gd name="T70" fmla="*/ 0 w 2320"/>
                <a:gd name="T71" fmla="*/ 115 h 168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320" h="1689">
                  <a:moveTo>
                    <a:pt x="0" y="606"/>
                  </a:moveTo>
                  <a:lnTo>
                    <a:pt x="112" y="510"/>
                  </a:lnTo>
                  <a:lnTo>
                    <a:pt x="238" y="516"/>
                  </a:lnTo>
                  <a:lnTo>
                    <a:pt x="622" y="390"/>
                  </a:lnTo>
                  <a:lnTo>
                    <a:pt x="1192" y="198"/>
                  </a:lnTo>
                  <a:lnTo>
                    <a:pt x="1852" y="0"/>
                  </a:lnTo>
                  <a:lnTo>
                    <a:pt x="2110" y="174"/>
                  </a:lnTo>
                  <a:lnTo>
                    <a:pt x="2206" y="216"/>
                  </a:lnTo>
                  <a:lnTo>
                    <a:pt x="2122" y="336"/>
                  </a:lnTo>
                  <a:lnTo>
                    <a:pt x="2071" y="486"/>
                  </a:lnTo>
                  <a:lnTo>
                    <a:pt x="2176" y="654"/>
                  </a:lnTo>
                  <a:lnTo>
                    <a:pt x="2314" y="756"/>
                  </a:lnTo>
                  <a:lnTo>
                    <a:pt x="2320" y="840"/>
                  </a:lnTo>
                  <a:lnTo>
                    <a:pt x="2266" y="935"/>
                  </a:lnTo>
                  <a:lnTo>
                    <a:pt x="2230" y="1037"/>
                  </a:lnTo>
                  <a:lnTo>
                    <a:pt x="2156" y="1115"/>
                  </a:lnTo>
                  <a:lnTo>
                    <a:pt x="2042" y="1125"/>
                  </a:lnTo>
                  <a:lnTo>
                    <a:pt x="1978" y="1167"/>
                  </a:lnTo>
                  <a:lnTo>
                    <a:pt x="1912" y="1189"/>
                  </a:lnTo>
                  <a:lnTo>
                    <a:pt x="1786" y="1181"/>
                  </a:lnTo>
                  <a:lnTo>
                    <a:pt x="1718" y="1187"/>
                  </a:lnTo>
                  <a:lnTo>
                    <a:pt x="1574" y="1251"/>
                  </a:lnTo>
                  <a:lnTo>
                    <a:pt x="1462" y="1275"/>
                  </a:lnTo>
                  <a:lnTo>
                    <a:pt x="1382" y="1367"/>
                  </a:lnTo>
                  <a:lnTo>
                    <a:pt x="1208" y="1397"/>
                  </a:lnTo>
                  <a:lnTo>
                    <a:pt x="1080" y="1445"/>
                  </a:lnTo>
                  <a:lnTo>
                    <a:pt x="866" y="1505"/>
                  </a:lnTo>
                  <a:lnTo>
                    <a:pt x="687" y="1568"/>
                  </a:lnTo>
                  <a:lnTo>
                    <a:pt x="597" y="1568"/>
                  </a:lnTo>
                  <a:lnTo>
                    <a:pt x="489" y="1653"/>
                  </a:lnTo>
                  <a:lnTo>
                    <a:pt x="297" y="1689"/>
                  </a:lnTo>
                  <a:lnTo>
                    <a:pt x="234" y="1581"/>
                  </a:lnTo>
                  <a:lnTo>
                    <a:pt x="208" y="1307"/>
                  </a:lnTo>
                  <a:lnTo>
                    <a:pt x="136" y="1329"/>
                  </a:lnTo>
                  <a:lnTo>
                    <a:pt x="122" y="1035"/>
                  </a:lnTo>
                  <a:lnTo>
                    <a:pt x="0" y="606"/>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grpSp>
      <p:sp>
        <p:nvSpPr>
          <p:cNvPr id="33" name="Freeform 37">
            <a:extLst>
              <a:ext uri="{FF2B5EF4-FFF2-40B4-BE49-F238E27FC236}">
                <a16:creationId xmlns:a16="http://schemas.microsoft.com/office/drawing/2014/main" id="{B94363E3-5486-CB4C-94BF-999609E5DD47}"/>
              </a:ext>
            </a:extLst>
          </p:cNvPr>
          <p:cNvSpPr>
            <a:spLocks/>
          </p:cNvSpPr>
          <p:nvPr userDrawn="1"/>
        </p:nvSpPr>
        <p:spPr bwMode="auto">
          <a:xfrm>
            <a:off x="8571429" y="1927320"/>
            <a:ext cx="219211" cy="389373"/>
          </a:xfrm>
          <a:custGeom>
            <a:avLst/>
            <a:gdLst>
              <a:gd name="T0" fmla="*/ 0 w 734"/>
              <a:gd name="T1" fmla="*/ 48 h 1311"/>
              <a:gd name="T2" fmla="*/ 68 w 734"/>
              <a:gd name="T3" fmla="*/ 27 h 1311"/>
              <a:gd name="T4" fmla="*/ 106 w 734"/>
              <a:gd name="T5" fmla="*/ 4 h 1311"/>
              <a:gd name="T6" fmla="*/ 124 w 734"/>
              <a:gd name="T7" fmla="*/ 0 h 1311"/>
              <a:gd name="T8" fmla="*/ 136 w 734"/>
              <a:gd name="T9" fmla="*/ 34 h 1311"/>
              <a:gd name="T10" fmla="*/ 140 w 734"/>
              <a:gd name="T11" fmla="*/ 56 h 1311"/>
              <a:gd name="T12" fmla="*/ 124 w 734"/>
              <a:gd name="T13" fmla="*/ 80 h 1311"/>
              <a:gd name="T14" fmla="*/ 122 w 734"/>
              <a:gd name="T15" fmla="*/ 126 h 1311"/>
              <a:gd name="T16" fmla="*/ 124 w 734"/>
              <a:gd name="T17" fmla="*/ 154 h 1311"/>
              <a:gd name="T18" fmla="*/ 126 w 734"/>
              <a:gd name="T19" fmla="*/ 182 h 1311"/>
              <a:gd name="T20" fmla="*/ 134 w 734"/>
              <a:gd name="T21" fmla="*/ 217 h 1311"/>
              <a:gd name="T22" fmla="*/ 140 w 734"/>
              <a:gd name="T23" fmla="*/ 231 h 1311"/>
              <a:gd name="T24" fmla="*/ 87 w 734"/>
              <a:gd name="T25" fmla="*/ 249 h 1311"/>
              <a:gd name="T26" fmla="*/ 77 w 734"/>
              <a:gd name="T27" fmla="*/ 219 h 1311"/>
              <a:gd name="T28" fmla="*/ 71 w 734"/>
              <a:gd name="T29" fmla="*/ 181 h 1311"/>
              <a:gd name="T30" fmla="*/ 34 w 734"/>
              <a:gd name="T31" fmla="*/ 121 h 1311"/>
              <a:gd name="T32" fmla="*/ 23 w 734"/>
              <a:gd name="T33" fmla="*/ 78 h 1311"/>
              <a:gd name="T34" fmla="*/ 16 w 734"/>
              <a:gd name="T35" fmla="*/ 60 h 1311"/>
              <a:gd name="T36" fmla="*/ 0 w 734"/>
              <a:gd name="T37" fmla="*/ 48 h 131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734" h="1311">
                <a:moveTo>
                  <a:pt x="0" y="255"/>
                </a:moveTo>
                <a:lnTo>
                  <a:pt x="358" y="143"/>
                </a:lnTo>
                <a:lnTo>
                  <a:pt x="558" y="23"/>
                </a:lnTo>
                <a:lnTo>
                  <a:pt x="651" y="0"/>
                </a:lnTo>
                <a:lnTo>
                  <a:pt x="711" y="180"/>
                </a:lnTo>
                <a:lnTo>
                  <a:pt x="734" y="295"/>
                </a:lnTo>
                <a:lnTo>
                  <a:pt x="651" y="420"/>
                </a:lnTo>
                <a:lnTo>
                  <a:pt x="638" y="663"/>
                </a:lnTo>
                <a:lnTo>
                  <a:pt x="651" y="810"/>
                </a:lnTo>
                <a:lnTo>
                  <a:pt x="662" y="959"/>
                </a:lnTo>
                <a:lnTo>
                  <a:pt x="702" y="1143"/>
                </a:lnTo>
                <a:lnTo>
                  <a:pt x="734" y="1215"/>
                </a:lnTo>
                <a:lnTo>
                  <a:pt x="454" y="1311"/>
                </a:lnTo>
                <a:lnTo>
                  <a:pt x="406" y="1155"/>
                </a:lnTo>
                <a:lnTo>
                  <a:pt x="374" y="953"/>
                </a:lnTo>
                <a:lnTo>
                  <a:pt x="180" y="639"/>
                </a:lnTo>
                <a:lnTo>
                  <a:pt x="122" y="409"/>
                </a:lnTo>
                <a:lnTo>
                  <a:pt x="82" y="315"/>
                </a:lnTo>
                <a:lnTo>
                  <a:pt x="0" y="255"/>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34" name="Freeform 39">
            <a:extLst>
              <a:ext uri="{FF2B5EF4-FFF2-40B4-BE49-F238E27FC236}">
                <a16:creationId xmlns:a16="http://schemas.microsoft.com/office/drawing/2014/main" id="{82A645CA-0147-124E-BDDB-B62C67C1C562}"/>
              </a:ext>
            </a:extLst>
          </p:cNvPr>
          <p:cNvSpPr>
            <a:spLocks/>
          </p:cNvSpPr>
          <p:nvPr userDrawn="1"/>
        </p:nvSpPr>
        <p:spPr bwMode="auto">
          <a:xfrm>
            <a:off x="8723311" y="2357350"/>
            <a:ext cx="208250" cy="186086"/>
          </a:xfrm>
          <a:custGeom>
            <a:avLst/>
            <a:gdLst>
              <a:gd name="T0" fmla="*/ 34 w 700"/>
              <a:gd name="T1" fmla="*/ 119 h 630"/>
              <a:gd name="T2" fmla="*/ 93 w 700"/>
              <a:gd name="T3" fmla="*/ 80 h 630"/>
              <a:gd name="T4" fmla="*/ 133 w 700"/>
              <a:gd name="T5" fmla="*/ 55 h 630"/>
              <a:gd name="T6" fmla="*/ 130 w 700"/>
              <a:gd name="T7" fmla="*/ 24 h 630"/>
              <a:gd name="T8" fmla="*/ 104 w 700"/>
              <a:gd name="T9" fmla="*/ 0 h 630"/>
              <a:gd name="T10" fmla="*/ 0 w 700"/>
              <a:gd name="T11" fmla="*/ 52 h 630"/>
              <a:gd name="T12" fmla="*/ 6 w 700"/>
              <a:gd name="T13" fmla="*/ 73 h 630"/>
              <a:gd name="T14" fmla="*/ 23 w 700"/>
              <a:gd name="T15" fmla="*/ 87 h 630"/>
              <a:gd name="T16" fmla="*/ 25 w 700"/>
              <a:gd name="T17" fmla="*/ 108 h 630"/>
              <a:gd name="T18" fmla="*/ 34 w 700"/>
              <a:gd name="T19" fmla="*/ 119 h 6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00" h="630">
                <a:moveTo>
                  <a:pt x="181" y="630"/>
                </a:moveTo>
                <a:lnTo>
                  <a:pt x="490" y="421"/>
                </a:lnTo>
                <a:lnTo>
                  <a:pt x="700" y="293"/>
                </a:lnTo>
                <a:lnTo>
                  <a:pt x="682" y="128"/>
                </a:lnTo>
                <a:lnTo>
                  <a:pt x="545" y="0"/>
                </a:lnTo>
                <a:lnTo>
                  <a:pt x="0" y="276"/>
                </a:lnTo>
                <a:lnTo>
                  <a:pt x="31" y="388"/>
                </a:lnTo>
                <a:lnTo>
                  <a:pt x="120" y="463"/>
                </a:lnTo>
                <a:lnTo>
                  <a:pt x="130" y="570"/>
                </a:lnTo>
                <a:lnTo>
                  <a:pt x="181" y="63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35" name="Freeform 41">
            <a:extLst>
              <a:ext uri="{FF2B5EF4-FFF2-40B4-BE49-F238E27FC236}">
                <a16:creationId xmlns:a16="http://schemas.microsoft.com/office/drawing/2014/main" id="{51746FC8-2628-0E49-85BD-19A39FFDACC9}"/>
              </a:ext>
            </a:extLst>
          </p:cNvPr>
          <p:cNvSpPr>
            <a:spLocks/>
          </p:cNvSpPr>
          <p:nvPr userDrawn="1"/>
        </p:nvSpPr>
        <p:spPr bwMode="auto">
          <a:xfrm>
            <a:off x="8762455" y="1899172"/>
            <a:ext cx="181631" cy="387809"/>
          </a:xfrm>
          <a:custGeom>
            <a:avLst/>
            <a:gdLst>
              <a:gd name="T0" fmla="*/ 66 w 615"/>
              <a:gd name="T1" fmla="*/ 233 h 1311"/>
              <a:gd name="T2" fmla="*/ 96 w 615"/>
              <a:gd name="T3" fmla="*/ 224 h 1311"/>
              <a:gd name="T4" fmla="*/ 107 w 615"/>
              <a:gd name="T5" fmla="*/ 201 h 1311"/>
              <a:gd name="T6" fmla="*/ 107 w 615"/>
              <a:gd name="T7" fmla="*/ 184 h 1311"/>
              <a:gd name="T8" fmla="*/ 116 w 615"/>
              <a:gd name="T9" fmla="*/ 170 h 1311"/>
              <a:gd name="T10" fmla="*/ 96 w 615"/>
              <a:gd name="T11" fmla="*/ 162 h 1311"/>
              <a:gd name="T12" fmla="*/ 89 w 615"/>
              <a:gd name="T13" fmla="*/ 136 h 1311"/>
              <a:gd name="T14" fmla="*/ 54 w 615"/>
              <a:gd name="T15" fmla="*/ 74 h 1311"/>
              <a:gd name="T16" fmla="*/ 25 w 615"/>
              <a:gd name="T17" fmla="*/ 0 h 1311"/>
              <a:gd name="T18" fmla="*/ 9 w 615"/>
              <a:gd name="T19" fmla="*/ 6 h 1311"/>
              <a:gd name="T20" fmla="*/ 2 w 615"/>
              <a:gd name="T21" fmla="*/ 18 h 1311"/>
              <a:gd name="T22" fmla="*/ 14 w 615"/>
              <a:gd name="T23" fmla="*/ 52 h 1311"/>
              <a:gd name="T24" fmla="*/ 18 w 615"/>
              <a:gd name="T25" fmla="*/ 74 h 1311"/>
              <a:gd name="T26" fmla="*/ 2 w 615"/>
              <a:gd name="T27" fmla="*/ 97 h 1311"/>
              <a:gd name="T28" fmla="*/ 0 w 615"/>
              <a:gd name="T29" fmla="*/ 145 h 1311"/>
              <a:gd name="T30" fmla="*/ 5 w 615"/>
              <a:gd name="T31" fmla="*/ 200 h 1311"/>
              <a:gd name="T32" fmla="*/ 12 w 615"/>
              <a:gd name="T33" fmla="*/ 234 h 1311"/>
              <a:gd name="T34" fmla="*/ 18 w 615"/>
              <a:gd name="T35" fmla="*/ 248 h 1311"/>
              <a:gd name="T36" fmla="*/ 66 w 615"/>
              <a:gd name="T37" fmla="*/ 233 h 131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15" h="1311">
                <a:moveTo>
                  <a:pt x="349" y="1231"/>
                </a:moveTo>
                <a:lnTo>
                  <a:pt x="507" y="1183"/>
                </a:lnTo>
                <a:lnTo>
                  <a:pt x="567" y="1063"/>
                </a:lnTo>
                <a:lnTo>
                  <a:pt x="567" y="975"/>
                </a:lnTo>
                <a:lnTo>
                  <a:pt x="615" y="900"/>
                </a:lnTo>
                <a:lnTo>
                  <a:pt x="508" y="859"/>
                </a:lnTo>
                <a:lnTo>
                  <a:pt x="472" y="721"/>
                </a:lnTo>
                <a:lnTo>
                  <a:pt x="285" y="390"/>
                </a:lnTo>
                <a:lnTo>
                  <a:pt x="135" y="0"/>
                </a:lnTo>
                <a:lnTo>
                  <a:pt x="46" y="31"/>
                </a:lnTo>
                <a:lnTo>
                  <a:pt x="13" y="97"/>
                </a:lnTo>
                <a:lnTo>
                  <a:pt x="75" y="277"/>
                </a:lnTo>
                <a:lnTo>
                  <a:pt x="96" y="393"/>
                </a:lnTo>
                <a:lnTo>
                  <a:pt x="12" y="514"/>
                </a:lnTo>
                <a:lnTo>
                  <a:pt x="0" y="766"/>
                </a:lnTo>
                <a:lnTo>
                  <a:pt x="24" y="1056"/>
                </a:lnTo>
                <a:lnTo>
                  <a:pt x="64" y="1239"/>
                </a:lnTo>
                <a:lnTo>
                  <a:pt x="96" y="1311"/>
                </a:lnTo>
                <a:lnTo>
                  <a:pt x="349" y="1231"/>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36" name="Freeform 10">
            <a:extLst>
              <a:ext uri="{FF2B5EF4-FFF2-40B4-BE49-F238E27FC236}">
                <a16:creationId xmlns:a16="http://schemas.microsoft.com/office/drawing/2014/main" id="{9F5E377A-951C-A94C-9441-D9FF53E3301A}"/>
              </a:ext>
            </a:extLst>
          </p:cNvPr>
          <p:cNvSpPr>
            <a:spLocks/>
          </p:cNvSpPr>
          <p:nvPr userDrawn="1"/>
        </p:nvSpPr>
        <p:spPr bwMode="auto">
          <a:xfrm>
            <a:off x="3950787" y="3630241"/>
            <a:ext cx="782894" cy="946067"/>
          </a:xfrm>
          <a:custGeom>
            <a:avLst/>
            <a:gdLst>
              <a:gd name="T0" fmla="*/ 116 w 2635"/>
              <a:gd name="T1" fmla="*/ 0 h 3189"/>
              <a:gd name="T2" fmla="*/ 500 w 2635"/>
              <a:gd name="T3" fmla="*/ 57 h 3189"/>
              <a:gd name="T4" fmla="*/ 458 w 2635"/>
              <a:gd name="T5" fmla="*/ 605 h 3189"/>
              <a:gd name="T6" fmla="*/ 396 w 2635"/>
              <a:gd name="T7" fmla="*/ 596 h 3189"/>
              <a:gd name="T8" fmla="*/ 334 w 2635"/>
              <a:gd name="T9" fmla="*/ 593 h 3189"/>
              <a:gd name="T10" fmla="*/ 289 w 2635"/>
              <a:gd name="T11" fmla="*/ 585 h 3189"/>
              <a:gd name="T12" fmla="*/ 105 w 2635"/>
              <a:gd name="T13" fmla="*/ 477 h 3189"/>
              <a:gd name="T14" fmla="*/ 20 w 2635"/>
              <a:gd name="T15" fmla="*/ 434 h 3189"/>
              <a:gd name="T16" fmla="*/ 3 w 2635"/>
              <a:gd name="T17" fmla="*/ 411 h 3189"/>
              <a:gd name="T18" fmla="*/ 0 w 2635"/>
              <a:gd name="T19" fmla="*/ 405 h 3189"/>
              <a:gd name="T20" fmla="*/ 18 w 2635"/>
              <a:gd name="T21" fmla="*/ 396 h 3189"/>
              <a:gd name="T22" fmla="*/ 18 w 2635"/>
              <a:gd name="T23" fmla="*/ 373 h 3189"/>
              <a:gd name="T24" fmla="*/ 10 w 2635"/>
              <a:gd name="T25" fmla="*/ 350 h 3189"/>
              <a:gd name="T26" fmla="*/ 18 w 2635"/>
              <a:gd name="T27" fmla="*/ 329 h 3189"/>
              <a:gd name="T28" fmla="*/ 35 w 2635"/>
              <a:gd name="T29" fmla="*/ 316 h 3189"/>
              <a:gd name="T30" fmla="*/ 30 w 2635"/>
              <a:gd name="T31" fmla="*/ 299 h 3189"/>
              <a:gd name="T32" fmla="*/ 39 w 2635"/>
              <a:gd name="T33" fmla="*/ 286 h 3189"/>
              <a:gd name="T34" fmla="*/ 52 w 2635"/>
              <a:gd name="T35" fmla="*/ 265 h 3189"/>
              <a:gd name="T36" fmla="*/ 64 w 2635"/>
              <a:gd name="T37" fmla="*/ 265 h 3189"/>
              <a:gd name="T38" fmla="*/ 68 w 2635"/>
              <a:gd name="T39" fmla="*/ 250 h 3189"/>
              <a:gd name="T40" fmla="*/ 47 w 2635"/>
              <a:gd name="T41" fmla="*/ 213 h 3189"/>
              <a:gd name="T42" fmla="*/ 41 w 2635"/>
              <a:gd name="T43" fmla="*/ 180 h 3189"/>
              <a:gd name="T44" fmla="*/ 34 w 2635"/>
              <a:gd name="T45" fmla="*/ 170 h 3189"/>
              <a:gd name="T46" fmla="*/ 47 w 2635"/>
              <a:gd name="T47" fmla="*/ 153 h 3189"/>
              <a:gd name="T48" fmla="*/ 49 w 2635"/>
              <a:gd name="T49" fmla="*/ 130 h 3189"/>
              <a:gd name="T50" fmla="*/ 42 w 2635"/>
              <a:gd name="T51" fmla="*/ 98 h 3189"/>
              <a:gd name="T52" fmla="*/ 43 w 2635"/>
              <a:gd name="T53" fmla="*/ 82 h 3189"/>
              <a:gd name="T54" fmla="*/ 58 w 2635"/>
              <a:gd name="T55" fmla="*/ 73 h 3189"/>
              <a:gd name="T56" fmla="*/ 78 w 2635"/>
              <a:gd name="T57" fmla="*/ 79 h 3189"/>
              <a:gd name="T58" fmla="*/ 105 w 2635"/>
              <a:gd name="T59" fmla="*/ 87 h 3189"/>
              <a:gd name="T60" fmla="*/ 100 w 2635"/>
              <a:gd name="T61" fmla="*/ 61 h 3189"/>
              <a:gd name="T62" fmla="*/ 110 w 2635"/>
              <a:gd name="T63" fmla="*/ 48 h 3189"/>
              <a:gd name="T64" fmla="*/ 110 w 2635"/>
              <a:gd name="T65" fmla="*/ 23 h 3189"/>
              <a:gd name="T66" fmla="*/ 114 w 2635"/>
              <a:gd name="T67" fmla="*/ 6 h 3189"/>
              <a:gd name="T68" fmla="*/ 116 w 2635"/>
              <a:gd name="T69" fmla="*/ 0 h 318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635" h="3189">
                <a:moveTo>
                  <a:pt x="609" y="0"/>
                </a:moveTo>
                <a:lnTo>
                  <a:pt x="2635" y="300"/>
                </a:lnTo>
                <a:lnTo>
                  <a:pt x="2416" y="3189"/>
                </a:lnTo>
                <a:lnTo>
                  <a:pt x="2089" y="3144"/>
                </a:lnTo>
                <a:lnTo>
                  <a:pt x="1759" y="3126"/>
                </a:lnTo>
                <a:lnTo>
                  <a:pt x="1525" y="3084"/>
                </a:lnTo>
                <a:lnTo>
                  <a:pt x="553" y="2514"/>
                </a:lnTo>
                <a:lnTo>
                  <a:pt x="106" y="2289"/>
                </a:lnTo>
                <a:lnTo>
                  <a:pt x="16" y="2169"/>
                </a:lnTo>
                <a:lnTo>
                  <a:pt x="0" y="2135"/>
                </a:lnTo>
                <a:lnTo>
                  <a:pt x="96" y="2088"/>
                </a:lnTo>
                <a:lnTo>
                  <a:pt x="94" y="1964"/>
                </a:lnTo>
                <a:lnTo>
                  <a:pt x="54" y="1844"/>
                </a:lnTo>
                <a:lnTo>
                  <a:pt x="96" y="1736"/>
                </a:lnTo>
                <a:lnTo>
                  <a:pt x="187" y="1665"/>
                </a:lnTo>
                <a:lnTo>
                  <a:pt x="157" y="1575"/>
                </a:lnTo>
                <a:lnTo>
                  <a:pt x="205" y="1509"/>
                </a:lnTo>
                <a:lnTo>
                  <a:pt x="276" y="1397"/>
                </a:lnTo>
                <a:lnTo>
                  <a:pt x="337" y="1395"/>
                </a:lnTo>
                <a:lnTo>
                  <a:pt x="360" y="1319"/>
                </a:lnTo>
                <a:lnTo>
                  <a:pt x="249" y="1124"/>
                </a:lnTo>
                <a:lnTo>
                  <a:pt x="217" y="948"/>
                </a:lnTo>
                <a:lnTo>
                  <a:pt x="178" y="897"/>
                </a:lnTo>
                <a:lnTo>
                  <a:pt x="249" y="809"/>
                </a:lnTo>
                <a:lnTo>
                  <a:pt x="258" y="687"/>
                </a:lnTo>
                <a:lnTo>
                  <a:pt x="223" y="515"/>
                </a:lnTo>
                <a:lnTo>
                  <a:pt x="228" y="431"/>
                </a:lnTo>
                <a:lnTo>
                  <a:pt x="307" y="384"/>
                </a:lnTo>
                <a:lnTo>
                  <a:pt x="411" y="414"/>
                </a:lnTo>
                <a:lnTo>
                  <a:pt x="553" y="461"/>
                </a:lnTo>
                <a:lnTo>
                  <a:pt x="528" y="320"/>
                </a:lnTo>
                <a:lnTo>
                  <a:pt x="582" y="252"/>
                </a:lnTo>
                <a:lnTo>
                  <a:pt x="582" y="122"/>
                </a:lnTo>
                <a:lnTo>
                  <a:pt x="603" y="32"/>
                </a:lnTo>
                <a:lnTo>
                  <a:pt x="609" y="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37" name="Freeform 18">
            <a:extLst>
              <a:ext uri="{FF2B5EF4-FFF2-40B4-BE49-F238E27FC236}">
                <a16:creationId xmlns:a16="http://schemas.microsoft.com/office/drawing/2014/main" id="{D58C8114-2209-C94C-A4A7-EF3179BA0FC7}"/>
              </a:ext>
            </a:extLst>
          </p:cNvPr>
          <p:cNvSpPr>
            <a:spLocks/>
          </p:cNvSpPr>
          <p:nvPr userDrawn="1"/>
        </p:nvSpPr>
        <p:spPr bwMode="auto">
          <a:xfrm>
            <a:off x="6072431" y="1900736"/>
            <a:ext cx="773500" cy="883517"/>
          </a:xfrm>
          <a:custGeom>
            <a:avLst/>
            <a:gdLst>
              <a:gd name="T0" fmla="*/ 0 w 2604"/>
              <a:gd name="T1" fmla="*/ 45 h 2977"/>
              <a:gd name="T2" fmla="*/ 31 w 2604"/>
              <a:gd name="T3" fmla="*/ 46 h 2977"/>
              <a:gd name="T4" fmla="*/ 64 w 2604"/>
              <a:gd name="T5" fmla="*/ 43 h 2977"/>
              <a:gd name="T6" fmla="*/ 91 w 2604"/>
              <a:gd name="T7" fmla="*/ 46 h 2977"/>
              <a:gd name="T8" fmla="*/ 117 w 2604"/>
              <a:gd name="T9" fmla="*/ 40 h 2977"/>
              <a:gd name="T10" fmla="*/ 117 w 2604"/>
              <a:gd name="T11" fmla="*/ 0 h 2977"/>
              <a:gd name="T12" fmla="*/ 137 w 2604"/>
              <a:gd name="T13" fmla="*/ 5 h 2977"/>
              <a:gd name="T14" fmla="*/ 125 w 2604"/>
              <a:gd name="T15" fmla="*/ 25 h 2977"/>
              <a:gd name="T16" fmla="*/ 134 w 2604"/>
              <a:gd name="T17" fmla="*/ 40 h 2977"/>
              <a:gd name="T18" fmla="*/ 163 w 2604"/>
              <a:gd name="T19" fmla="*/ 51 h 2977"/>
              <a:gd name="T20" fmla="*/ 184 w 2604"/>
              <a:gd name="T21" fmla="*/ 61 h 2977"/>
              <a:gd name="T22" fmla="*/ 225 w 2604"/>
              <a:gd name="T23" fmla="*/ 68 h 2977"/>
              <a:gd name="T24" fmla="*/ 265 w 2604"/>
              <a:gd name="T25" fmla="*/ 68 h 2977"/>
              <a:gd name="T26" fmla="*/ 282 w 2604"/>
              <a:gd name="T27" fmla="*/ 57 h 2977"/>
              <a:gd name="T28" fmla="*/ 305 w 2604"/>
              <a:gd name="T29" fmla="*/ 74 h 2977"/>
              <a:gd name="T30" fmla="*/ 339 w 2604"/>
              <a:gd name="T31" fmla="*/ 80 h 2977"/>
              <a:gd name="T32" fmla="*/ 373 w 2604"/>
              <a:gd name="T33" fmla="*/ 97 h 2977"/>
              <a:gd name="T34" fmla="*/ 407 w 2604"/>
              <a:gd name="T35" fmla="*/ 85 h 2977"/>
              <a:gd name="T36" fmla="*/ 419 w 2604"/>
              <a:gd name="T37" fmla="*/ 93 h 2977"/>
              <a:gd name="T38" fmla="*/ 447 w 2604"/>
              <a:gd name="T39" fmla="*/ 91 h 2977"/>
              <a:gd name="T40" fmla="*/ 469 w 2604"/>
              <a:gd name="T41" fmla="*/ 91 h 2977"/>
              <a:gd name="T42" fmla="*/ 494 w 2604"/>
              <a:gd name="T43" fmla="*/ 90 h 2977"/>
              <a:gd name="T44" fmla="*/ 492 w 2604"/>
              <a:gd name="T45" fmla="*/ 94 h 2977"/>
              <a:gd name="T46" fmla="*/ 428 w 2604"/>
              <a:gd name="T47" fmla="*/ 136 h 2977"/>
              <a:gd name="T48" fmla="*/ 402 w 2604"/>
              <a:gd name="T49" fmla="*/ 160 h 2977"/>
              <a:gd name="T50" fmla="*/ 390 w 2604"/>
              <a:gd name="T51" fmla="*/ 188 h 2977"/>
              <a:gd name="T52" fmla="*/ 351 w 2604"/>
              <a:gd name="T53" fmla="*/ 216 h 2977"/>
              <a:gd name="T54" fmla="*/ 328 w 2604"/>
              <a:gd name="T55" fmla="*/ 245 h 2977"/>
              <a:gd name="T56" fmla="*/ 339 w 2604"/>
              <a:gd name="T57" fmla="*/ 279 h 2977"/>
              <a:gd name="T58" fmla="*/ 319 w 2604"/>
              <a:gd name="T59" fmla="*/ 307 h 2977"/>
              <a:gd name="T60" fmla="*/ 299 w 2604"/>
              <a:gd name="T61" fmla="*/ 330 h 2977"/>
              <a:gd name="T62" fmla="*/ 322 w 2604"/>
              <a:gd name="T63" fmla="*/ 359 h 2977"/>
              <a:gd name="T64" fmla="*/ 319 w 2604"/>
              <a:gd name="T65" fmla="*/ 400 h 2977"/>
              <a:gd name="T66" fmla="*/ 311 w 2604"/>
              <a:gd name="T67" fmla="*/ 421 h 2977"/>
              <a:gd name="T68" fmla="*/ 330 w 2604"/>
              <a:gd name="T69" fmla="*/ 430 h 2977"/>
              <a:gd name="T70" fmla="*/ 356 w 2604"/>
              <a:gd name="T71" fmla="*/ 427 h 2977"/>
              <a:gd name="T72" fmla="*/ 393 w 2604"/>
              <a:gd name="T73" fmla="*/ 460 h 2977"/>
              <a:gd name="T74" fmla="*/ 453 w 2604"/>
              <a:gd name="T75" fmla="*/ 501 h 2977"/>
              <a:gd name="T76" fmla="*/ 442 w 2604"/>
              <a:gd name="T77" fmla="*/ 530 h 2977"/>
              <a:gd name="T78" fmla="*/ 75 w 2604"/>
              <a:gd name="T79" fmla="*/ 565 h 2977"/>
              <a:gd name="T80" fmla="*/ 80 w 2604"/>
              <a:gd name="T81" fmla="*/ 513 h 2977"/>
              <a:gd name="T82" fmla="*/ 73 w 2604"/>
              <a:gd name="T83" fmla="*/ 403 h 2977"/>
              <a:gd name="T84" fmla="*/ 49 w 2604"/>
              <a:gd name="T85" fmla="*/ 374 h 2977"/>
              <a:gd name="T86" fmla="*/ 56 w 2604"/>
              <a:gd name="T87" fmla="*/ 353 h 2977"/>
              <a:gd name="T88" fmla="*/ 53 w 2604"/>
              <a:gd name="T89" fmla="*/ 330 h 2977"/>
              <a:gd name="T90" fmla="*/ 43 w 2604"/>
              <a:gd name="T91" fmla="*/ 263 h 2977"/>
              <a:gd name="T92" fmla="*/ 34 w 2604"/>
              <a:gd name="T93" fmla="*/ 176 h 2977"/>
              <a:gd name="T94" fmla="*/ 11 w 2604"/>
              <a:gd name="T95" fmla="*/ 145 h 2977"/>
              <a:gd name="T96" fmla="*/ 5 w 2604"/>
              <a:gd name="T97" fmla="*/ 106 h 2977"/>
              <a:gd name="T98" fmla="*/ 0 w 2604"/>
              <a:gd name="T99" fmla="*/ 45 h 297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604" h="2977">
                <a:moveTo>
                  <a:pt x="0" y="239"/>
                </a:moveTo>
                <a:lnTo>
                  <a:pt x="161" y="242"/>
                </a:lnTo>
                <a:lnTo>
                  <a:pt x="337" y="226"/>
                </a:lnTo>
                <a:lnTo>
                  <a:pt x="481" y="242"/>
                </a:lnTo>
                <a:lnTo>
                  <a:pt x="617" y="210"/>
                </a:lnTo>
                <a:lnTo>
                  <a:pt x="617" y="0"/>
                </a:lnTo>
                <a:lnTo>
                  <a:pt x="721" y="26"/>
                </a:lnTo>
                <a:lnTo>
                  <a:pt x="657" y="130"/>
                </a:lnTo>
                <a:lnTo>
                  <a:pt x="705" y="210"/>
                </a:lnTo>
                <a:lnTo>
                  <a:pt x="857" y="270"/>
                </a:lnTo>
                <a:lnTo>
                  <a:pt x="969" y="322"/>
                </a:lnTo>
                <a:lnTo>
                  <a:pt x="1187" y="360"/>
                </a:lnTo>
                <a:lnTo>
                  <a:pt x="1398" y="360"/>
                </a:lnTo>
                <a:lnTo>
                  <a:pt x="1488" y="300"/>
                </a:lnTo>
                <a:lnTo>
                  <a:pt x="1608" y="390"/>
                </a:lnTo>
                <a:lnTo>
                  <a:pt x="1788" y="420"/>
                </a:lnTo>
                <a:lnTo>
                  <a:pt x="1968" y="510"/>
                </a:lnTo>
                <a:lnTo>
                  <a:pt x="2148" y="450"/>
                </a:lnTo>
                <a:lnTo>
                  <a:pt x="2209" y="490"/>
                </a:lnTo>
                <a:lnTo>
                  <a:pt x="2358" y="480"/>
                </a:lnTo>
                <a:lnTo>
                  <a:pt x="2473" y="482"/>
                </a:lnTo>
                <a:lnTo>
                  <a:pt x="2604" y="476"/>
                </a:lnTo>
                <a:lnTo>
                  <a:pt x="2596" y="497"/>
                </a:lnTo>
                <a:lnTo>
                  <a:pt x="2257" y="714"/>
                </a:lnTo>
                <a:lnTo>
                  <a:pt x="2121" y="842"/>
                </a:lnTo>
                <a:lnTo>
                  <a:pt x="2058" y="990"/>
                </a:lnTo>
                <a:lnTo>
                  <a:pt x="1848" y="1140"/>
                </a:lnTo>
                <a:lnTo>
                  <a:pt x="1728" y="1290"/>
                </a:lnTo>
                <a:lnTo>
                  <a:pt x="1788" y="1470"/>
                </a:lnTo>
                <a:lnTo>
                  <a:pt x="1681" y="1618"/>
                </a:lnTo>
                <a:lnTo>
                  <a:pt x="1578" y="1740"/>
                </a:lnTo>
                <a:lnTo>
                  <a:pt x="1698" y="1890"/>
                </a:lnTo>
                <a:lnTo>
                  <a:pt x="1681" y="2106"/>
                </a:lnTo>
                <a:lnTo>
                  <a:pt x="1638" y="2220"/>
                </a:lnTo>
                <a:lnTo>
                  <a:pt x="1737" y="2266"/>
                </a:lnTo>
                <a:lnTo>
                  <a:pt x="1878" y="2250"/>
                </a:lnTo>
                <a:lnTo>
                  <a:pt x="2073" y="2426"/>
                </a:lnTo>
                <a:lnTo>
                  <a:pt x="2388" y="2640"/>
                </a:lnTo>
                <a:lnTo>
                  <a:pt x="2329" y="2794"/>
                </a:lnTo>
                <a:lnTo>
                  <a:pt x="394" y="2977"/>
                </a:lnTo>
                <a:lnTo>
                  <a:pt x="421" y="2701"/>
                </a:lnTo>
                <a:lnTo>
                  <a:pt x="385" y="2123"/>
                </a:lnTo>
                <a:lnTo>
                  <a:pt x="256" y="1969"/>
                </a:lnTo>
                <a:lnTo>
                  <a:pt x="294" y="1862"/>
                </a:lnTo>
                <a:lnTo>
                  <a:pt x="282" y="1741"/>
                </a:lnTo>
                <a:lnTo>
                  <a:pt x="229" y="1387"/>
                </a:lnTo>
                <a:lnTo>
                  <a:pt x="181" y="928"/>
                </a:lnTo>
                <a:lnTo>
                  <a:pt x="60" y="763"/>
                </a:lnTo>
                <a:lnTo>
                  <a:pt x="25" y="556"/>
                </a:lnTo>
                <a:lnTo>
                  <a:pt x="0" y="239"/>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38" name="Freeform 32">
            <a:extLst>
              <a:ext uri="{FF2B5EF4-FFF2-40B4-BE49-F238E27FC236}">
                <a16:creationId xmlns:a16="http://schemas.microsoft.com/office/drawing/2014/main" id="{0DE3882B-0C2D-9C40-849E-753510C74228}"/>
              </a:ext>
            </a:extLst>
          </p:cNvPr>
          <p:cNvSpPr>
            <a:spLocks/>
          </p:cNvSpPr>
          <p:nvPr userDrawn="1"/>
        </p:nvSpPr>
        <p:spPr bwMode="auto">
          <a:xfrm>
            <a:off x="7451890" y="4365202"/>
            <a:ext cx="1060039" cy="827223"/>
          </a:xfrm>
          <a:custGeom>
            <a:avLst/>
            <a:gdLst>
              <a:gd name="T0" fmla="*/ 33 w 3573"/>
              <a:gd name="T1" fmla="*/ 131 h 2793"/>
              <a:gd name="T2" fmla="*/ 62 w 3573"/>
              <a:gd name="T3" fmla="*/ 131 h 2793"/>
              <a:gd name="T4" fmla="*/ 118 w 3573"/>
              <a:gd name="T5" fmla="*/ 129 h 2793"/>
              <a:gd name="T6" fmla="*/ 175 w 3573"/>
              <a:gd name="T7" fmla="*/ 153 h 2793"/>
              <a:gd name="T8" fmla="*/ 221 w 3573"/>
              <a:gd name="T9" fmla="*/ 160 h 2793"/>
              <a:gd name="T10" fmla="*/ 257 w 3573"/>
              <a:gd name="T11" fmla="*/ 136 h 2793"/>
              <a:gd name="T12" fmla="*/ 301 w 3573"/>
              <a:gd name="T13" fmla="*/ 113 h 2793"/>
              <a:gd name="T14" fmla="*/ 339 w 3573"/>
              <a:gd name="T15" fmla="*/ 148 h 2793"/>
              <a:gd name="T16" fmla="*/ 380 w 3573"/>
              <a:gd name="T17" fmla="*/ 177 h 2793"/>
              <a:gd name="T18" fmla="*/ 414 w 3573"/>
              <a:gd name="T19" fmla="*/ 220 h 2793"/>
              <a:gd name="T20" fmla="*/ 419 w 3573"/>
              <a:gd name="T21" fmla="*/ 266 h 2793"/>
              <a:gd name="T22" fmla="*/ 426 w 3573"/>
              <a:gd name="T23" fmla="*/ 308 h 2793"/>
              <a:gd name="T24" fmla="*/ 448 w 3573"/>
              <a:gd name="T25" fmla="*/ 296 h 2793"/>
              <a:gd name="T26" fmla="*/ 448 w 3573"/>
              <a:gd name="T27" fmla="*/ 319 h 2793"/>
              <a:gd name="T28" fmla="*/ 461 w 3573"/>
              <a:gd name="T29" fmla="*/ 369 h 2793"/>
              <a:gd name="T30" fmla="*/ 500 w 3573"/>
              <a:gd name="T31" fmla="*/ 370 h 2793"/>
              <a:gd name="T32" fmla="*/ 537 w 3573"/>
              <a:gd name="T33" fmla="*/ 429 h 2793"/>
              <a:gd name="T34" fmla="*/ 551 w 3573"/>
              <a:gd name="T35" fmla="*/ 472 h 2793"/>
              <a:gd name="T36" fmla="*/ 596 w 3573"/>
              <a:gd name="T37" fmla="*/ 501 h 2793"/>
              <a:gd name="T38" fmla="*/ 602 w 3573"/>
              <a:gd name="T39" fmla="*/ 529 h 2793"/>
              <a:gd name="T40" fmla="*/ 638 w 3573"/>
              <a:gd name="T41" fmla="*/ 525 h 2793"/>
              <a:gd name="T42" fmla="*/ 659 w 3573"/>
              <a:gd name="T43" fmla="*/ 518 h 2793"/>
              <a:gd name="T44" fmla="*/ 662 w 3573"/>
              <a:gd name="T45" fmla="*/ 474 h 2793"/>
              <a:gd name="T46" fmla="*/ 677 w 3573"/>
              <a:gd name="T47" fmla="*/ 429 h 2793"/>
              <a:gd name="T48" fmla="*/ 670 w 3573"/>
              <a:gd name="T49" fmla="*/ 353 h 2793"/>
              <a:gd name="T50" fmla="*/ 591 w 3573"/>
              <a:gd name="T51" fmla="*/ 222 h 2793"/>
              <a:gd name="T52" fmla="*/ 591 w 3573"/>
              <a:gd name="T53" fmla="*/ 188 h 2793"/>
              <a:gd name="T54" fmla="*/ 613 w 3573"/>
              <a:gd name="T55" fmla="*/ 227 h 2793"/>
              <a:gd name="T56" fmla="*/ 596 w 3573"/>
              <a:gd name="T57" fmla="*/ 182 h 2793"/>
              <a:gd name="T58" fmla="*/ 551 w 3573"/>
              <a:gd name="T59" fmla="*/ 137 h 2793"/>
              <a:gd name="T60" fmla="*/ 528 w 3573"/>
              <a:gd name="T61" fmla="*/ 93 h 2793"/>
              <a:gd name="T62" fmla="*/ 513 w 3573"/>
              <a:gd name="T63" fmla="*/ 43 h 2793"/>
              <a:gd name="T64" fmla="*/ 492 w 3573"/>
              <a:gd name="T65" fmla="*/ 50 h 2793"/>
              <a:gd name="T66" fmla="*/ 483 w 3573"/>
              <a:gd name="T67" fmla="*/ 69 h 2793"/>
              <a:gd name="T68" fmla="*/ 494 w 3573"/>
              <a:gd name="T69" fmla="*/ 18 h 2793"/>
              <a:gd name="T70" fmla="*/ 474 w 3573"/>
              <a:gd name="T71" fmla="*/ 10 h 2793"/>
              <a:gd name="T72" fmla="*/ 441 w 3573"/>
              <a:gd name="T73" fmla="*/ 21 h 2793"/>
              <a:gd name="T74" fmla="*/ 435 w 3573"/>
              <a:gd name="T75" fmla="*/ 51 h 2793"/>
              <a:gd name="T76" fmla="*/ 388 w 3573"/>
              <a:gd name="T77" fmla="*/ 47 h 2793"/>
              <a:gd name="T78" fmla="*/ 271 w 3573"/>
              <a:gd name="T79" fmla="*/ 59 h 2793"/>
              <a:gd name="T80" fmla="*/ 204 w 3573"/>
              <a:gd name="T81" fmla="*/ 56 h 2793"/>
              <a:gd name="T82" fmla="*/ 124 w 3573"/>
              <a:gd name="T83" fmla="*/ 56 h 2793"/>
              <a:gd name="T84" fmla="*/ 37 w 3573"/>
              <a:gd name="T85" fmla="*/ 78 h 2793"/>
              <a:gd name="T86" fmla="*/ 0 w 3573"/>
              <a:gd name="T87" fmla="*/ 110 h 279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3573" h="2793">
                <a:moveTo>
                  <a:pt x="32" y="756"/>
                </a:moveTo>
                <a:lnTo>
                  <a:pt x="176" y="693"/>
                </a:lnTo>
                <a:lnTo>
                  <a:pt x="206" y="633"/>
                </a:lnTo>
                <a:lnTo>
                  <a:pt x="326" y="693"/>
                </a:lnTo>
                <a:lnTo>
                  <a:pt x="441" y="616"/>
                </a:lnTo>
                <a:lnTo>
                  <a:pt x="621" y="682"/>
                </a:lnTo>
                <a:lnTo>
                  <a:pt x="795" y="646"/>
                </a:lnTo>
                <a:lnTo>
                  <a:pt x="921" y="808"/>
                </a:lnTo>
                <a:lnTo>
                  <a:pt x="1016" y="873"/>
                </a:lnTo>
                <a:lnTo>
                  <a:pt x="1166" y="843"/>
                </a:lnTo>
                <a:lnTo>
                  <a:pt x="1269" y="820"/>
                </a:lnTo>
                <a:lnTo>
                  <a:pt x="1359" y="718"/>
                </a:lnTo>
                <a:lnTo>
                  <a:pt x="1443" y="628"/>
                </a:lnTo>
                <a:lnTo>
                  <a:pt x="1587" y="598"/>
                </a:lnTo>
                <a:lnTo>
                  <a:pt x="1676" y="663"/>
                </a:lnTo>
                <a:lnTo>
                  <a:pt x="1791" y="784"/>
                </a:lnTo>
                <a:lnTo>
                  <a:pt x="1827" y="873"/>
                </a:lnTo>
                <a:lnTo>
                  <a:pt x="2007" y="934"/>
                </a:lnTo>
                <a:lnTo>
                  <a:pt x="2127" y="994"/>
                </a:lnTo>
                <a:lnTo>
                  <a:pt x="2187" y="1162"/>
                </a:lnTo>
                <a:lnTo>
                  <a:pt x="2187" y="1263"/>
                </a:lnTo>
                <a:lnTo>
                  <a:pt x="2211" y="1402"/>
                </a:lnTo>
                <a:lnTo>
                  <a:pt x="2211" y="1516"/>
                </a:lnTo>
                <a:lnTo>
                  <a:pt x="2247" y="1624"/>
                </a:lnTo>
                <a:lnTo>
                  <a:pt x="2289" y="1582"/>
                </a:lnTo>
                <a:lnTo>
                  <a:pt x="2367" y="1563"/>
                </a:lnTo>
                <a:lnTo>
                  <a:pt x="2391" y="1636"/>
                </a:lnTo>
                <a:lnTo>
                  <a:pt x="2367" y="1683"/>
                </a:lnTo>
                <a:lnTo>
                  <a:pt x="2349" y="1786"/>
                </a:lnTo>
                <a:lnTo>
                  <a:pt x="2433" y="1948"/>
                </a:lnTo>
                <a:lnTo>
                  <a:pt x="2565" y="2050"/>
                </a:lnTo>
                <a:lnTo>
                  <a:pt x="2637" y="1953"/>
                </a:lnTo>
                <a:lnTo>
                  <a:pt x="2715" y="2152"/>
                </a:lnTo>
                <a:lnTo>
                  <a:pt x="2835" y="2266"/>
                </a:lnTo>
                <a:lnTo>
                  <a:pt x="2883" y="2404"/>
                </a:lnTo>
                <a:lnTo>
                  <a:pt x="2907" y="2493"/>
                </a:lnTo>
                <a:lnTo>
                  <a:pt x="3057" y="2493"/>
                </a:lnTo>
                <a:lnTo>
                  <a:pt x="3147" y="2643"/>
                </a:lnTo>
                <a:lnTo>
                  <a:pt x="3237" y="2703"/>
                </a:lnTo>
                <a:lnTo>
                  <a:pt x="3177" y="2793"/>
                </a:lnTo>
                <a:lnTo>
                  <a:pt x="3267" y="2793"/>
                </a:lnTo>
                <a:lnTo>
                  <a:pt x="3369" y="2770"/>
                </a:lnTo>
                <a:lnTo>
                  <a:pt x="3387" y="2703"/>
                </a:lnTo>
                <a:lnTo>
                  <a:pt x="3477" y="2733"/>
                </a:lnTo>
                <a:lnTo>
                  <a:pt x="3537" y="2583"/>
                </a:lnTo>
                <a:lnTo>
                  <a:pt x="3495" y="2500"/>
                </a:lnTo>
                <a:lnTo>
                  <a:pt x="3549" y="2428"/>
                </a:lnTo>
                <a:lnTo>
                  <a:pt x="3573" y="2266"/>
                </a:lnTo>
                <a:lnTo>
                  <a:pt x="3573" y="2086"/>
                </a:lnTo>
                <a:lnTo>
                  <a:pt x="3537" y="1863"/>
                </a:lnTo>
                <a:lnTo>
                  <a:pt x="3387" y="1503"/>
                </a:lnTo>
                <a:lnTo>
                  <a:pt x="3117" y="1173"/>
                </a:lnTo>
                <a:lnTo>
                  <a:pt x="3027" y="993"/>
                </a:lnTo>
                <a:lnTo>
                  <a:pt x="3117" y="993"/>
                </a:lnTo>
                <a:lnTo>
                  <a:pt x="3183" y="1096"/>
                </a:lnTo>
                <a:lnTo>
                  <a:pt x="3237" y="1198"/>
                </a:lnTo>
                <a:lnTo>
                  <a:pt x="3273" y="1198"/>
                </a:lnTo>
                <a:lnTo>
                  <a:pt x="3147" y="963"/>
                </a:lnTo>
                <a:lnTo>
                  <a:pt x="3021" y="832"/>
                </a:lnTo>
                <a:lnTo>
                  <a:pt x="2907" y="723"/>
                </a:lnTo>
                <a:lnTo>
                  <a:pt x="2865" y="604"/>
                </a:lnTo>
                <a:lnTo>
                  <a:pt x="2787" y="490"/>
                </a:lnTo>
                <a:lnTo>
                  <a:pt x="2733" y="370"/>
                </a:lnTo>
                <a:lnTo>
                  <a:pt x="2709" y="226"/>
                </a:lnTo>
                <a:lnTo>
                  <a:pt x="2637" y="183"/>
                </a:lnTo>
                <a:lnTo>
                  <a:pt x="2595" y="262"/>
                </a:lnTo>
                <a:lnTo>
                  <a:pt x="2643" y="448"/>
                </a:lnTo>
                <a:lnTo>
                  <a:pt x="2547" y="364"/>
                </a:lnTo>
                <a:lnTo>
                  <a:pt x="2547" y="213"/>
                </a:lnTo>
                <a:lnTo>
                  <a:pt x="2607" y="93"/>
                </a:lnTo>
                <a:lnTo>
                  <a:pt x="2609" y="0"/>
                </a:lnTo>
                <a:lnTo>
                  <a:pt x="2499" y="55"/>
                </a:lnTo>
                <a:lnTo>
                  <a:pt x="2379" y="31"/>
                </a:lnTo>
                <a:lnTo>
                  <a:pt x="2325" y="112"/>
                </a:lnTo>
                <a:lnTo>
                  <a:pt x="2325" y="184"/>
                </a:lnTo>
                <a:lnTo>
                  <a:pt x="2298" y="268"/>
                </a:lnTo>
                <a:lnTo>
                  <a:pt x="2246" y="220"/>
                </a:lnTo>
                <a:lnTo>
                  <a:pt x="2049" y="249"/>
                </a:lnTo>
                <a:lnTo>
                  <a:pt x="1703" y="265"/>
                </a:lnTo>
                <a:lnTo>
                  <a:pt x="1430" y="310"/>
                </a:lnTo>
                <a:lnTo>
                  <a:pt x="1185" y="333"/>
                </a:lnTo>
                <a:lnTo>
                  <a:pt x="1076" y="295"/>
                </a:lnTo>
                <a:lnTo>
                  <a:pt x="992" y="220"/>
                </a:lnTo>
                <a:lnTo>
                  <a:pt x="653" y="297"/>
                </a:lnTo>
                <a:lnTo>
                  <a:pt x="329" y="400"/>
                </a:lnTo>
                <a:lnTo>
                  <a:pt x="195" y="414"/>
                </a:lnTo>
                <a:lnTo>
                  <a:pt x="2" y="459"/>
                </a:lnTo>
                <a:lnTo>
                  <a:pt x="0" y="580"/>
                </a:lnTo>
                <a:lnTo>
                  <a:pt x="32" y="756"/>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fontAlgn="base">
              <a:spcBef>
                <a:spcPct val="0"/>
              </a:spcBef>
              <a:spcAft>
                <a:spcPct val="0"/>
              </a:spcAft>
            </a:pPr>
            <a:endParaRPr lang="zh-CN" altLang="en-US" b="1" kern="0">
              <a:solidFill>
                <a:srgbClr val="000000"/>
              </a:solidFill>
              <a:latin typeface="Century Gothic" charset="0"/>
              <a:ea typeface="Century Gothic" charset="0"/>
              <a:cs typeface="Century Gothic" charset="0"/>
            </a:endParaRPr>
          </a:p>
        </p:txBody>
      </p:sp>
      <p:sp>
        <p:nvSpPr>
          <p:cNvPr id="39" name="Freeform 42">
            <a:extLst>
              <a:ext uri="{FF2B5EF4-FFF2-40B4-BE49-F238E27FC236}">
                <a16:creationId xmlns:a16="http://schemas.microsoft.com/office/drawing/2014/main" id="{A820F7D8-F932-D74B-9B07-93F4EA353391}"/>
              </a:ext>
            </a:extLst>
          </p:cNvPr>
          <p:cNvSpPr>
            <a:spLocks/>
          </p:cNvSpPr>
          <p:nvPr userDrawn="1"/>
        </p:nvSpPr>
        <p:spPr bwMode="auto">
          <a:xfrm>
            <a:off x="8801599" y="1511363"/>
            <a:ext cx="411803" cy="655210"/>
          </a:xfrm>
          <a:custGeom>
            <a:avLst/>
            <a:gdLst>
              <a:gd name="T0" fmla="*/ 0 w 1386"/>
              <a:gd name="T1" fmla="*/ 249 h 2211"/>
              <a:gd name="T2" fmla="*/ 29 w 1386"/>
              <a:gd name="T3" fmla="*/ 323 h 2211"/>
              <a:gd name="T4" fmla="*/ 64 w 1386"/>
              <a:gd name="T5" fmla="*/ 385 h 2211"/>
              <a:gd name="T6" fmla="*/ 71 w 1386"/>
              <a:gd name="T7" fmla="*/ 411 h 2211"/>
              <a:gd name="T8" fmla="*/ 92 w 1386"/>
              <a:gd name="T9" fmla="*/ 419 h 2211"/>
              <a:gd name="T10" fmla="*/ 109 w 1386"/>
              <a:gd name="T11" fmla="*/ 374 h 2211"/>
              <a:gd name="T12" fmla="*/ 109 w 1386"/>
              <a:gd name="T13" fmla="*/ 351 h 2211"/>
              <a:gd name="T14" fmla="*/ 125 w 1386"/>
              <a:gd name="T15" fmla="*/ 333 h 2211"/>
              <a:gd name="T16" fmla="*/ 143 w 1386"/>
              <a:gd name="T17" fmla="*/ 318 h 2211"/>
              <a:gd name="T18" fmla="*/ 166 w 1386"/>
              <a:gd name="T19" fmla="*/ 289 h 2211"/>
              <a:gd name="T20" fmla="*/ 172 w 1386"/>
              <a:gd name="T21" fmla="*/ 266 h 2211"/>
              <a:gd name="T22" fmla="*/ 164 w 1386"/>
              <a:gd name="T23" fmla="*/ 260 h 2211"/>
              <a:gd name="T24" fmla="*/ 178 w 1386"/>
              <a:gd name="T25" fmla="*/ 245 h 2211"/>
              <a:gd name="T26" fmla="*/ 189 w 1386"/>
              <a:gd name="T27" fmla="*/ 266 h 2211"/>
              <a:gd name="T28" fmla="*/ 195 w 1386"/>
              <a:gd name="T29" fmla="*/ 261 h 2211"/>
              <a:gd name="T30" fmla="*/ 195 w 1386"/>
              <a:gd name="T31" fmla="*/ 232 h 2211"/>
              <a:gd name="T32" fmla="*/ 229 w 1386"/>
              <a:gd name="T33" fmla="*/ 215 h 2211"/>
              <a:gd name="T34" fmla="*/ 245 w 1386"/>
              <a:gd name="T35" fmla="*/ 200 h 2211"/>
              <a:gd name="T36" fmla="*/ 263 w 1386"/>
              <a:gd name="T37" fmla="*/ 181 h 2211"/>
              <a:gd name="T38" fmla="*/ 263 w 1386"/>
              <a:gd name="T39" fmla="*/ 158 h 2211"/>
              <a:gd name="T40" fmla="*/ 248 w 1386"/>
              <a:gd name="T41" fmla="*/ 150 h 2211"/>
              <a:gd name="T42" fmla="*/ 246 w 1386"/>
              <a:gd name="T43" fmla="*/ 136 h 2211"/>
              <a:gd name="T44" fmla="*/ 226 w 1386"/>
              <a:gd name="T45" fmla="*/ 138 h 2211"/>
              <a:gd name="T46" fmla="*/ 212 w 1386"/>
              <a:gd name="T47" fmla="*/ 130 h 2211"/>
              <a:gd name="T48" fmla="*/ 202 w 1386"/>
              <a:gd name="T49" fmla="*/ 114 h 2211"/>
              <a:gd name="T50" fmla="*/ 183 w 1386"/>
              <a:gd name="T51" fmla="*/ 113 h 2211"/>
              <a:gd name="T52" fmla="*/ 170 w 1386"/>
              <a:gd name="T53" fmla="*/ 100 h 2211"/>
              <a:gd name="T54" fmla="*/ 167 w 1386"/>
              <a:gd name="T55" fmla="*/ 76 h 2211"/>
              <a:gd name="T56" fmla="*/ 152 w 1386"/>
              <a:gd name="T57" fmla="*/ 56 h 2211"/>
              <a:gd name="T58" fmla="*/ 144 w 1386"/>
              <a:gd name="T59" fmla="*/ 35 h 2211"/>
              <a:gd name="T60" fmla="*/ 129 w 1386"/>
              <a:gd name="T61" fmla="*/ 0 h 2211"/>
              <a:gd name="T62" fmla="*/ 109 w 1386"/>
              <a:gd name="T63" fmla="*/ 2 h 2211"/>
              <a:gd name="T64" fmla="*/ 90 w 1386"/>
              <a:gd name="T65" fmla="*/ 2 h 2211"/>
              <a:gd name="T66" fmla="*/ 70 w 1386"/>
              <a:gd name="T67" fmla="*/ 24 h 2211"/>
              <a:gd name="T68" fmla="*/ 52 w 1386"/>
              <a:gd name="T69" fmla="*/ 33 h 2211"/>
              <a:gd name="T70" fmla="*/ 35 w 1386"/>
              <a:gd name="T71" fmla="*/ 23 h 2211"/>
              <a:gd name="T72" fmla="*/ 30 w 1386"/>
              <a:gd name="T73" fmla="*/ 11 h 2211"/>
              <a:gd name="T74" fmla="*/ 15 w 1386"/>
              <a:gd name="T75" fmla="*/ 41 h 2211"/>
              <a:gd name="T76" fmla="*/ 21 w 1386"/>
              <a:gd name="T77" fmla="*/ 56 h 2211"/>
              <a:gd name="T78" fmla="*/ 18 w 1386"/>
              <a:gd name="T79" fmla="*/ 74 h 2211"/>
              <a:gd name="T80" fmla="*/ 11 w 1386"/>
              <a:gd name="T81" fmla="*/ 104 h 2211"/>
              <a:gd name="T82" fmla="*/ 15 w 1386"/>
              <a:gd name="T83" fmla="*/ 133 h 2211"/>
              <a:gd name="T84" fmla="*/ 24 w 1386"/>
              <a:gd name="T85" fmla="*/ 163 h 2211"/>
              <a:gd name="T86" fmla="*/ 18 w 1386"/>
              <a:gd name="T87" fmla="*/ 187 h 2211"/>
              <a:gd name="T88" fmla="*/ 11 w 1386"/>
              <a:gd name="T89" fmla="*/ 224 h 2211"/>
              <a:gd name="T90" fmla="*/ 0 w 1386"/>
              <a:gd name="T91" fmla="*/ 249 h 221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386" h="2211">
                <a:moveTo>
                  <a:pt x="0" y="1313"/>
                </a:moveTo>
                <a:lnTo>
                  <a:pt x="153" y="1703"/>
                </a:lnTo>
                <a:lnTo>
                  <a:pt x="337" y="2030"/>
                </a:lnTo>
                <a:lnTo>
                  <a:pt x="373" y="2169"/>
                </a:lnTo>
                <a:lnTo>
                  <a:pt x="483" y="2211"/>
                </a:lnTo>
                <a:lnTo>
                  <a:pt x="576" y="1976"/>
                </a:lnTo>
                <a:lnTo>
                  <a:pt x="577" y="1853"/>
                </a:lnTo>
                <a:lnTo>
                  <a:pt x="657" y="1757"/>
                </a:lnTo>
                <a:lnTo>
                  <a:pt x="753" y="1677"/>
                </a:lnTo>
                <a:lnTo>
                  <a:pt x="876" y="1526"/>
                </a:lnTo>
                <a:lnTo>
                  <a:pt x="906" y="1406"/>
                </a:lnTo>
                <a:lnTo>
                  <a:pt x="865" y="1373"/>
                </a:lnTo>
                <a:lnTo>
                  <a:pt x="937" y="1293"/>
                </a:lnTo>
                <a:lnTo>
                  <a:pt x="996" y="1406"/>
                </a:lnTo>
                <a:lnTo>
                  <a:pt x="1026" y="1376"/>
                </a:lnTo>
                <a:lnTo>
                  <a:pt x="1026" y="1226"/>
                </a:lnTo>
                <a:lnTo>
                  <a:pt x="1206" y="1136"/>
                </a:lnTo>
                <a:lnTo>
                  <a:pt x="1289" y="1056"/>
                </a:lnTo>
                <a:lnTo>
                  <a:pt x="1386" y="956"/>
                </a:lnTo>
                <a:lnTo>
                  <a:pt x="1386" y="836"/>
                </a:lnTo>
                <a:lnTo>
                  <a:pt x="1305" y="792"/>
                </a:lnTo>
                <a:lnTo>
                  <a:pt x="1296" y="716"/>
                </a:lnTo>
                <a:lnTo>
                  <a:pt x="1193" y="728"/>
                </a:lnTo>
                <a:lnTo>
                  <a:pt x="1116" y="686"/>
                </a:lnTo>
                <a:lnTo>
                  <a:pt x="1065" y="600"/>
                </a:lnTo>
                <a:lnTo>
                  <a:pt x="966" y="596"/>
                </a:lnTo>
                <a:lnTo>
                  <a:pt x="897" y="528"/>
                </a:lnTo>
                <a:lnTo>
                  <a:pt x="881" y="400"/>
                </a:lnTo>
                <a:lnTo>
                  <a:pt x="801" y="296"/>
                </a:lnTo>
                <a:lnTo>
                  <a:pt x="761" y="184"/>
                </a:lnTo>
                <a:lnTo>
                  <a:pt x="681" y="0"/>
                </a:lnTo>
                <a:lnTo>
                  <a:pt x="577" y="8"/>
                </a:lnTo>
                <a:lnTo>
                  <a:pt x="473" y="8"/>
                </a:lnTo>
                <a:lnTo>
                  <a:pt x="369" y="128"/>
                </a:lnTo>
                <a:lnTo>
                  <a:pt x="276" y="176"/>
                </a:lnTo>
                <a:lnTo>
                  <a:pt x="185" y="120"/>
                </a:lnTo>
                <a:lnTo>
                  <a:pt x="156" y="56"/>
                </a:lnTo>
                <a:lnTo>
                  <a:pt x="81" y="216"/>
                </a:lnTo>
                <a:lnTo>
                  <a:pt x="113" y="296"/>
                </a:lnTo>
                <a:lnTo>
                  <a:pt x="97" y="392"/>
                </a:lnTo>
                <a:lnTo>
                  <a:pt x="57" y="549"/>
                </a:lnTo>
                <a:lnTo>
                  <a:pt x="81" y="704"/>
                </a:lnTo>
                <a:lnTo>
                  <a:pt x="129" y="861"/>
                </a:lnTo>
                <a:lnTo>
                  <a:pt x="96" y="986"/>
                </a:lnTo>
                <a:lnTo>
                  <a:pt x="57" y="1184"/>
                </a:lnTo>
                <a:lnTo>
                  <a:pt x="0" y="1313"/>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40" name="Freeform 44">
            <a:extLst>
              <a:ext uri="{FF2B5EF4-FFF2-40B4-BE49-F238E27FC236}">
                <a16:creationId xmlns:a16="http://schemas.microsoft.com/office/drawing/2014/main" id="{7243B3AB-5217-8C46-8DFD-3B140F94251F}"/>
              </a:ext>
            </a:extLst>
          </p:cNvPr>
          <p:cNvSpPr>
            <a:spLocks/>
          </p:cNvSpPr>
          <p:nvPr userDrawn="1"/>
        </p:nvSpPr>
        <p:spPr bwMode="auto">
          <a:xfrm>
            <a:off x="8884587" y="2338586"/>
            <a:ext cx="92381" cy="106335"/>
          </a:xfrm>
          <a:custGeom>
            <a:avLst/>
            <a:gdLst>
              <a:gd name="T0" fmla="*/ 0 w 314"/>
              <a:gd name="T1" fmla="*/ 13 h 363"/>
              <a:gd name="T2" fmla="*/ 42 w 314"/>
              <a:gd name="T3" fmla="*/ 0 h 363"/>
              <a:gd name="T4" fmla="*/ 59 w 314"/>
              <a:gd name="T5" fmla="*/ 32 h 363"/>
              <a:gd name="T6" fmla="*/ 51 w 314"/>
              <a:gd name="T7" fmla="*/ 36 h 363"/>
              <a:gd name="T8" fmla="*/ 45 w 314"/>
              <a:gd name="T9" fmla="*/ 53 h 363"/>
              <a:gd name="T10" fmla="*/ 29 w 314"/>
              <a:gd name="T11" fmla="*/ 68 h 363"/>
              <a:gd name="T12" fmla="*/ 26 w 314"/>
              <a:gd name="T13" fmla="*/ 37 h 363"/>
              <a:gd name="T14" fmla="*/ 0 w 314"/>
              <a:gd name="T15" fmla="*/ 13 h 36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14" h="363">
                <a:moveTo>
                  <a:pt x="0" y="69"/>
                </a:moveTo>
                <a:lnTo>
                  <a:pt x="225" y="0"/>
                </a:lnTo>
                <a:lnTo>
                  <a:pt x="314" y="171"/>
                </a:lnTo>
                <a:lnTo>
                  <a:pt x="273" y="192"/>
                </a:lnTo>
                <a:lnTo>
                  <a:pt x="237" y="282"/>
                </a:lnTo>
                <a:lnTo>
                  <a:pt x="156" y="363"/>
                </a:lnTo>
                <a:lnTo>
                  <a:pt x="138" y="195"/>
                </a:lnTo>
                <a:lnTo>
                  <a:pt x="0" y="69"/>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41" name="Freeform 45">
            <a:extLst>
              <a:ext uri="{FF2B5EF4-FFF2-40B4-BE49-F238E27FC236}">
                <a16:creationId xmlns:a16="http://schemas.microsoft.com/office/drawing/2014/main" id="{1D570BA3-668E-C84C-BED0-BAFE6BBE3595}"/>
              </a:ext>
            </a:extLst>
          </p:cNvPr>
          <p:cNvSpPr>
            <a:spLocks/>
          </p:cNvSpPr>
          <p:nvPr userDrawn="1"/>
        </p:nvSpPr>
        <p:spPr bwMode="auto">
          <a:xfrm>
            <a:off x="6813049" y="2088386"/>
            <a:ext cx="648236" cy="300240"/>
          </a:xfrm>
          <a:custGeom>
            <a:avLst/>
            <a:gdLst>
              <a:gd name="T0" fmla="*/ 0 w 2182"/>
              <a:gd name="T1" fmla="*/ 106 h 1010"/>
              <a:gd name="T2" fmla="*/ 28 w 2182"/>
              <a:gd name="T3" fmla="*/ 92 h 1010"/>
              <a:gd name="T4" fmla="*/ 59 w 2182"/>
              <a:gd name="T5" fmla="*/ 67 h 1010"/>
              <a:gd name="T6" fmla="*/ 77 w 2182"/>
              <a:gd name="T7" fmla="*/ 47 h 1010"/>
              <a:gd name="T8" fmla="*/ 104 w 2182"/>
              <a:gd name="T9" fmla="*/ 17 h 1010"/>
              <a:gd name="T10" fmla="*/ 147 w 2182"/>
              <a:gd name="T11" fmla="*/ 0 h 1010"/>
              <a:gd name="T12" fmla="*/ 148 w 2182"/>
              <a:gd name="T13" fmla="*/ 20 h 1010"/>
              <a:gd name="T14" fmla="*/ 132 w 2182"/>
              <a:gd name="T15" fmla="*/ 30 h 1010"/>
              <a:gd name="T16" fmla="*/ 113 w 2182"/>
              <a:gd name="T17" fmla="*/ 39 h 1010"/>
              <a:gd name="T18" fmla="*/ 120 w 2182"/>
              <a:gd name="T19" fmla="*/ 52 h 1010"/>
              <a:gd name="T20" fmla="*/ 117 w 2182"/>
              <a:gd name="T21" fmla="*/ 55 h 1010"/>
              <a:gd name="T22" fmla="*/ 121 w 2182"/>
              <a:gd name="T23" fmla="*/ 69 h 1010"/>
              <a:gd name="T24" fmla="*/ 141 w 2182"/>
              <a:gd name="T25" fmla="*/ 57 h 1010"/>
              <a:gd name="T26" fmla="*/ 160 w 2182"/>
              <a:gd name="T27" fmla="*/ 56 h 1010"/>
              <a:gd name="T28" fmla="*/ 190 w 2182"/>
              <a:gd name="T29" fmla="*/ 78 h 1010"/>
              <a:gd name="T30" fmla="*/ 213 w 2182"/>
              <a:gd name="T31" fmla="*/ 77 h 1010"/>
              <a:gd name="T32" fmla="*/ 233 w 2182"/>
              <a:gd name="T33" fmla="*/ 86 h 1010"/>
              <a:gd name="T34" fmla="*/ 249 w 2182"/>
              <a:gd name="T35" fmla="*/ 78 h 1010"/>
              <a:gd name="T36" fmla="*/ 259 w 2182"/>
              <a:gd name="T37" fmla="*/ 69 h 1010"/>
              <a:gd name="T38" fmla="*/ 282 w 2182"/>
              <a:gd name="T39" fmla="*/ 53 h 1010"/>
              <a:gd name="T40" fmla="*/ 311 w 2182"/>
              <a:gd name="T41" fmla="*/ 43 h 1010"/>
              <a:gd name="T42" fmla="*/ 327 w 2182"/>
              <a:gd name="T43" fmla="*/ 36 h 1010"/>
              <a:gd name="T44" fmla="*/ 335 w 2182"/>
              <a:gd name="T45" fmla="*/ 53 h 1010"/>
              <a:gd name="T46" fmla="*/ 345 w 2182"/>
              <a:gd name="T47" fmla="*/ 69 h 1010"/>
              <a:gd name="T48" fmla="*/ 366 w 2182"/>
              <a:gd name="T49" fmla="*/ 68 h 1010"/>
              <a:gd name="T50" fmla="*/ 382 w 2182"/>
              <a:gd name="T51" fmla="*/ 59 h 1010"/>
              <a:gd name="T52" fmla="*/ 406 w 2182"/>
              <a:gd name="T53" fmla="*/ 62 h 1010"/>
              <a:gd name="T54" fmla="*/ 414 w 2182"/>
              <a:gd name="T55" fmla="*/ 78 h 1010"/>
              <a:gd name="T56" fmla="*/ 414 w 2182"/>
              <a:gd name="T57" fmla="*/ 95 h 1010"/>
              <a:gd name="T58" fmla="*/ 404 w 2182"/>
              <a:gd name="T59" fmla="*/ 88 h 1010"/>
              <a:gd name="T60" fmla="*/ 388 w 2182"/>
              <a:gd name="T61" fmla="*/ 86 h 1010"/>
              <a:gd name="T62" fmla="*/ 371 w 2182"/>
              <a:gd name="T63" fmla="*/ 103 h 1010"/>
              <a:gd name="T64" fmla="*/ 354 w 2182"/>
              <a:gd name="T65" fmla="*/ 95 h 1010"/>
              <a:gd name="T66" fmla="*/ 338 w 2182"/>
              <a:gd name="T67" fmla="*/ 92 h 1010"/>
              <a:gd name="T68" fmla="*/ 319 w 2182"/>
              <a:gd name="T69" fmla="*/ 95 h 1010"/>
              <a:gd name="T70" fmla="*/ 302 w 2182"/>
              <a:gd name="T71" fmla="*/ 112 h 1010"/>
              <a:gd name="T72" fmla="*/ 268 w 2182"/>
              <a:gd name="T73" fmla="*/ 138 h 1010"/>
              <a:gd name="T74" fmla="*/ 259 w 2182"/>
              <a:gd name="T75" fmla="*/ 155 h 1010"/>
              <a:gd name="T76" fmla="*/ 250 w 2182"/>
              <a:gd name="T77" fmla="*/ 155 h 1010"/>
              <a:gd name="T78" fmla="*/ 250 w 2182"/>
              <a:gd name="T79" fmla="*/ 138 h 1010"/>
              <a:gd name="T80" fmla="*/ 234 w 2182"/>
              <a:gd name="T81" fmla="*/ 133 h 1010"/>
              <a:gd name="T82" fmla="*/ 224 w 2182"/>
              <a:gd name="T83" fmla="*/ 135 h 1010"/>
              <a:gd name="T84" fmla="*/ 220 w 2182"/>
              <a:gd name="T85" fmla="*/ 145 h 1010"/>
              <a:gd name="T86" fmla="*/ 213 w 2182"/>
              <a:gd name="T87" fmla="*/ 174 h 1010"/>
              <a:gd name="T88" fmla="*/ 194 w 2182"/>
              <a:gd name="T89" fmla="*/ 192 h 1010"/>
              <a:gd name="T90" fmla="*/ 176 w 2182"/>
              <a:gd name="T91" fmla="*/ 174 h 1010"/>
              <a:gd name="T92" fmla="*/ 175 w 2182"/>
              <a:gd name="T93" fmla="*/ 162 h 1010"/>
              <a:gd name="T94" fmla="*/ 147 w 2182"/>
              <a:gd name="T95" fmla="*/ 140 h 1010"/>
              <a:gd name="T96" fmla="*/ 113 w 2182"/>
              <a:gd name="T97" fmla="*/ 146 h 1010"/>
              <a:gd name="T98" fmla="*/ 108 w 2182"/>
              <a:gd name="T99" fmla="*/ 134 h 1010"/>
              <a:gd name="T100" fmla="*/ 84 w 2182"/>
              <a:gd name="T101" fmla="*/ 135 h 1010"/>
              <a:gd name="T102" fmla="*/ 61 w 2182"/>
              <a:gd name="T103" fmla="*/ 134 h 1010"/>
              <a:gd name="T104" fmla="*/ 28 w 2182"/>
              <a:gd name="T105" fmla="*/ 134 h 1010"/>
              <a:gd name="T106" fmla="*/ 11 w 2182"/>
              <a:gd name="T107" fmla="*/ 121 h 1010"/>
              <a:gd name="T108" fmla="*/ 0 w 2182"/>
              <a:gd name="T109" fmla="*/ 106 h 101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182" h="1010">
                <a:moveTo>
                  <a:pt x="0" y="557"/>
                </a:moveTo>
                <a:lnTo>
                  <a:pt x="148" y="482"/>
                </a:lnTo>
                <a:lnTo>
                  <a:pt x="310" y="350"/>
                </a:lnTo>
                <a:lnTo>
                  <a:pt x="406" y="248"/>
                </a:lnTo>
                <a:lnTo>
                  <a:pt x="549" y="90"/>
                </a:lnTo>
                <a:lnTo>
                  <a:pt x="776" y="0"/>
                </a:lnTo>
                <a:lnTo>
                  <a:pt x="778" y="104"/>
                </a:lnTo>
                <a:lnTo>
                  <a:pt x="694" y="158"/>
                </a:lnTo>
                <a:lnTo>
                  <a:pt x="598" y="206"/>
                </a:lnTo>
                <a:lnTo>
                  <a:pt x="634" y="272"/>
                </a:lnTo>
                <a:lnTo>
                  <a:pt x="616" y="290"/>
                </a:lnTo>
                <a:lnTo>
                  <a:pt x="640" y="363"/>
                </a:lnTo>
                <a:lnTo>
                  <a:pt x="742" y="302"/>
                </a:lnTo>
                <a:lnTo>
                  <a:pt x="844" y="297"/>
                </a:lnTo>
                <a:lnTo>
                  <a:pt x="1003" y="408"/>
                </a:lnTo>
                <a:lnTo>
                  <a:pt x="1120" y="404"/>
                </a:lnTo>
                <a:lnTo>
                  <a:pt x="1229" y="453"/>
                </a:lnTo>
                <a:lnTo>
                  <a:pt x="1312" y="410"/>
                </a:lnTo>
                <a:lnTo>
                  <a:pt x="1366" y="362"/>
                </a:lnTo>
                <a:lnTo>
                  <a:pt x="1486" y="278"/>
                </a:lnTo>
                <a:lnTo>
                  <a:pt x="1638" y="227"/>
                </a:lnTo>
                <a:lnTo>
                  <a:pt x="1726" y="188"/>
                </a:lnTo>
                <a:lnTo>
                  <a:pt x="1768" y="278"/>
                </a:lnTo>
                <a:lnTo>
                  <a:pt x="1819" y="363"/>
                </a:lnTo>
                <a:lnTo>
                  <a:pt x="1930" y="356"/>
                </a:lnTo>
                <a:lnTo>
                  <a:pt x="2014" y="308"/>
                </a:lnTo>
                <a:lnTo>
                  <a:pt x="2140" y="326"/>
                </a:lnTo>
                <a:lnTo>
                  <a:pt x="2182" y="408"/>
                </a:lnTo>
                <a:lnTo>
                  <a:pt x="2182" y="499"/>
                </a:lnTo>
                <a:lnTo>
                  <a:pt x="2128" y="464"/>
                </a:lnTo>
                <a:lnTo>
                  <a:pt x="2046" y="453"/>
                </a:lnTo>
                <a:lnTo>
                  <a:pt x="1955" y="544"/>
                </a:lnTo>
                <a:lnTo>
                  <a:pt x="1865" y="499"/>
                </a:lnTo>
                <a:lnTo>
                  <a:pt x="1780" y="482"/>
                </a:lnTo>
                <a:lnTo>
                  <a:pt x="1683" y="499"/>
                </a:lnTo>
                <a:lnTo>
                  <a:pt x="1592" y="589"/>
                </a:lnTo>
                <a:lnTo>
                  <a:pt x="1411" y="725"/>
                </a:lnTo>
                <a:lnTo>
                  <a:pt x="1366" y="816"/>
                </a:lnTo>
                <a:lnTo>
                  <a:pt x="1320" y="816"/>
                </a:lnTo>
                <a:lnTo>
                  <a:pt x="1320" y="725"/>
                </a:lnTo>
                <a:lnTo>
                  <a:pt x="1234" y="698"/>
                </a:lnTo>
                <a:lnTo>
                  <a:pt x="1180" y="710"/>
                </a:lnTo>
                <a:lnTo>
                  <a:pt x="1162" y="764"/>
                </a:lnTo>
                <a:lnTo>
                  <a:pt x="1120" y="914"/>
                </a:lnTo>
                <a:lnTo>
                  <a:pt x="1020" y="1010"/>
                </a:lnTo>
                <a:lnTo>
                  <a:pt x="928" y="914"/>
                </a:lnTo>
                <a:lnTo>
                  <a:pt x="924" y="853"/>
                </a:lnTo>
                <a:lnTo>
                  <a:pt x="777" y="736"/>
                </a:lnTo>
                <a:lnTo>
                  <a:pt x="598" y="767"/>
                </a:lnTo>
                <a:lnTo>
                  <a:pt x="568" y="707"/>
                </a:lnTo>
                <a:lnTo>
                  <a:pt x="442" y="710"/>
                </a:lnTo>
                <a:lnTo>
                  <a:pt x="321" y="703"/>
                </a:lnTo>
                <a:lnTo>
                  <a:pt x="147" y="706"/>
                </a:lnTo>
                <a:lnTo>
                  <a:pt x="58" y="637"/>
                </a:lnTo>
                <a:lnTo>
                  <a:pt x="0" y="557"/>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42" name="Freeform 46">
            <a:extLst>
              <a:ext uri="{FF2B5EF4-FFF2-40B4-BE49-F238E27FC236}">
                <a16:creationId xmlns:a16="http://schemas.microsoft.com/office/drawing/2014/main" id="{052A8E0A-223C-ED43-942D-A736BE98FA29}"/>
              </a:ext>
            </a:extLst>
          </p:cNvPr>
          <p:cNvSpPr>
            <a:spLocks/>
          </p:cNvSpPr>
          <p:nvPr userDrawn="1"/>
        </p:nvSpPr>
        <p:spPr bwMode="auto">
          <a:xfrm>
            <a:off x="7259298" y="2271344"/>
            <a:ext cx="469737" cy="605171"/>
          </a:xfrm>
          <a:custGeom>
            <a:avLst/>
            <a:gdLst>
              <a:gd name="T0" fmla="*/ 96 w 1586"/>
              <a:gd name="T1" fmla="*/ 0 h 2040"/>
              <a:gd name="T2" fmla="*/ 74 w 1586"/>
              <a:gd name="T3" fmla="*/ 9 h 2040"/>
              <a:gd name="T4" fmla="*/ 70 w 1586"/>
              <a:gd name="T5" fmla="*/ 25 h 2040"/>
              <a:gd name="T6" fmla="*/ 82 w 1586"/>
              <a:gd name="T7" fmla="*/ 39 h 2040"/>
              <a:gd name="T8" fmla="*/ 69 w 1586"/>
              <a:gd name="T9" fmla="*/ 56 h 2040"/>
              <a:gd name="T10" fmla="*/ 73 w 1586"/>
              <a:gd name="T11" fmla="*/ 72 h 2040"/>
              <a:gd name="T12" fmla="*/ 63 w 1586"/>
              <a:gd name="T13" fmla="*/ 89 h 2040"/>
              <a:gd name="T14" fmla="*/ 50 w 1586"/>
              <a:gd name="T15" fmla="*/ 79 h 2040"/>
              <a:gd name="T16" fmla="*/ 42 w 1586"/>
              <a:gd name="T17" fmla="*/ 63 h 2040"/>
              <a:gd name="T18" fmla="*/ 24 w 1586"/>
              <a:gd name="T19" fmla="*/ 88 h 2040"/>
              <a:gd name="T20" fmla="*/ 13 w 1586"/>
              <a:gd name="T21" fmla="*/ 91 h 2040"/>
              <a:gd name="T22" fmla="*/ 5 w 1586"/>
              <a:gd name="T23" fmla="*/ 123 h 2040"/>
              <a:gd name="T24" fmla="*/ 13 w 1586"/>
              <a:gd name="T25" fmla="*/ 142 h 2040"/>
              <a:gd name="T26" fmla="*/ 0 w 1586"/>
              <a:gd name="T27" fmla="*/ 168 h 2040"/>
              <a:gd name="T28" fmla="*/ 7 w 1586"/>
              <a:gd name="T29" fmla="*/ 186 h 2040"/>
              <a:gd name="T30" fmla="*/ 12 w 1586"/>
              <a:gd name="T31" fmla="*/ 213 h 2040"/>
              <a:gd name="T32" fmla="*/ 34 w 1586"/>
              <a:gd name="T33" fmla="*/ 241 h 2040"/>
              <a:gd name="T34" fmla="*/ 40 w 1586"/>
              <a:gd name="T35" fmla="*/ 271 h 2040"/>
              <a:gd name="T36" fmla="*/ 45 w 1586"/>
              <a:gd name="T37" fmla="*/ 300 h 2040"/>
              <a:gd name="T38" fmla="*/ 26 w 1586"/>
              <a:gd name="T39" fmla="*/ 387 h 2040"/>
              <a:gd name="T40" fmla="*/ 58 w 1586"/>
              <a:gd name="T41" fmla="*/ 382 h 2040"/>
              <a:gd name="T42" fmla="*/ 145 w 1586"/>
              <a:gd name="T43" fmla="*/ 365 h 2040"/>
              <a:gd name="T44" fmla="*/ 161 w 1586"/>
              <a:gd name="T45" fmla="*/ 376 h 2040"/>
              <a:gd name="T46" fmla="*/ 184 w 1586"/>
              <a:gd name="T47" fmla="*/ 361 h 2040"/>
              <a:gd name="T48" fmla="*/ 221 w 1586"/>
              <a:gd name="T49" fmla="*/ 359 h 2040"/>
              <a:gd name="T50" fmla="*/ 221 w 1586"/>
              <a:gd name="T51" fmla="*/ 352 h 2040"/>
              <a:gd name="T52" fmla="*/ 257 w 1586"/>
              <a:gd name="T53" fmla="*/ 349 h 2040"/>
              <a:gd name="T54" fmla="*/ 266 w 1586"/>
              <a:gd name="T55" fmla="*/ 332 h 2040"/>
              <a:gd name="T56" fmla="*/ 276 w 1586"/>
              <a:gd name="T57" fmla="*/ 323 h 2040"/>
              <a:gd name="T58" fmla="*/ 277 w 1586"/>
              <a:gd name="T59" fmla="*/ 313 h 2040"/>
              <a:gd name="T60" fmla="*/ 267 w 1586"/>
              <a:gd name="T61" fmla="*/ 308 h 2040"/>
              <a:gd name="T62" fmla="*/ 278 w 1586"/>
              <a:gd name="T63" fmla="*/ 278 h 2040"/>
              <a:gd name="T64" fmla="*/ 292 w 1586"/>
              <a:gd name="T65" fmla="*/ 266 h 2040"/>
              <a:gd name="T66" fmla="*/ 298 w 1586"/>
              <a:gd name="T67" fmla="*/ 246 h 2040"/>
              <a:gd name="T68" fmla="*/ 300 w 1586"/>
              <a:gd name="T69" fmla="*/ 201 h 2040"/>
              <a:gd name="T70" fmla="*/ 284 w 1586"/>
              <a:gd name="T71" fmla="*/ 171 h 2040"/>
              <a:gd name="T72" fmla="*/ 272 w 1586"/>
              <a:gd name="T73" fmla="*/ 140 h 2040"/>
              <a:gd name="T74" fmla="*/ 250 w 1586"/>
              <a:gd name="T75" fmla="*/ 132 h 2040"/>
              <a:gd name="T76" fmla="*/ 230 w 1586"/>
              <a:gd name="T77" fmla="*/ 134 h 2040"/>
              <a:gd name="T78" fmla="*/ 221 w 1586"/>
              <a:gd name="T79" fmla="*/ 149 h 2040"/>
              <a:gd name="T80" fmla="*/ 215 w 1586"/>
              <a:gd name="T81" fmla="*/ 168 h 2040"/>
              <a:gd name="T82" fmla="*/ 197 w 1586"/>
              <a:gd name="T83" fmla="*/ 174 h 2040"/>
              <a:gd name="T84" fmla="*/ 180 w 1586"/>
              <a:gd name="T85" fmla="*/ 159 h 2040"/>
              <a:gd name="T86" fmla="*/ 193 w 1586"/>
              <a:gd name="T87" fmla="*/ 143 h 2040"/>
              <a:gd name="T88" fmla="*/ 201 w 1586"/>
              <a:gd name="T89" fmla="*/ 126 h 2040"/>
              <a:gd name="T90" fmla="*/ 209 w 1586"/>
              <a:gd name="T91" fmla="*/ 94 h 2040"/>
              <a:gd name="T92" fmla="*/ 201 w 1586"/>
              <a:gd name="T93" fmla="*/ 66 h 2040"/>
              <a:gd name="T94" fmla="*/ 187 w 1586"/>
              <a:gd name="T95" fmla="*/ 47 h 2040"/>
              <a:gd name="T96" fmla="*/ 197 w 1586"/>
              <a:gd name="T97" fmla="*/ 30 h 2040"/>
              <a:gd name="T98" fmla="*/ 162 w 1586"/>
              <a:gd name="T99" fmla="*/ 15 h 2040"/>
              <a:gd name="T100" fmla="*/ 134 w 1586"/>
              <a:gd name="T101" fmla="*/ 9 h 2040"/>
              <a:gd name="T102" fmla="*/ 114 w 1586"/>
              <a:gd name="T103" fmla="*/ 7 h 2040"/>
              <a:gd name="T104" fmla="*/ 96 w 1586"/>
              <a:gd name="T105" fmla="*/ 0 h 204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586" h="2040">
                <a:moveTo>
                  <a:pt x="506" y="0"/>
                </a:moveTo>
                <a:lnTo>
                  <a:pt x="392" y="48"/>
                </a:lnTo>
                <a:lnTo>
                  <a:pt x="368" y="132"/>
                </a:lnTo>
                <a:lnTo>
                  <a:pt x="434" y="204"/>
                </a:lnTo>
                <a:lnTo>
                  <a:pt x="363" y="293"/>
                </a:lnTo>
                <a:lnTo>
                  <a:pt x="386" y="378"/>
                </a:lnTo>
                <a:lnTo>
                  <a:pt x="332" y="468"/>
                </a:lnTo>
                <a:lnTo>
                  <a:pt x="266" y="414"/>
                </a:lnTo>
                <a:lnTo>
                  <a:pt x="224" y="330"/>
                </a:lnTo>
                <a:lnTo>
                  <a:pt x="128" y="462"/>
                </a:lnTo>
                <a:lnTo>
                  <a:pt x="68" y="480"/>
                </a:lnTo>
                <a:lnTo>
                  <a:pt x="26" y="648"/>
                </a:lnTo>
                <a:lnTo>
                  <a:pt x="68" y="750"/>
                </a:lnTo>
                <a:lnTo>
                  <a:pt x="0" y="883"/>
                </a:lnTo>
                <a:lnTo>
                  <a:pt x="38" y="978"/>
                </a:lnTo>
                <a:lnTo>
                  <a:pt x="62" y="1122"/>
                </a:lnTo>
                <a:lnTo>
                  <a:pt x="182" y="1272"/>
                </a:lnTo>
                <a:lnTo>
                  <a:pt x="212" y="1428"/>
                </a:lnTo>
                <a:lnTo>
                  <a:pt x="236" y="1584"/>
                </a:lnTo>
                <a:lnTo>
                  <a:pt x="137" y="2040"/>
                </a:lnTo>
                <a:lnTo>
                  <a:pt x="304" y="2013"/>
                </a:lnTo>
                <a:lnTo>
                  <a:pt x="766" y="1926"/>
                </a:lnTo>
                <a:lnTo>
                  <a:pt x="851" y="1983"/>
                </a:lnTo>
                <a:lnTo>
                  <a:pt x="973" y="1905"/>
                </a:lnTo>
                <a:lnTo>
                  <a:pt x="1166" y="1895"/>
                </a:lnTo>
                <a:lnTo>
                  <a:pt x="1166" y="1857"/>
                </a:lnTo>
                <a:lnTo>
                  <a:pt x="1360" y="1841"/>
                </a:lnTo>
                <a:lnTo>
                  <a:pt x="1406" y="1752"/>
                </a:lnTo>
                <a:lnTo>
                  <a:pt x="1460" y="1704"/>
                </a:lnTo>
                <a:lnTo>
                  <a:pt x="1466" y="1650"/>
                </a:lnTo>
                <a:lnTo>
                  <a:pt x="1409" y="1626"/>
                </a:lnTo>
                <a:lnTo>
                  <a:pt x="1472" y="1464"/>
                </a:lnTo>
                <a:lnTo>
                  <a:pt x="1544" y="1404"/>
                </a:lnTo>
                <a:lnTo>
                  <a:pt x="1574" y="1296"/>
                </a:lnTo>
                <a:lnTo>
                  <a:pt x="1586" y="1062"/>
                </a:lnTo>
                <a:lnTo>
                  <a:pt x="1502" y="900"/>
                </a:lnTo>
                <a:lnTo>
                  <a:pt x="1436" y="738"/>
                </a:lnTo>
                <a:lnTo>
                  <a:pt x="1322" y="696"/>
                </a:lnTo>
                <a:lnTo>
                  <a:pt x="1214" y="708"/>
                </a:lnTo>
                <a:lnTo>
                  <a:pt x="1166" y="786"/>
                </a:lnTo>
                <a:lnTo>
                  <a:pt x="1136" y="888"/>
                </a:lnTo>
                <a:lnTo>
                  <a:pt x="1040" y="918"/>
                </a:lnTo>
                <a:lnTo>
                  <a:pt x="952" y="837"/>
                </a:lnTo>
                <a:lnTo>
                  <a:pt x="1022" y="756"/>
                </a:lnTo>
                <a:lnTo>
                  <a:pt x="1064" y="666"/>
                </a:lnTo>
                <a:lnTo>
                  <a:pt x="1106" y="498"/>
                </a:lnTo>
                <a:lnTo>
                  <a:pt x="1064" y="348"/>
                </a:lnTo>
                <a:lnTo>
                  <a:pt x="986" y="246"/>
                </a:lnTo>
                <a:lnTo>
                  <a:pt x="1040" y="156"/>
                </a:lnTo>
                <a:lnTo>
                  <a:pt x="854" y="78"/>
                </a:lnTo>
                <a:lnTo>
                  <a:pt x="710" y="48"/>
                </a:lnTo>
                <a:lnTo>
                  <a:pt x="602" y="36"/>
                </a:lnTo>
                <a:lnTo>
                  <a:pt x="506" y="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grpSp>
        <p:nvGrpSpPr>
          <p:cNvPr id="43" name="Group 42">
            <a:extLst>
              <a:ext uri="{FF2B5EF4-FFF2-40B4-BE49-F238E27FC236}">
                <a16:creationId xmlns:a16="http://schemas.microsoft.com/office/drawing/2014/main" id="{DD5E5A49-3F42-6141-A20F-2EE7204763CB}"/>
              </a:ext>
            </a:extLst>
          </p:cNvPr>
          <p:cNvGrpSpPr/>
          <p:nvPr userDrawn="1"/>
        </p:nvGrpSpPr>
        <p:grpSpPr>
          <a:xfrm>
            <a:off x="3089605" y="1669302"/>
            <a:ext cx="5686942" cy="3200991"/>
            <a:chOff x="3089605" y="1669302"/>
            <a:chExt cx="5686942" cy="3200991"/>
          </a:xfrm>
          <a:solidFill>
            <a:schemeClr val="bg1">
              <a:lumMod val="85000"/>
            </a:schemeClr>
          </a:solidFill>
        </p:grpSpPr>
        <p:sp>
          <p:nvSpPr>
            <p:cNvPr id="44" name="Freeform 7">
              <a:extLst>
                <a:ext uri="{FF2B5EF4-FFF2-40B4-BE49-F238E27FC236}">
                  <a16:creationId xmlns:a16="http://schemas.microsoft.com/office/drawing/2014/main" id="{B9260B6F-525B-5A4F-A2AE-093A6CD913B0}"/>
                </a:ext>
              </a:extLst>
            </p:cNvPr>
            <p:cNvSpPr>
              <a:spLocks/>
            </p:cNvSpPr>
            <p:nvPr/>
          </p:nvSpPr>
          <p:spPr bwMode="auto">
            <a:xfrm>
              <a:off x="5380353" y="1972668"/>
              <a:ext cx="776630" cy="461305"/>
            </a:xfrm>
            <a:custGeom>
              <a:avLst/>
              <a:gdLst>
                <a:gd name="T0" fmla="*/ 14 w 2622"/>
                <a:gd name="T1" fmla="*/ 7 h 1560"/>
                <a:gd name="T2" fmla="*/ 0 w 2622"/>
                <a:gd name="T3" fmla="*/ 295 h 1560"/>
                <a:gd name="T4" fmla="*/ 496 w 2622"/>
                <a:gd name="T5" fmla="*/ 284 h 1560"/>
                <a:gd name="T6" fmla="*/ 486 w 2622"/>
                <a:gd name="T7" fmla="*/ 217 h 1560"/>
                <a:gd name="T8" fmla="*/ 477 w 2622"/>
                <a:gd name="T9" fmla="*/ 130 h 1560"/>
                <a:gd name="T10" fmla="*/ 454 w 2622"/>
                <a:gd name="T11" fmla="*/ 99 h 1560"/>
                <a:gd name="T12" fmla="*/ 447 w 2622"/>
                <a:gd name="T13" fmla="*/ 58 h 1560"/>
                <a:gd name="T14" fmla="*/ 443 w 2622"/>
                <a:gd name="T15" fmla="*/ 0 h 1560"/>
                <a:gd name="T16" fmla="*/ 355 w 2622"/>
                <a:gd name="T17" fmla="*/ 3 h 1560"/>
                <a:gd name="T18" fmla="*/ 310 w 2622"/>
                <a:gd name="T19" fmla="*/ 12 h 1560"/>
                <a:gd name="T20" fmla="*/ 236 w 2622"/>
                <a:gd name="T21" fmla="*/ 9 h 1560"/>
                <a:gd name="T22" fmla="*/ 140 w 2622"/>
                <a:gd name="T23" fmla="*/ 10 h 1560"/>
                <a:gd name="T24" fmla="*/ 14 w 2622"/>
                <a:gd name="T25" fmla="*/ 7 h 15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22" h="1560">
                  <a:moveTo>
                    <a:pt x="72" y="35"/>
                  </a:moveTo>
                  <a:lnTo>
                    <a:pt x="0" y="1560"/>
                  </a:lnTo>
                  <a:lnTo>
                    <a:pt x="2622" y="1503"/>
                  </a:lnTo>
                  <a:lnTo>
                    <a:pt x="2568" y="1149"/>
                  </a:lnTo>
                  <a:lnTo>
                    <a:pt x="2520" y="690"/>
                  </a:lnTo>
                  <a:lnTo>
                    <a:pt x="2400" y="525"/>
                  </a:lnTo>
                  <a:lnTo>
                    <a:pt x="2364" y="309"/>
                  </a:lnTo>
                  <a:lnTo>
                    <a:pt x="2340" y="0"/>
                  </a:lnTo>
                  <a:lnTo>
                    <a:pt x="1878" y="15"/>
                  </a:lnTo>
                  <a:lnTo>
                    <a:pt x="1638" y="63"/>
                  </a:lnTo>
                  <a:lnTo>
                    <a:pt x="1248" y="45"/>
                  </a:lnTo>
                  <a:lnTo>
                    <a:pt x="738" y="51"/>
                  </a:lnTo>
                  <a:lnTo>
                    <a:pt x="72" y="35"/>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45" name="Freeform 21">
              <a:extLst>
                <a:ext uri="{FF2B5EF4-FFF2-40B4-BE49-F238E27FC236}">
                  <a16:creationId xmlns:a16="http://schemas.microsoft.com/office/drawing/2014/main" id="{50F73734-C0F3-0341-AB53-029747203134}"/>
                </a:ext>
              </a:extLst>
            </p:cNvPr>
            <p:cNvSpPr>
              <a:spLocks/>
            </p:cNvSpPr>
            <p:nvPr/>
          </p:nvSpPr>
          <p:spPr bwMode="auto">
            <a:xfrm>
              <a:off x="6305733" y="3159553"/>
              <a:ext cx="831433" cy="653647"/>
            </a:xfrm>
            <a:custGeom>
              <a:avLst/>
              <a:gdLst>
                <a:gd name="T0" fmla="*/ 0 w 2800"/>
                <a:gd name="T1" fmla="*/ 29 h 2206"/>
                <a:gd name="T2" fmla="*/ 22 w 2800"/>
                <a:gd name="T3" fmla="*/ 73 h 2206"/>
                <a:gd name="T4" fmla="*/ 47 w 2800"/>
                <a:gd name="T5" fmla="*/ 86 h 2206"/>
                <a:gd name="T6" fmla="*/ 69 w 2800"/>
                <a:gd name="T7" fmla="*/ 98 h 2206"/>
                <a:gd name="T8" fmla="*/ 63 w 2800"/>
                <a:gd name="T9" fmla="*/ 115 h 2206"/>
                <a:gd name="T10" fmla="*/ 74 w 2800"/>
                <a:gd name="T11" fmla="*/ 146 h 2206"/>
                <a:gd name="T12" fmla="*/ 97 w 2800"/>
                <a:gd name="T13" fmla="*/ 160 h 2206"/>
                <a:gd name="T14" fmla="*/ 101 w 2800"/>
                <a:gd name="T15" fmla="*/ 211 h 2206"/>
                <a:gd name="T16" fmla="*/ 101 w 2800"/>
                <a:gd name="T17" fmla="*/ 271 h 2206"/>
                <a:gd name="T18" fmla="*/ 107 w 2800"/>
                <a:gd name="T19" fmla="*/ 324 h 2206"/>
                <a:gd name="T20" fmla="*/ 107 w 2800"/>
                <a:gd name="T21" fmla="*/ 359 h 2206"/>
                <a:gd name="T22" fmla="*/ 117 w 2800"/>
                <a:gd name="T23" fmla="*/ 385 h 2206"/>
                <a:gd name="T24" fmla="*/ 122 w 2800"/>
                <a:gd name="T25" fmla="*/ 409 h 2206"/>
                <a:gd name="T26" fmla="*/ 335 w 2800"/>
                <a:gd name="T27" fmla="*/ 382 h 2206"/>
                <a:gd name="T28" fmla="*/ 393 w 2800"/>
                <a:gd name="T29" fmla="*/ 376 h 2206"/>
                <a:gd name="T30" fmla="*/ 452 w 2800"/>
                <a:gd name="T31" fmla="*/ 364 h 2206"/>
                <a:gd name="T32" fmla="*/ 463 w 2800"/>
                <a:gd name="T33" fmla="*/ 375 h 2206"/>
                <a:gd name="T34" fmla="*/ 446 w 2800"/>
                <a:gd name="T35" fmla="*/ 398 h 2206"/>
                <a:gd name="T36" fmla="*/ 458 w 2800"/>
                <a:gd name="T37" fmla="*/ 409 h 2206"/>
                <a:gd name="T38" fmla="*/ 478 w 2800"/>
                <a:gd name="T39" fmla="*/ 418 h 2206"/>
                <a:gd name="T40" fmla="*/ 497 w 2800"/>
                <a:gd name="T41" fmla="*/ 409 h 2206"/>
                <a:gd name="T42" fmla="*/ 503 w 2800"/>
                <a:gd name="T43" fmla="*/ 398 h 2206"/>
                <a:gd name="T44" fmla="*/ 497 w 2800"/>
                <a:gd name="T45" fmla="*/ 381 h 2206"/>
                <a:gd name="T46" fmla="*/ 507 w 2800"/>
                <a:gd name="T47" fmla="*/ 363 h 2206"/>
                <a:gd name="T48" fmla="*/ 515 w 2800"/>
                <a:gd name="T49" fmla="*/ 347 h 2206"/>
                <a:gd name="T50" fmla="*/ 531 w 2800"/>
                <a:gd name="T51" fmla="*/ 339 h 2206"/>
                <a:gd name="T52" fmla="*/ 529 w 2800"/>
                <a:gd name="T53" fmla="*/ 324 h 2206"/>
                <a:gd name="T54" fmla="*/ 528 w 2800"/>
                <a:gd name="T55" fmla="*/ 306 h 2206"/>
                <a:gd name="T56" fmla="*/ 509 w 2800"/>
                <a:gd name="T57" fmla="*/ 296 h 2206"/>
                <a:gd name="T58" fmla="*/ 492 w 2800"/>
                <a:gd name="T59" fmla="*/ 273 h 2206"/>
                <a:gd name="T60" fmla="*/ 486 w 2800"/>
                <a:gd name="T61" fmla="*/ 244 h 2206"/>
                <a:gd name="T62" fmla="*/ 458 w 2800"/>
                <a:gd name="T63" fmla="*/ 222 h 2206"/>
                <a:gd name="T64" fmla="*/ 435 w 2800"/>
                <a:gd name="T65" fmla="*/ 210 h 2206"/>
                <a:gd name="T66" fmla="*/ 418 w 2800"/>
                <a:gd name="T67" fmla="*/ 187 h 2206"/>
                <a:gd name="T68" fmla="*/ 426 w 2800"/>
                <a:gd name="T69" fmla="*/ 166 h 2206"/>
                <a:gd name="T70" fmla="*/ 429 w 2800"/>
                <a:gd name="T71" fmla="*/ 142 h 2206"/>
                <a:gd name="T72" fmla="*/ 414 w 2800"/>
                <a:gd name="T73" fmla="*/ 133 h 2206"/>
                <a:gd name="T74" fmla="*/ 396 w 2800"/>
                <a:gd name="T75" fmla="*/ 128 h 2206"/>
                <a:gd name="T76" fmla="*/ 378 w 2800"/>
                <a:gd name="T77" fmla="*/ 114 h 2206"/>
                <a:gd name="T78" fmla="*/ 355 w 2800"/>
                <a:gd name="T79" fmla="*/ 85 h 2206"/>
                <a:gd name="T80" fmla="*/ 337 w 2800"/>
                <a:gd name="T81" fmla="*/ 74 h 2206"/>
                <a:gd name="T82" fmla="*/ 321 w 2800"/>
                <a:gd name="T83" fmla="*/ 51 h 2206"/>
                <a:gd name="T84" fmla="*/ 315 w 2800"/>
                <a:gd name="T85" fmla="*/ 21 h 2206"/>
                <a:gd name="T86" fmla="*/ 287 w 2800"/>
                <a:gd name="T87" fmla="*/ 0 h 2206"/>
                <a:gd name="T88" fmla="*/ 260 w 2800"/>
                <a:gd name="T89" fmla="*/ 4 h 2206"/>
                <a:gd name="T90" fmla="*/ 200 w 2800"/>
                <a:gd name="T91" fmla="*/ 15 h 2206"/>
                <a:gd name="T92" fmla="*/ 122 w 2800"/>
                <a:gd name="T93" fmla="*/ 22 h 2206"/>
                <a:gd name="T94" fmla="*/ 58 w 2800"/>
                <a:gd name="T95" fmla="*/ 26 h 2206"/>
                <a:gd name="T96" fmla="*/ 0 w 2800"/>
                <a:gd name="T97" fmla="*/ 29 h 22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800" h="2206">
                  <a:moveTo>
                    <a:pt x="0" y="152"/>
                  </a:moveTo>
                  <a:lnTo>
                    <a:pt x="118" y="387"/>
                  </a:lnTo>
                  <a:lnTo>
                    <a:pt x="247" y="452"/>
                  </a:lnTo>
                  <a:lnTo>
                    <a:pt x="363" y="518"/>
                  </a:lnTo>
                  <a:lnTo>
                    <a:pt x="333" y="608"/>
                  </a:lnTo>
                  <a:lnTo>
                    <a:pt x="388" y="771"/>
                  </a:lnTo>
                  <a:lnTo>
                    <a:pt x="513" y="845"/>
                  </a:lnTo>
                  <a:lnTo>
                    <a:pt x="535" y="1115"/>
                  </a:lnTo>
                  <a:lnTo>
                    <a:pt x="535" y="1431"/>
                  </a:lnTo>
                  <a:lnTo>
                    <a:pt x="562" y="1710"/>
                  </a:lnTo>
                  <a:lnTo>
                    <a:pt x="562" y="1895"/>
                  </a:lnTo>
                  <a:lnTo>
                    <a:pt x="618" y="2034"/>
                  </a:lnTo>
                  <a:lnTo>
                    <a:pt x="645" y="2160"/>
                  </a:lnTo>
                  <a:lnTo>
                    <a:pt x="1769" y="2014"/>
                  </a:lnTo>
                  <a:lnTo>
                    <a:pt x="2073" y="1982"/>
                  </a:lnTo>
                  <a:lnTo>
                    <a:pt x="2383" y="1920"/>
                  </a:lnTo>
                  <a:lnTo>
                    <a:pt x="2443" y="1980"/>
                  </a:lnTo>
                  <a:lnTo>
                    <a:pt x="2353" y="2100"/>
                  </a:lnTo>
                  <a:lnTo>
                    <a:pt x="2413" y="2160"/>
                  </a:lnTo>
                  <a:lnTo>
                    <a:pt x="2520" y="2206"/>
                  </a:lnTo>
                  <a:lnTo>
                    <a:pt x="2623" y="2160"/>
                  </a:lnTo>
                  <a:lnTo>
                    <a:pt x="2653" y="2100"/>
                  </a:lnTo>
                  <a:lnTo>
                    <a:pt x="2623" y="2010"/>
                  </a:lnTo>
                  <a:lnTo>
                    <a:pt x="2672" y="1918"/>
                  </a:lnTo>
                  <a:lnTo>
                    <a:pt x="2713" y="1830"/>
                  </a:lnTo>
                  <a:lnTo>
                    <a:pt x="2800" y="1790"/>
                  </a:lnTo>
                  <a:lnTo>
                    <a:pt x="2792" y="1710"/>
                  </a:lnTo>
                  <a:lnTo>
                    <a:pt x="2784" y="1614"/>
                  </a:lnTo>
                  <a:lnTo>
                    <a:pt x="2683" y="1560"/>
                  </a:lnTo>
                  <a:lnTo>
                    <a:pt x="2593" y="1440"/>
                  </a:lnTo>
                  <a:lnTo>
                    <a:pt x="2563" y="1290"/>
                  </a:lnTo>
                  <a:lnTo>
                    <a:pt x="2413" y="1170"/>
                  </a:lnTo>
                  <a:lnTo>
                    <a:pt x="2293" y="1110"/>
                  </a:lnTo>
                  <a:lnTo>
                    <a:pt x="2203" y="989"/>
                  </a:lnTo>
                  <a:lnTo>
                    <a:pt x="2248" y="878"/>
                  </a:lnTo>
                  <a:lnTo>
                    <a:pt x="2263" y="749"/>
                  </a:lnTo>
                  <a:lnTo>
                    <a:pt x="2184" y="702"/>
                  </a:lnTo>
                  <a:lnTo>
                    <a:pt x="2089" y="678"/>
                  </a:lnTo>
                  <a:lnTo>
                    <a:pt x="1994" y="599"/>
                  </a:lnTo>
                  <a:lnTo>
                    <a:pt x="1874" y="449"/>
                  </a:lnTo>
                  <a:lnTo>
                    <a:pt x="1777" y="390"/>
                  </a:lnTo>
                  <a:lnTo>
                    <a:pt x="1694" y="269"/>
                  </a:lnTo>
                  <a:lnTo>
                    <a:pt x="1659" y="110"/>
                  </a:lnTo>
                  <a:lnTo>
                    <a:pt x="1511" y="0"/>
                  </a:lnTo>
                  <a:lnTo>
                    <a:pt x="1373" y="23"/>
                  </a:lnTo>
                  <a:lnTo>
                    <a:pt x="1055" y="80"/>
                  </a:lnTo>
                  <a:lnTo>
                    <a:pt x="643" y="117"/>
                  </a:lnTo>
                  <a:lnTo>
                    <a:pt x="306" y="135"/>
                  </a:lnTo>
                  <a:lnTo>
                    <a:pt x="0" y="152"/>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46" name="Freeform 23">
              <a:extLst>
                <a:ext uri="{FF2B5EF4-FFF2-40B4-BE49-F238E27FC236}">
                  <a16:creationId xmlns:a16="http://schemas.microsoft.com/office/drawing/2014/main" id="{E78F6334-8808-644F-96F6-25D5EA2668F8}"/>
                </a:ext>
              </a:extLst>
            </p:cNvPr>
            <p:cNvSpPr>
              <a:spLocks/>
            </p:cNvSpPr>
            <p:nvPr/>
          </p:nvSpPr>
          <p:spPr bwMode="auto">
            <a:xfrm>
              <a:off x="6593838" y="4288579"/>
              <a:ext cx="690512" cy="581714"/>
            </a:xfrm>
            <a:custGeom>
              <a:avLst/>
              <a:gdLst>
                <a:gd name="T0" fmla="*/ 54 w 2329"/>
                <a:gd name="T1" fmla="*/ 9 h 1959"/>
                <a:gd name="T2" fmla="*/ 187 w 2329"/>
                <a:gd name="T3" fmla="*/ 6 h 1959"/>
                <a:gd name="T4" fmla="*/ 240 w 2329"/>
                <a:gd name="T5" fmla="*/ 21 h 1959"/>
                <a:gd name="T6" fmla="*/ 242 w 2329"/>
                <a:gd name="T7" fmla="*/ 48 h 1959"/>
                <a:gd name="T8" fmla="*/ 237 w 2329"/>
                <a:gd name="T9" fmla="*/ 80 h 1959"/>
                <a:gd name="T10" fmla="*/ 218 w 2329"/>
                <a:gd name="T11" fmla="*/ 128 h 1959"/>
                <a:gd name="T12" fmla="*/ 214 w 2329"/>
                <a:gd name="T13" fmla="*/ 176 h 1959"/>
                <a:gd name="T14" fmla="*/ 298 w 2329"/>
                <a:gd name="T15" fmla="*/ 177 h 1959"/>
                <a:gd name="T16" fmla="*/ 352 w 2329"/>
                <a:gd name="T17" fmla="*/ 166 h 1959"/>
                <a:gd name="T18" fmla="*/ 364 w 2329"/>
                <a:gd name="T19" fmla="*/ 190 h 1959"/>
                <a:gd name="T20" fmla="*/ 374 w 2329"/>
                <a:gd name="T21" fmla="*/ 216 h 1959"/>
                <a:gd name="T22" fmla="*/ 384 w 2329"/>
                <a:gd name="T23" fmla="*/ 239 h 1959"/>
                <a:gd name="T24" fmla="*/ 339 w 2329"/>
                <a:gd name="T25" fmla="*/ 222 h 1959"/>
                <a:gd name="T26" fmla="*/ 319 w 2329"/>
                <a:gd name="T27" fmla="*/ 252 h 1959"/>
                <a:gd name="T28" fmla="*/ 342 w 2329"/>
                <a:gd name="T29" fmla="*/ 264 h 1959"/>
                <a:gd name="T30" fmla="*/ 373 w 2329"/>
                <a:gd name="T31" fmla="*/ 250 h 1959"/>
                <a:gd name="T32" fmla="*/ 384 w 2329"/>
                <a:gd name="T33" fmla="*/ 259 h 1959"/>
                <a:gd name="T34" fmla="*/ 405 w 2329"/>
                <a:gd name="T35" fmla="*/ 254 h 1959"/>
                <a:gd name="T36" fmla="*/ 427 w 2329"/>
                <a:gd name="T37" fmla="*/ 267 h 1959"/>
                <a:gd name="T38" fmla="*/ 410 w 2329"/>
                <a:gd name="T39" fmla="*/ 292 h 1959"/>
                <a:gd name="T40" fmla="*/ 436 w 2329"/>
                <a:gd name="T41" fmla="*/ 320 h 1959"/>
                <a:gd name="T42" fmla="*/ 425 w 2329"/>
                <a:gd name="T43" fmla="*/ 362 h 1959"/>
                <a:gd name="T44" fmla="*/ 396 w 2329"/>
                <a:gd name="T45" fmla="*/ 333 h 1959"/>
                <a:gd name="T46" fmla="*/ 369 w 2329"/>
                <a:gd name="T47" fmla="*/ 320 h 1959"/>
                <a:gd name="T48" fmla="*/ 327 w 2329"/>
                <a:gd name="T49" fmla="*/ 296 h 1959"/>
                <a:gd name="T50" fmla="*/ 357 w 2329"/>
                <a:gd name="T51" fmla="*/ 341 h 1959"/>
                <a:gd name="T52" fmla="*/ 333 w 2329"/>
                <a:gd name="T53" fmla="*/ 361 h 1959"/>
                <a:gd name="T54" fmla="*/ 302 w 2329"/>
                <a:gd name="T55" fmla="*/ 353 h 1959"/>
                <a:gd name="T56" fmla="*/ 266 w 2329"/>
                <a:gd name="T57" fmla="*/ 369 h 1959"/>
                <a:gd name="T58" fmla="*/ 257 w 2329"/>
                <a:gd name="T59" fmla="*/ 342 h 1959"/>
                <a:gd name="T60" fmla="*/ 248 w 2329"/>
                <a:gd name="T61" fmla="*/ 298 h 1959"/>
                <a:gd name="T62" fmla="*/ 242 w 2329"/>
                <a:gd name="T63" fmla="*/ 330 h 1959"/>
                <a:gd name="T64" fmla="*/ 201 w 2329"/>
                <a:gd name="T65" fmla="*/ 309 h 1959"/>
                <a:gd name="T66" fmla="*/ 171 w 2329"/>
                <a:gd name="T67" fmla="*/ 336 h 1959"/>
                <a:gd name="T68" fmla="*/ 119 w 2329"/>
                <a:gd name="T69" fmla="*/ 326 h 1959"/>
                <a:gd name="T70" fmla="*/ 74 w 2329"/>
                <a:gd name="T71" fmla="*/ 330 h 1959"/>
                <a:gd name="T72" fmla="*/ 44 w 2329"/>
                <a:gd name="T73" fmla="*/ 284 h 1959"/>
                <a:gd name="T74" fmla="*/ 56 w 2329"/>
                <a:gd name="T75" fmla="*/ 215 h 1959"/>
                <a:gd name="T76" fmla="*/ 30 w 2329"/>
                <a:gd name="T77" fmla="*/ 146 h 1959"/>
                <a:gd name="T78" fmla="*/ 0 w 2329"/>
                <a:gd name="T79" fmla="*/ 93 h 1959"/>
                <a:gd name="T80" fmla="*/ 0 w 2329"/>
                <a:gd name="T81" fmla="*/ 50 h 195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329" h="1959">
                  <a:moveTo>
                    <a:pt x="16" y="123"/>
                  </a:moveTo>
                  <a:lnTo>
                    <a:pt x="283" y="48"/>
                  </a:lnTo>
                  <a:lnTo>
                    <a:pt x="694" y="33"/>
                  </a:lnTo>
                  <a:lnTo>
                    <a:pt x="988" y="32"/>
                  </a:lnTo>
                  <a:lnTo>
                    <a:pt x="1216" y="0"/>
                  </a:lnTo>
                  <a:lnTo>
                    <a:pt x="1267" y="108"/>
                  </a:lnTo>
                  <a:lnTo>
                    <a:pt x="1309" y="177"/>
                  </a:lnTo>
                  <a:lnTo>
                    <a:pt x="1279" y="252"/>
                  </a:lnTo>
                  <a:lnTo>
                    <a:pt x="1309" y="327"/>
                  </a:lnTo>
                  <a:lnTo>
                    <a:pt x="1249" y="420"/>
                  </a:lnTo>
                  <a:lnTo>
                    <a:pt x="1249" y="537"/>
                  </a:lnTo>
                  <a:lnTo>
                    <a:pt x="1153" y="672"/>
                  </a:lnTo>
                  <a:lnTo>
                    <a:pt x="1129" y="807"/>
                  </a:lnTo>
                  <a:lnTo>
                    <a:pt x="1129" y="927"/>
                  </a:lnTo>
                  <a:lnTo>
                    <a:pt x="1339" y="927"/>
                  </a:lnTo>
                  <a:lnTo>
                    <a:pt x="1573" y="930"/>
                  </a:lnTo>
                  <a:lnTo>
                    <a:pt x="1729" y="897"/>
                  </a:lnTo>
                  <a:lnTo>
                    <a:pt x="1861" y="876"/>
                  </a:lnTo>
                  <a:lnTo>
                    <a:pt x="1939" y="897"/>
                  </a:lnTo>
                  <a:lnTo>
                    <a:pt x="1921" y="1002"/>
                  </a:lnTo>
                  <a:lnTo>
                    <a:pt x="1939" y="1047"/>
                  </a:lnTo>
                  <a:lnTo>
                    <a:pt x="1975" y="1137"/>
                  </a:lnTo>
                  <a:lnTo>
                    <a:pt x="2035" y="1215"/>
                  </a:lnTo>
                  <a:lnTo>
                    <a:pt x="2029" y="1257"/>
                  </a:lnTo>
                  <a:lnTo>
                    <a:pt x="1909" y="1209"/>
                  </a:lnTo>
                  <a:lnTo>
                    <a:pt x="1789" y="1167"/>
                  </a:lnTo>
                  <a:lnTo>
                    <a:pt x="1609" y="1257"/>
                  </a:lnTo>
                  <a:lnTo>
                    <a:pt x="1687" y="1329"/>
                  </a:lnTo>
                  <a:lnTo>
                    <a:pt x="1729" y="1497"/>
                  </a:lnTo>
                  <a:lnTo>
                    <a:pt x="1807" y="1392"/>
                  </a:lnTo>
                  <a:lnTo>
                    <a:pt x="1867" y="1299"/>
                  </a:lnTo>
                  <a:lnTo>
                    <a:pt x="1969" y="1317"/>
                  </a:lnTo>
                  <a:lnTo>
                    <a:pt x="1969" y="1377"/>
                  </a:lnTo>
                  <a:lnTo>
                    <a:pt x="2029" y="1362"/>
                  </a:lnTo>
                  <a:lnTo>
                    <a:pt x="2071" y="1314"/>
                  </a:lnTo>
                  <a:lnTo>
                    <a:pt x="2137" y="1338"/>
                  </a:lnTo>
                  <a:lnTo>
                    <a:pt x="2209" y="1347"/>
                  </a:lnTo>
                  <a:lnTo>
                    <a:pt x="2257" y="1407"/>
                  </a:lnTo>
                  <a:lnTo>
                    <a:pt x="2209" y="1470"/>
                  </a:lnTo>
                  <a:lnTo>
                    <a:pt x="2167" y="1536"/>
                  </a:lnTo>
                  <a:lnTo>
                    <a:pt x="2179" y="1647"/>
                  </a:lnTo>
                  <a:lnTo>
                    <a:pt x="2305" y="1683"/>
                  </a:lnTo>
                  <a:lnTo>
                    <a:pt x="2329" y="1797"/>
                  </a:lnTo>
                  <a:lnTo>
                    <a:pt x="2245" y="1905"/>
                  </a:lnTo>
                  <a:lnTo>
                    <a:pt x="2161" y="1815"/>
                  </a:lnTo>
                  <a:lnTo>
                    <a:pt x="2089" y="1755"/>
                  </a:lnTo>
                  <a:lnTo>
                    <a:pt x="2011" y="1731"/>
                  </a:lnTo>
                  <a:lnTo>
                    <a:pt x="1951" y="1683"/>
                  </a:lnTo>
                  <a:lnTo>
                    <a:pt x="1789" y="1557"/>
                  </a:lnTo>
                  <a:lnTo>
                    <a:pt x="1729" y="1557"/>
                  </a:lnTo>
                  <a:lnTo>
                    <a:pt x="1837" y="1689"/>
                  </a:lnTo>
                  <a:lnTo>
                    <a:pt x="1885" y="1797"/>
                  </a:lnTo>
                  <a:lnTo>
                    <a:pt x="1825" y="1875"/>
                  </a:lnTo>
                  <a:lnTo>
                    <a:pt x="1759" y="1902"/>
                  </a:lnTo>
                  <a:lnTo>
                    <a:pt x="1705" y="1857"/>
                  </a:lnTo>
                  <a:lnTo>
                    <a:pt x="1597" y="1857"/>
                  </a:lnTo>
                  <a:lnTo>
                    <a:pt x="1537" y="1959"/>
                  </a:lnTo>
                  <a:lnTo>
                    <a:pt x="1405" y="1944"/>
                  </a:lnTo>
                  <a:lnTo>
                    <a:pt x="1369" y="1905"/>
                  </a:lnTo>
                  <a:lnTo>
                    <a:pt x="1357" y="1803"/>
                  </a:lnTo>
                  <a:lnTo>
                    <a:pt x="1399" y="1647"/>
                  </a:lnTo>
                  <a:lnTo>
                    <a:pt x="1309" y="1569"/>
                  </a:lnTo>
                  <a:lnTo>
                    <a:pt x="1321" y="1647"/>
                  </a:lnTo>
                  <a:lnTo>
                    <a:pt x="1279" y="1737"/>
                  </a:lnTo>
                  <a:lnTo>
                    <a:pt x="1177" y="1659"/>
                  </a:lnTo>
                  <a:lnTo>
                    <a:pt x="1063" y="1626"/>
                  </a:lnTo>
                  <a:lnTo>
                    <a:pt x="949" y="1677"/>
                  </a:lnTo>
                  <a:lnTo>
                    <a:pt x="901" y="1770"/>
                  </a:lnTo>
                  <a:lnTo>
                    <a:pt x="769" y="1797"/>
                  </a:lnTo>
                  <a:lnTo>
                    <a:pt x="631" y="1719"/>
                  </a:lnTo>
                  <a:lnTo>
                    <a:pt x="469" y="1677"/>
                  </a:lnTo>
                  <a:lnTo>
                    <a:pt x="391" y="1737"/>
                  </a:lnTo>
                  <a:lnTo>
                    <a:pt x="241" y="1751"/>
                  </a:lnTo>
                  <a:lnTo>
                    <a:pt x="234" y="1496"/>
                  </a:lnTo>
                  <a:lnTo>
                    <a:pt x="211" y="1214"/>
                  </a:lnTo>
                  <a:lnTo>
                    <a:pt x="297" y="1130"/>
                  </a:lnTo>
                  <a:lnTo>
                    <a:pt x="258" y="932"/>
                  </a:lnTo>
                  <a:lnTo>
                    <a:pt x="156" y="770"/>
                  </a:lnTo>
                  <a:lnTo>
                    <a:pt x="73" y="681"/>
                  </a:lnTo>
                  <a:lnTo>
                    <a:pt x="0" y="491"/>
                  </a:lnTo>
                  <a:lnTo>
                    <a:pt x="18" y="389"/>
                  </a:lnTo>
                  <a:lnTo>
                    <a:pt x="1" y="263"/>
                  </a:lnTo>
                  <a:lnTo>
                    <a:pt x="16" y="123"/>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47" name="Freeform 36">
              <a:extLst>
                <a:ext uri="{FF2B5EF4-FFF2-40B4-BE49-F238E27FC236}">
                  <a16:creationId xmlns:a16="http://schemas.microsoft.com/office/drawing/2014/main" id="{CFA95925-8E11-0B48-AD6A-7DFB1CB3C09F}"/>
                </a:ext>
              </a:extLst>
            </p:cNvPr>
            <p:cNvSpPr>
              <a:spLocks/>
            </p:cNvSpPr>
            <p:nvPr/>
          </p:nvSpPr>
          <p:spPr bwMode="auto">
            <a:xfrm>
              <a:off x="8004613" y="2002380"/>
              <a:ext cx="771934" cy="659902"/>
            </a:xfrm>
            <a:custGeom>
              <a:avLst/>
              <a:gdLst>
                <a:gd name="T0" fmla="*/ 0 w 2597"/>
                <a:gd name="T1" fmla="*/ 421 h 2224"/>
                <a:gd name="T2" fmla="*/ 24 w 2597"/>
                <a:gd name="T3" fmla="*/ 422 h 2224"/>
                <a:gd name="T4" fmla="*/ 207 w 2597"/>
                <a:gd name="T5" fmla="*/ 361 h 2224"/>
                <a:gd name="T6" fmla="*/ 330 w 2597"/>
                <a:gd name="T7" fmla="*/ 324 h 2224"/>
                <a:gd name="T8" fmla="*/ 380 w 2597"/>
                <a:gd name="T9" fmla="*/ 357 h 2224"/>
                <a:gd name="T10" fmla="*/ 398 w 2597"/>
                <a:gd name="T11" fmla="*/ 365 h 2224"/>
                <a:gd name="T12" fmla="*/ 436 w 2597"/>
                <a:gd name="T13" fmla="*/ 367 h 2224"/>
                <a:gd name="T14" fmla="*/ 474 w 2597"/>
                <a:gd name="T15" fmla="*/ 373 h 2224"/>
                <a:gd name="T16" fmla="*/ 493 w 2597"/>
                <a:gd name="T17" fmla="*/ 346 h 2224"/>
                <a:gd name="T18" fmla="*/ 483 w 2597"/>
                <a:gd name="T19" fmla="*/ 334 h 2224"/>
                <a:gd name="T20" fmla="*/ 482 w 2597"/>
                <a:gd name="T21" fmla="*/ 314 h 2224"/>
                <a:gd name="T22" fmla="*/ 465 w 2597"/>
                <a:gd name="T23" fmla="*/ 301 h 2224"/>
                <a:gd name="T24" fmla="*/ 459 w 2597"/>
                <a:gd name="T25" fmla="*/ 278 h 2224"/>
                <a:gd name="T26" fmla="*/ 454 w 2597"/>
                <a:gd name="T27" fmla="*/ 241 h 2224"/>
                <a:gd name="T28" fmla="*/ 447 w 2597"/>
                <a:gd name="T29" fmla="*/ 198 h 2224"/>
                <a:gd name="T30" fmla="*/ 439 w 2597"/>
                <a:gd name="T31" fmla="*/ 170 h 2224"/>
                <a:gd name="T32" fmla="*/ 433 w 2597"/>
                <a:gd name="T33" fmla="*/ 132 h 2224"/>
                <a:gd name="T34" fmla="*/ 396 w 2597"/>
                <a:gd name="T35" fmla="*/ 73 h 2224"/>
                <a:gd name="T36" fmla="*/ 385 w 2597"/>
                <a:gd name="T37" fmla="*/ 28 h 2224"/>
                <a:gd name="T38" fmla="*/ 377 w 2597"/>
                <a:gd name="T39" fmla="*/ 11 h 2224"/>
                <a:gd name="T40" fmla="*/ 362 w 2597"/>
                <a:gd name="T41" fmla="*/ 0 h 2224"/>
                <a:gd name="T42" fmla="*/ 351 w 2597"/>
                <a:gd name="T43" fmla="*/ 11 h 2224"/>
                <a:gd name="T44" fmla="*/ 328 w 2597"/>
                <a:gd name="T45" fmla="*/ 16 h 2224"/>
                <a:gd name="T46" fmla="*/ 301 w 2597"/>
                <a:gd name="T47" fmla="*/ 29 h 2224"/>
                <a:gd name="T48" fmla="*/ 260 w 2597"/>
                <a:gd name="T49" fmla="*/ 39 h 2224"/>
                <a:gd name="T50" fmla="*/ 243 w 2597"/>
                <a:gd name="T51" fmla="*/ 61 h 2224"/>
                <a:gd name="T52" fmla="*/ 225 w 2597"/>
                <a:gd name="T53" fmla="*/ 85 h 2224"/>
                <a:gd name="T54" fmla="*/ 227 w 2597"/>
                <a:gd name="T55" fmla="*/ 108 h 2224"/>
                <a:gd name="T56" fmla="*/ 233 w 2597"/>
                <a:gd name="T57" fmla="*/ 123 h 2224"/>
                <a:gd name="T58" fmla="*/ 197 w 2597"/>
                <a:gd name="T59" fmla="*/ 159 h 2224"/>
                <a:gd name="T60" fmla="*/ 211 w 2597"/>
                <a:gd name="T61" fmla="*/ 165 h 2224"/>
                <a:gd name="T62" fmla="*/ 225 w 2597"/>
                <a:gd name="T63" fmla="*/ 159 h 2224"/>
                <a:gd name="T64" fmla="*/ 228 w 2597"/>
                <a:gd name="T65" fmla="*/ 173 h 2224"/>
                <a:gd name="T66" fmla="*/ 214 w 2597"/>
                <a:gd name="T67" fmla="*/ 187 h 2224"/>
                <a:gd name="T68" fmla="*/ 237 w 2597"/>
                <a:gd name="T69" fmla="*/ 198 h 2224"/>
                <a:gd name="T70" fmla="*/ 242 w 2597"/>
                <a:gd name="T71" fmla="*/ 216 h 2224"/>
                <a:gd name="T72" fmla="*/ 213 w 2597"/>
                <a:gd name="T73" fmla="*/ 225 h 2224"/>
                <a:gd name="T74" fmla="*/ 183 w 2597"/>
                <a:gd name="T75" fmla="*/ 243 h 2224"/>
                <a:gd name="T76" fmla="*/ 151 w 2597"/>
                <a:gd name="T77" fmla="*/ 267 h 2224"/>
                <a:gd name="T78" fmla="*/ 120 w 2597"/>
                <a:gd name="T79" fmla="*/ 261 h 2224"/>
                <a:gd name="T80" fmla="*/ 88 w 2597"/>
                <a:gd name="T81" fmla="*/ 273 h 2224"/>
                <a:gd name="T82" fmla="*/ 60 w 2597"/>
                <a:gd name="T83" fmla="*/ 291 h 2224"/>
                <a:gd name="T84" fmla="*/ 58 w 2597"/>
                <a:gd name="T85" fmla="*/ 310 h 2224"/>
                <a:gd name="T86" fmla="*/ 77 w 2597"/>
                <a:gd name="T87" fmla="*/ 329 h 2224"/>
                <a:gd name="T88" fmla="*/ 76 w 2597"/>
                <a:gd name="T89" fmla="*/ 351 h 2224"/>
                <a:gd name="T90" fmla="*/ 60 w 2597"/>
                <a:gd name="T91" fmla="*/ 369 h 2224"/>
                <a:gd name="T92" fmla="*/ 0 w 2597"/>
                <a:gd name="T93" fmla="*/ 421 h 222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597" h="2224">
                  <a:moveTo>
                    <a:pt x="0" y="2218"/>
                  </a:moveTo>
                  <a:lnTo>
                    <a:pt x="128" y="2224"/>
                  </a:lnTo>
                  <a:lnTo>
                    <a:pt x="1088" y="1905"/>
                  </a:lnTo>
                  <a:lnTo>
                    <a:pt x="1737" y="1708"/>
                  </a:lnTo>
                  <a:lnTo>
                    <a:pt x="2003" y="1884"/>
                  </a:lnTo>
                  <a:lnTo>
                    <a:pt x="2094" y="1924"/>
                  </a:lnTo>
                  <a:lnTo>
                    <a:pt x="2298" y="1936"/>
                  </a:lnTo>
                  <a:lnTo>
                    <a:pt x="2498" y="1968"/>
                  </a:lnTo>
                  <a:lnTo>
                    <a:pt x="2597" y="1826"/>
                  </a:lnTo>
                  <a:lnTo>
                    <a:pt x="2546" y="1760"/>
                  </a:lnTo>
                  <a:lnTo>
                    <a:pt x="2538" y="1656"/>
                  </a:lnTo>
                  <a:lnTo>
                    <a:pt x="2450" y="1584"/>
                  </a:lnTo>
                  <a:lnTo>
                    <a:pt x="2417" y="1466"/>
                  </a:lnTo>
                  <a:lnTo>
                    <a:pt x="2394" y="1272"/>
                  </a:lnTo>
                  <a:lnTo>
                    <a:pt x="2357" y="1046"/>
                  </a:lnTo>
                  <a:lnTo>
                    <a:pt x="2314" y="896"/>
                  </a:lnTo>
                  <a:lnTo>
                    <a:pt x="2282" y="696"/>
                  </a:lnTo>
                  <a:lnTo>
                    <a:pt x="2087" y="386"/>
                  </a:lnTo>
                  <a:lnTo>
                    <a:pt x="2027" y="146"/>
                  </a:lnTo>
                  <a:lnTo>
                    <a:pt x="1986" y="56"/>
                  </a:lnTo>
                  <a:lnTo>
                    <a:pt x="1906" y="0"/>
                  </a:lnTo>
                  <a:lnTo>
                    <a:pt x="1847" y="56"/>
                  </a:lnTo>
                  <a:lnTo>
                    <a:pt x="1727" y="86"/>
                  </a:lnTo>
                  <a:lnTo>
                    <a:pt x="1586" y="152"/>
                  </a:lnTo>
                  <a:lnTo>
                    <a:pt x="1367" y="206"/>
                  </a:lnTo>
                  <a:lnTo>
                    <a:pt x="1282" y="320"/>
                  </a:lnTo>
                  <a:lnTo>
                    <a:pt x="1186" y="446"/>
                  </a:lnTo>
                  <a:lnTo>
                    <a:pt x="1194" y="568"/>
                  </a:lnTo>
                  <a:lnTo>
                    <a:pt x="1226" y="648"/>
                  </a:lnTo>
                  <a:lnTo>
                    <a:pt x="1036" y="836"/>
                  </a:lnTo>
                  <a:lnTo>
                    <a:pt x="1114" y="872"/>
                  </a:lnTo>
                  <a:lnTo>
                    <a:pt x="1186" y="836"/>
                  </a:lnTo>
                  <a:lnTo>
                    <a:pt x="1202" y="912"/>
                  </a:lnTo>
                  <a:lnTo>
                    <a:pt x="1126" y="986"/>
                  </a:lnTo>
                  <a:lnTo>
                    <a:pt x="1247" y="1046"/>
                  </a:lnTo>
                  <a:lnTo>
                    <a:pt x="1277" y="1136"/>
                  </a:lnTo>
                  <a:lnTo>
                    <a:pt x="1122" y="1184"/>
                  </a:lnTo>
                  <a:lnTo>
                    <a:pt x="962" y="1280"/>
                  </a:lnTo>
                  <a:lnTo>
                    <a:pt x="796" y="1406"/>
                  </a:lnTo>
                  <a:lnTo>
                    <a:pt x="634" y="1376"/>
                  </a:lnTo>
                  <a:lnTo>
                    <a:pt x="466" y="1440"/>
                  </a:lnTo>
                  <a:lnTo>
                    <a:pt x="314" y="1536"/>
                  </a:lnTo>
                  <a:lnTo>
                    <a:pt x="306" y="1632"/>
                  </a:lnTo>
                  <a:lnTo>
                    <a:pt x="406" y="1736"/>
                  </a:lnTo>
                  <a:lnTo>
                    <a:pt x="402" y="1848"/>
                  </a:lnTo>
                  <a:lnTo>
                    <a:pt x="316" y="1946"/>
                  </a:lnTo>
                  <a:lnTo>
                    <a:pt x="0" y="2218"/>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fontAlgn="base">
                <a:spcBef>
                  <a:spcPct val="0"/>
                </a:spcBef>
                <a:spcAft>
                  <a:spcPct val="0"/>
                </a:spcAft>
              </a:pPr>
              <a:endParaRPr lang="zh-CN" altLang="en-US" b="1" kern="0">
                <a:solidFill>
                  <a:srgbClr val="000000"/>
                </a:solidFill>
                <a:latin typeface="Century Gothic" charset="0"/>
                <a:ea typeface="Century Gothic" charset="0"/>
                <a:cs typeface="Century Gothic" charset="0"/>
              </a:endParaRPr>
            </a:p>
          </p:txBody>
        </p:sp>
        <p:sp>
          <p:nvSpPr>
            <p:cNvPr id="48" name="Freeform 47">
              <a:extLst>
                <a:ext uri="{FF2B5EF4-FFF2-40B4-BE49-F238E27FC236}">
                  <a16:creationId xmlns:a16="http://schemas.microsoft.com/office/drawing/2014/main" id="{757FFC30-9392-3A4F-8039-95DAE9BB9A82}"/>
                </a:ext>
              </a:extLst>
            </p:cNvPr>
            <p:cNvSpPr>
              <a:spLocks/>
            </p:cNvSpPr>
            <p:nvPr/>
          </p:nvSpPr>
          <p:spPr bwMode="auto">
            <a:xfrm>
              <a:off x="3313512" y="1669302"/>
              <a:ext cx="798552" cy="581714"/>
            </a:xfrm>
            <a:custGeom>
              <a:avLst/>
              <a:gdLst>
                <a:gd name="T0" fmla="*/ 17 w 2687"/>
                <a:gd name="T1" fmla="*/ 25 h 1962"/>
                <a:gd name="T2" fmla="*/ 0 w 2687"/>
                <a:gd name="T3" fmla="*/ 48 h 1962"/>
                <a:gd name="T4" fmla="*/ 11 w 2687"/>
                <a:gd name="T5" fmla="*/ 93 h 1962"/>
                <a:gd name="T6" fmla="*/ 15 w 2687"/>
                <a:gd name="T7" fmla="*/ 130 h 1962"/>
                <a:gd name="T8" fmla="*/ 6 w 2687"/>
                <a:gd name="T9" fmla="*/ 150 h 1962"/>
                <a:gd name="T10" fmla="*/ 22 w 2687"/>
                <a:gd name="T11" fmla="*/ 166 h 1962"/>
                <a:gd name="T12" fmla="*/ 6 w 2687"/>
                <a:gd name="T13" fmla="*/ 173 h 1962"/>
                <a:gd name="T14" fmla="*/ 23 w 2687"/>
                <a:gd name="T15" fmla="*/ 196 h 1962"/>
                <a:gd name="T16" fmla="*/ 0 w 2687"/>
                <a:gd name="T17" fmla="*/ 213 h 1962"/>
                <a:gd name="T18" fmla="*/ 6 w 2687"/>
                <a:gd name="T19" fmla="*/ 230 h 1962"/>
                <a:gd name="T20" fmla="*/ 28 w 2687"/>
                <a:gd name="T21" fmla="*/ 236 h 1962"/>
                <a:gd name="T22" fmla="*/ 47 w 2687"/>
                <a:gd name="T23" fmla="*/ 246 h 1962"/>
                <a:gd name="T24" fmla="*/ 63 w 2687"/>
                <a:gd name="T25" fmla="*/ 264 h 1962"/>
                <a:gd name="T26" fmla="*/ 74 w 2687"/>
                <a:gd name="T27" fmla="*/ 309 h 1962"/>
                <a:gd name="T28" fmla="*/ 106 w 2687"/>
                <a:gd name="T29" fmla="*/ 310 h 1962"/>
                <a:gd name="T30" fmla="*/ 142 w 2687"/>
                <a:gd name="T31" fmla="*/ 309 h 1962"/>
                <a:gd name="T32" fmla="*/ 171 w 2687"/>
                <a:gd name="T33" fmla="*/ 338 h 1962"/>
                <a:gd name="T34" fmla="*/ 194 w 2687"/>
                <a:gd name="T35" fmla="*/ 321 h 1962"/>
                <a:gd name="T36" fmla="*/ 233 w 2687"/>
                <a:gd name="T37" fmla="*/ 344 h 1962"/>
                <a:gd name="T38" fmla="*/ 285 w 2687"/>
                <a:gd name="T39" fmla="*/ 338 h 1962"/>
                <a:gd name="T40" fmla="*/ 302 w 2687"/>
                <a:gd name="T41" fmla="*/ 349 h 1962"/>
                <a:gd name="T42" fmla="*/ 322 w 2687"/>
                <a:gd name="T43" fmla="*/ 341 h 1962"/>
                <a:gd name="T44" fmla="*/ 352 w 2687"/>
                <a:gd name="T45" fmla="*/ 341 h 1962"/>
                <a:gd name="T46" fmla="*/ 371 w 2687"/>
                <a:gd name="T47" fmla="*/ 354 h 1962"/>
                <a:gd name="T48" fmla="*/ 427 w 2687"/>
                <a:gd name="T49" fmla="*/ 372 h 1962"/>
                <a:gd name="T50" fmla="*/ 456 w 2687"/>
                <a:gd name="T51" fmla="*/ 372 h 1962"/>
                <a:gd name="T52" fmla="*/ 456 w 2687"/>
                <a:gd name="T53" fmla="*/ 338 h 1962"/>
                <a:gd name="T54" fmla="*/ 467 w 2687"/>
                <a:gd name="T55" fmla="*/ 298 h 1962"/>
                <a:gd name="T56" fmla="*/ 478 w 2687"/>
                <a:gd name="T57" fmla="*/ 258 h 1962"/>
                <a:gd name="T58" fmla="*/ 484 w 2687"/>
                <a:gd name="T59" fmla="*/ 232 h 1962"/>
                <a:gd name="T60" fmla="*/ 482 w 2687"/>
                <a:gd name="T61" fmla="*/ 196 h 1962"/>
                <a:gd name="T62" fmla="*/ 494 w 2687"/>
                <a:gd name="T63" fmla="*/ 159 h 1962"/>
                <a:gd name="T64" fmla="*/ 501 w 2687"/>
                <a:gd name="T65" fmla="*/ 120 h 1962"/>
                <a:gd name="T66" fmla="*/ 510 w 2687"/>
                <a:gd name="T67" fmla="*/ 102 h 1962"/>
                <a:gd name="T68" fmla="*/ 439 w 2687"/>
                <a:gd name="T69" fmla="*/ 78 h 1962"/>
                <a:gd name="T70" fmla="*/ 389 w 2687"/>
                <a:gd name="T71" fmla="*/ 66 h 1962"/>
                <a:gd name="T72" fmla="*/ 321 w 2687"/>
                <a:gd name="T73" fmla="*/ 54 h 1962"/>
                <a:gd name="T74" fmla="*/ 234 w 2687"/>
                <a:gd name="T75" fmla="*/ 35 h 1962"/>
                <a:gd name="T76" fmla="*/ 137 w 2687"/>
                <a:gd name="T77" fmla="*/ 0 h 1962"/>
                <a:gd name="T78" fmla="*/ 144 w 2687"/>
                <a:gd name="T79" fmla="*/ 26 h 1962"/>
                <a:gd name="T80" fmla="*/ 165 w 2687"/>
                <a:gd name="T81" fmla="*/ 42 h 1962"/>
                <a:gd name="T82" fmla="*/ 142 w 2687"/>
                <a:gd name="T83" fmla="*/ 53 h 1962"/>
                <a:gd name="T84" fmla="*/ 159 w 2687"/>
                <a:gd name="T85" fmla="*/ 71 h 1962"/>
                <a:gd name="T86" fmla="*/ 154 w 2687"/>
                <a:gd name="T87" fmla="*/ 116 h 1962"/>
                <a:gd name="T88" fmla="*/ 137 w 2687"/>
                <a:gd name="T89" fmla="*/ 162 h 1962"/>
                <a:gd name="T90" fmla="*/ 108 w 2687"/>
                <a:gd name="T91" fmla="*/ 179 h 1962"/>
                <a:gd name="T92" fmla="*/ 120 w 2687"/>
                <a:gd name="T93" fmla="*/ 156 h 1962"/>
                <a:gd name="T94" fmla="*/ 125 w 2687"/>
                <a:gd name="T95" fmla="*/ 156 h 1962"/>
                <a:gd name="T96" fmla="*/ 125 w 2687"/>
                <a:gd name="T97" fmla="*/ 110 h 1962"/>
                <a:gd name="T98" fmla="*/ 114 w 2687"/>
                <a:gd name="T99" fmla="*/ 105 h 1962"/>
                <a:gd name="T100" fmla="*/ 125 w 2687"/>
                <a:gd name="T101" fmla="*/ 93 h 1962"/>
                <a:gd name="T102" fmla="*/ 104 w 2687"/>
                <a:gd name="T103" fmla="*/ 73 h 1962"/>
                <a:gd name="T104" fmla="*/ 80 w 2687"/>
                <a:gd name="T105" fmla="*/ 62 h 1962"/>
                <a:gd name="T106" fmla="*/ 54 w 2687"/>
                <a:gd name="T107" fmla="*/ 50 h 1962"/>
                <a:gd name="T108" fmla="*/ 17 w 2687"/>
                <a:gd name="T109" fmla="*/ 25 h 196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687" h="1962">
                  <a:moveTo>
                    <a:pt x="90" y="132"/>
                  </a:moveTo>
                  <a:lnTo>
                    <a:pt x="0" y="252"/>
                  </a:lnTo>
                  <a:lnTo>
                    <a:pt x="60" y="492"/>
                  </a:lnTo>
                  <a:lnTo>
                    <a:pt x="81" y="686"/>
                  </a:lnTo>
                  <a:lnTo>
                    <a:pt x="30" y="792"/>
                  </a:lnTo>
                  <a:lnTo>
                    <a:pt x="118" y="878"/>
                  </a:lnTo>
                  <a:lnTo>
                    <a:pt x="30" y="912"/>
                  </a:lnTo>
                  <a:lnTo>
                    <a:pt x="120" y="1032"/>
                  </a:lnTo>
                  <a:lnTo>
                    <a:pt x="0" y="1122"/>
                  </a:lnTo>
                  <a:lnTo>
                    <a:pt x="30" y="1212"/>
                  </a:lnTo>
                  <a:lnTo>
                    <a:pt x="145" y="1243"/>
                  </a:lnTo>
                  <a:lnTo>
                    <a:pt x="246" y="1298"/>
                  </a:lnTo>
                  <a:lnTo>
                    <a:pt x="330" y="1392"/>
                  </a:lnTo>
                  <a:lnTo>
                    <a:pt x="390" y="1632"/>
                  </a:lnTo>
                  <a:lnTo>
                    <a:pt x="556" y="1637"/>
                  </a:lnTo>
                  <a:lnTo>
                    <a:pt x="750" y="1632"/>
                  </a:lnTo>
                  <a:lnTo>
                    <a:pt x="900" y="1782"/>
                  </a:lnTo>
                  <a:lnTo>
                    <a:pt x="1020" y="1692"/>
                  </a:lnTo>
                  <a:lnTo>
                    <a:pt x="1230" y="1812"/>
                  </a:lnTo>
                  <a:lnTo>
                    <a:pt x="1501" y="1782"/>
                  </a:lnTo>
                  <a:lnTo>
                    <a:pt x="1591" y="1842"/>
                  </a:lnTo>
                  <a:lnTo>
                    <a:pt x="1699" y="1801"/>
                  </a:lnTo>
                  <a:lnTo>
                    <a:pt x="1855" y="1801"/>
                  </a:lnTo>
                  <a:lnTo>
                    <a:pt x="1955" y="1865"/>
                  </a:lnTo>
                  <a:lnTo>
                    <a:pt x="2251" y="1962"/>
                  </a:lnTo>
                  <a:lnTo>
                    <a:pt x="2401" y="1962"/>
                  </a:lnTo>
                  <a:lnTo>
                    <a:pt x="2401" y="1782"/>
                  </a:lnTo>
                  <a:lnTo>
                    <a:pt x="2461" y="1572"/>
                  </a:lnTo>
                  <a:lnTo>
                    <a:pt x="2521" y="1362"/>
                  </a:lnTo>
                  <a:lnTo>
                    <a:pt x="2550" y="1225"/>
                  </a:lnTo>
                  <a:lnTo>
                    <a:pt x="2540" y="1033"/>
                  </a:lnTo>
                  <a:lnTo>
                    <a:pt x="2604" y="841"/>
                  </a:lnTo>
                  <a:lnTo>
                    <a:pt x="2641" y="631"/>
                  </a:lnTo>
                  <a:lnTo>
                    <a:pt x="2687" y="539"/>
                  </a:lnTo>
                  <a:lnTo>
                    <a:pt x="2312" y="411"/>
                  </a:lnTo>
                  <a:lnTo>
                    <a:pt x="2047" y="347"/>
                  </a:lnTo>
                  <a:lnTo>
                    <a:pt x="1690" y="283"/>
                  </a:lnTo>
                  <a:lnTo>
                    <a:pt x="1233" y="183"/>
                  </a:lnTo>
                  <a:lnTo>
                    <a:pt x="721" y="0"/>
                  </a:lnTo>
                  <a:lnTo>
                    <a:pt x="758" y="137"/>
                  </a:lnTo>
                  <a:lnTo>
                    <a:pt x="870" y="222"/>
                  </a:lnTo>
                  <a:lnTo>
                    <a:pt x="750" y="282"/>
                  </a:lnTo>
                  <a:lnTo>
                    <a:pt x="840" y="372"/>
                  </a:lnTo>
                  <a:lnTo>
                    <a:pt x="810" y="612"/>
                  </a:lnTo>
                  <a:lnTo>
                    <a:pt x="720" y="852"/>
                  </a:lnTo>
                  <a:lnTo>
                    <a:pt x="570" y="942"/>
                  </a:lnTo>
                  <a:lnTo>
                    <a:pt x="630" y="822"/>
                  </a:lnTo>
                  <a:lnTo>
                    <a:pt x="660" y="822"/>
                  </a:lnTo>
                  <a:lnTo>
                    <a:pt x="660" y="582"/>
                  </a:lnTo>
                  <a:lnTo>
                    <a:pt x="600" y="552"/>
                  </a:lnTo>
                  <a:lnTo>
                    <a:pt x="660" y="492"/>
                  </a:lnTo>
                  <a:lnTo>
                    <a:pt x="547" y="384"/>
                  </a:lnTo>
                  <a:lnTo>
                    <a:pt x="419" y="329"/>
                  </a:lnTo>
                  <a:lnTo>
                    <a:pt x="282" y="265"/>
                  </a:lnTo>
                  <a:lnTo>
                    <a:pt x="90" y="132"/>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49" name="Freeform 48">
              <a:extLst>
                <a:ext uri="{FF2B5EF4-FFF2-40B4-BE49-F238E27FC236}">
                  <a16:creationId xmlns:a16="http://schemas.microsoft.com/office/drawing/2014/main" id="{CF966755-5F2F-5D40-8748-9848FD4DB280}"/>
                </a:ext>
              </a:extLst>
            </p:cNvPr>
            <p:cNvSpPr>
              <a:spLocks/>
            </p:cNvSpPr>
            <p:nvPr/>
          </p:nvSpPr>
          <p:spPr bwMode="auto">
            <a:xfrm>
              <a:off x="3089605" y="2028963"/>
              <a:ext cx="966092" cy="791256"/>
            </a:xfrm>
            <a:custGeom>
              <a:avLst/>
              <a:gdLst>
                <a:gd name="T0" fmla="*/ 150 w 3256"/>
                <a:gd name="T1" fmla="*/ 0 h 2669"/>
                <a:gd name="T2" fmla="*/ 127 w 3256"/>
                <a:gd name="T3" fmla="*/ 29 h 2669"/>
                <a:gd name="T4" fmla="*/ 132 w 3256"/>
                <a:gd name="T5" fmla="*/ 68 h 2669"/>
                <a:gd name="T6" fmla="*/ 109 w 3256"/>
                <a:gd name="T7" fmla="*/ 85 h 2669"/>
                <a:gd name="T8" fmla="*/ 103 w 3256"/>
                <a:gd name="T9" fmla="*/ 114 h 2669"/>
                <a:gd name="T10" fmla="*/ 91 w 3256"/>
                <a:gd name="T11" fmla="*/ 139 h 2669"/>
                <a:gd name="T12" fmla="*/ 79 w 3256"/>
                <a:gd name="T13" fmla="*/ 173 h 2669"/>
                <a:gd name="T14" fmla="*/ 58 w 3256"/>
                <a:gd name="T15" fmla="*/ 207 h 2669"/>
                <a:gd name="T16" fmla="*/ 30 w 3256"/>
                <a:gd name="T17" fmla="*/ 240 h 2669"/>
                <a:gd name="T18" fmla="*/ 29 w 3256"/>
                <a:gd name="T19" fmla="*/ 263 h 2669"/>
                <a:gd name="T20" fmla="*/ 12 w 3256"/>
                <a:gd name="T21" fmla="*/ 284 h 2669"/>
                <a:gd name="T22" fmla="*/ 17 w 3256"/>
                <a:gd name="T23" fmla="*/ 325 h 2669"/>
                <a:gd name="T24" fmla="*/ 0 w 3256"/>
                <a:gd name="T25" fmla="*/ 357 h 2669"/>
                <a:gd name="T26" fmla="*/ 9 w 3256"/>
                <a:gd name="T27" fmla="*/ 370 h 2669"/>
                <a:gd name="T28" fmla="*/ 46 w 3256"/>
                <a:gd name="T29" fmla="*/ 381 h 2669"/>
                <a:gd name="T30" fmla="*/ 302 w 3256"/>
                <a:gd name="T31" fmla="*/ 460 h 2669"/>
                <a:gd name="T32" fmla="*/ 524 w 3256"/>
                <a:gd name="T33" fmla="*/ 506 h 2669"/>
                <a:gd name="T34" fmla="*/ 547 w 3256"/>
                <a:gd name="T35" fmla="*/ 352 h 2669"/>
                <a:gd name="T36" fmla="*/ 569 w 3256"/>
                <a:gd name="T37" fmla="*/ 318 h 2669"/>
                <a:gd name="T38" fmla="*/ 552 w 3256"/>
                <a:gd name="T39" fmla="*/ 296 h 2669"/>
                <a:gd name="T40" fmla="*/ 552 w 3256"/>
                <a:gd name="T41" fmla="*/ 273 h 2669"/>
                <a:gd name="T42" fmla="*/ 581 w 3256"/>
                <a:gd name="T43" fmla="*/ 256 h 2669"/>
                <a:gd name="T44" fmla="*/ 586 w 3256"/>
                <a:gd name="T45" fmla="*/ 227 h 2669"/>
                <a:gd name="T46" fmla="*/ 586 w 3256"/>
                <a:gd name="T47" fmla="*/ 222 h 2669"/>
                <a:gd name="T48" fmla="*/ 592 w 3256"/>
                <a:gd name="T49" fmla="*/ 210 h 2669"/>
                <a:gd name="T50" fmla="*/ 615 w 3256"/>
                <a:gd name="T51" fmla="*/ 205 h 2669"/>
                <a:gd name="T52" fmla="*/ 617 w 3256"/>
                <a:gd name="T53" fmla="*/ 187 h 2669"/>
                <a:gd name="T54" fmla="*/ 615 w 3256"/>
                <a:gd name="T55" fmla="*/ 165 h 2669"/>
                <a:gd name="T56" fmla="*/ 598 w 3256"/>
                <a:gd name="T57" fmla="*/ 142 h 2669"/>
                <a:gd name="T58" fmla="*/ 571 w 3256"/>
                <a:gd name="T59" fmla="*/ 142 h 2669"/>
                <a:gd name="T60" fmla="*/ 514 w 3256"/>
                <a:gd name="T61" fmla="*/ 124 h 2669"/>
                <a:gd name="T62" fmla="*/ 496 w 3256"/>
                <a:gd name="T63" fmla="*/ 111 h 2669"/>
                <a:gd name="T64" fmla="*/ 466 w 3256"/>
                <a:gd name="T65" fmla="*/ 111 h 2669"/>
                <a:gd name="T66" fmla="*/ 446 w 3256"/>
                <a:gd name="T67" fmla="*/ 119 h 2669"/>
                <a:gd name="T68" fmla="*/ 428 w 3256"/>
                <a:gd name="T69" fmla="*/ 108 h 2669"/>
                <a:gd name="T70" fmla="*/ 377 w 3256"/>
                <a:gd name="T71" fmla="*/ 114 h 2669"/>
                <a:gd name="T72" fmla="*/ 337 w 3256"/>
                <a:gd name="T73" fmla="*/ 91 h 2669"/>
                <a:gd name="T74" fmla="*/ 314 w 3256"/>
                <a:gd name="T75" fmla="*/ 108 h 2669"/>
                <a:gd name="T76" fmla="*/ 286 w 3256"/>
                <a:gd name="T77" fmla="*/ 79 h 2669"/>
                <a:gd name="T78" fmla="*/ 252 w 3256"/>
                <a:gd name="T79" fmla="*/ 80 h 2669"/>
                <a:gd name="T80" fmla="*/ 218 w 3256"/>
                <a:gd name="T81" fmla="*/ 79 h 2669"/>
                <a:gd name="T82" fmla="*/ 206 w 3256"/>
                <a:gd name="T83" fmla="*/ 34 h 2669"/>
                <a:gd name="T84" fmla="*/ 191 w 3256"/>
                <a:gd name="T85" fmla="*/ 16 h 2669"/>
                <a:gd name="T86" fmla="*/ 171 w 3256"/>
                <a:gd name="T87" fmla="*/ 5 h 2669"/>
                <a:gd name="T88" fmla="*/ 150 w 3256"/>
                <a:gd name="T89" fmla="*/ 0 h 266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256" h="2669">
                  <a:moveTo>
                    <a:pt x="789" y="0"/>
                  </a:moveTo>
                  <a:lnTo>
                    <a:pt x="672" y="155"/>
                  </a:lnTo>
                  <a:lnTo>
                    <a:pt x="694" y="359"/>
                  </a:lnTo>
                  <a:lnTo>
                    <a:pt x="574" y="449"/>
                  </a:lnTo>
                  <a:lnTo>
                    <a:pt x="544" y="599"/>
                  </a:lnTo>
                  <a:lnTo>
                    <a:pt x="480" y="731"/>
                  </a:lnTo>
                  <a:lnTo>
                    <a:pt x="416" y="915"/>
                  </a:lnTo>
                  <a:lnTo>
                    <a:pt x="304" y="1091"/>
                  </a:lnTo>
                  <a:lnTo>
                    <a:pt x="160" y="1267"/>
                  </a:lnTo>
                  <a:lnTo>
                    <a:pt x="152" y="1387"/>
                  </a:lnTo>
                  <a:lnTo>
                    <a:pt x="64" y="1499"/>
                  </a:lnTo>
                  <a:lnTo>
                    <a:pt x="88" y="1715"/>
                  </a:lnTo>
                  <a:lnTo>
                    <a:pt x="0" y="1883"/>
                  </a:lnTo>
                  <a:lnTo>
                    <a:pt x="48" y="1952"/>
                  </a:lnTo>
                  <a:lnTo>
                    <a:pt x="244" y="2009"/>
                  </a:lnTo>
                  <a:lnTo>
                    <a:pt x="1594" y="2429"/>
                  </a:lnTo>
                  <a:lnTo>
                    <a:pt x="2765" y="2669"/>
                  </a:lnTo>
                  <a:lnTo>
                    <a:pt x="2885" y="1859"/>
                  </a:lnTo>
                  <a:lnTo>
                    <a:pt x="3005" y="1679"/>
                  </a:lnTo>
                  <a:lnTo>
                    <a:pt x="2915" y="1559"/>
                  </a:lnTo>
                  <a:lnTo>
                    <a:pt x="2915" y="1439"/>
                  </a:lnTo>
                  <a:lnTo>
                    <a:pt x="3065" y="1349"/>
                  </a:lnTo>
                  <a:lnTo>
                    <a:pt x="3095" y="1199"/>
                  </a:lnTo>
                  <a:lnTo>
                    <a:pt x="3095" y="1169"/>
                  </a:lnTo>
                  <a:lnTo>
                    <a:pt x="3125" y="1109"/>
                  </a:lnTo>
                  <a:lnTo>
                    <a:pt x="3245" y="1079"/>
                  </a:lnTo>
                  <a:lnTo>
                    <a:pt x="3256" y="987"/>
                  </a:lnTo>
                  <a:lnTo>
                    <a:pt x="3245" y="869"/>
                  </a:lnTo>
                  <a:lnTo>
                    <a:pt x="3158" y="749"/>
                  </a:lnTo>
                  <a:lnTo>
                    <a:pt x="3012" y="749"/>
                  </a:lnTo>
                  <a:lnTo>
                    <a:pt x="2715" y="653"/>
                  </a:lnTo>
                  <a:lnTo>
                    <a:pt x="2615" y="587"/>
                  </a:lnTo>
                  <a:lnTo>
                    <a:pt x="2460" y="587"/>
                  </a:lnTo>
                  <a:lnTo>
                    <a:pt x="2351" y="629"/>
                  </a:lnTo>
                  <a:lnTo>
                    <a:pt x="2259" y="569"/>
                  </a:lnTo>
                  <a:lnTo>
                    <a:pt x="1989" y="599"/>
                  </a:lnTo>
                  <a:lnTo>
                    <a:pt x="1779" y="480"/>
                  </a:lnTo>
                  <a:lnTo>
                    <a:pt x="1659" y="569"/>
                  </a:lnTo>
                  <a:lnTo>
                    <a:pt x="1508" y="419"/>
                  </a:lnTo>
                  <a:lnTo>
                    <a:pt x="1331" y="423"/>
                  </a:lnTo>
                  <a:lnTo>
                    <a:pt x="1148" y="419"/>
                  </a:lnTo>
                  <a:lnTo>
                    <a:pt x="1088" y="180"/>
                  </a:lnTo>
                  <a:lnTo>
                    <a:pt x="1010" y="87"/>
                  </a:lnTo>
                  <a:lnTo>
                    <a:pt x="905" y="29"/>
                  </a:lnTo>
                  <a:lnTo>
                    <a:pt x="789" y="0"/>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50" name="Freeform 50">
              <a:extLst>
                <a:ext uri="{FF2B5EF4-FFF2-40B4-BE49-F238E27FC236}">
                  <a16:creationId xmlns:a16="http://schemas.microsoft.com/office/drawing/2014/main" id="{7DA4C7BB-67EA-3447-8234-5E74080CB585}"/>
                </a:ext>
              </a:extLst>
            </p:cNvPr>
            <p:cNvSpPr>
              <a:spLocks/>
            </p:cNvSpPr>
            <p:nvPr/>
          </p:nvSpPr>
          <p:spPr bwMode="auto">
            <a:xfrm>
              <a:off x="3484184" y="2748287"/>
              <a:ext cx="760973" cy="1147790"/>
            </a:xfrm>
            <a:custGeom>
              <a:avLst/>
              <a:gdLst>
                <a:gd name="T0" fmla="*/ 49 w 2565"/>
                <a:gd name="T1" fmla="*/ 0 h 3871"/>
                <a:gd name="T2" fmla="*/ 272 w 2565"/>
                <a:gd name="T3" fmla="*/ 46 h 3871"/>
                <a:gd name="T4" fmla="*/ 486 w 2565"/>
                <a:gd name="T5" fmla="*/ 88 h 3871"/>
                <a:gd name="T6" fmla="*/ 480 w 2565"/>
                <a:gd name="T7" fmla="*/ 110 h 3871"/>
                <a:gd name="T8" fmla="*/ 465 w 2565"/>
                <a:gd name="T9" fmla="*/ 183 h 3871"/>
                <a:gd name="T10" fmla="*/ 458 w 2565"/>
                <a:gd name="T11" fmla="*/ 251 h 3871"/>
                <a:gd name="T12" fmla="*/ 450 w 2565"/>
                <a:gd name="T13" fmla="*/ 318 h 3871"/>
                <a:gd name="T14" fmla="*/ 425 w 2565"/>
                <a:gd name="T15" fmla="*/ 472 h 3871"/>
                <a:gd name="T16" fmla="*/ 414 w 2565"/>
                <a:gd name="T17" fmla="*/ 569 h 3871"/>
                <a:gd name="T18" fmla="*/ 409 w 2565"/>
                <a:gd name="T19" fmla="*/ 587 h 3871"/>
                <a:gd name="T20" fmla="*/ 409 w 2565"/>
                <a:gd name="T21" fmla="*/ 612 h 3871"/>
                <a:gd name="T22" fmla="*/ 399 w 2565"/>
                <a:gd name="T23" fmla="*/ 624 h 3871"/>
                <a:gd name="T24" fmla="*/ 404 w 2565"/>
                <a:gd name="T25" fmla="*/ 652 h 3871"/>
                <a:gd name="T26" fmla="*/ 376 w 2565"/>
                <a:gd name="T27" fmla="*/ 642 h 3871"/>
                <a:gd name="T28" fmla="*/ 357 w 2565"/>
                <a:gd name="T29" fmla="*/ 637 h 3871"/>
                <a:gd name="T30" fmla="*/ 342 w 2565"/>
                <a:gd name="T31" fmla="*/ 646 h 3871"/>
                <a:gd name="T32" fmla="*/ 341 w 2565"/>
                <a:gd name="T33" fmla="*/ 662 h 3871"/>
                <a:gd name="T34" fmla="*/ 348 w 2565"/>
                <a:gd name="T35" fmla="*/ 695 h 3871"/>
                <a:gd name="T36" fmla="*/ 346 w 2565"/>
                <a:gd name="T37" fmla="*/ 718 h 3871"/>
                <a:gd name="T38" fmla="*/ 333 w 2565"/>
                <a:gd name="T39" fmla="*/ 734 h 3871"/>
                <a:gd name="T40" fmla="*/ 214 w 2565"/>
                <a:gd name="T41" fmla="*/ 579 h 3871"/>
                <a:gd name="T42" fmla="*/ 170 w 2565"/>
                <a:gd name="T43" fmla="*/ 523 h 3871"/>
                <a:gd name="T44" fmla="*/ 108 w 2565"/>
                <a:gd name="T45" fmla="*/ 424 h 3871"/>
                <a:gd name="T46" fmla="*/ 27 w 2565"/>
                <a:gd name="T47" fmla="*/ 323 h 3871"/>
                <a:gd name="T48" fmla="*/ 0 w 2565"/>
                <a:gd name="T49" fmla="*/ 277 h 3871"/>
                <a:gd name="T50" fmla="*/ 49 w 2565"/>
                <a:gd name="T51" fmla="*/ 0 h 387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565" h="3871">
                  <a:moveTo>
                    <a:pt x="261" y="0"/>
                  </a:moveTo>
                  <a:lnTo>
                    <a:pt x="1437" y="241"/>
                  </a:lnTo>
                  <a:lnTo>
                    <a:pt x="2565" y="465"/>
                  </a:lnTo>
                  <a:lnTo>
                    <a:pt x="2532" y="580"/>
                  </a:lnTo>
                  <a:lnTo>
                    <a:pt x="2454" y="964"/>
                  </a:lnTo>
                  <a:lnTo>
                    <a:pt x="2418" y="1324"/>
                  </a:lnTo>
                  <a:lnTo>
                    <a:pt x="2376" y="1678"/>
                  </a:lnTo>
                  <a:lnTo>
                    <a:pt x="2243" y="2489"/>
                  </a:lnTo>
                  <a:lnTo>
                    <a:pt x="2183" y="2999"/>
                  </a:lnTo>
                  <a:lnTo>
                    <a:pt x="2160" y="3094"/>
                  </a:lnTo>
                  <a:lnTo>
                    <a:pt x="2160" y="3226"/>
                  </a:lnTo>
                  <a:lnTo>
                    <a:pt x="2106" y="3292"/>
                  </a:lnTo>
                  <a:lnTo>
                    <a:pt x="2130" y="3436"/>
                  </a:lnTo>
                  <a:lnTo>
                    <a:pt x="1986" y="3388"/>
                  </a:lnTo>
                  <a:lnTo>
                    <a:pt x="1883" y="3359"/>
                  </a:lnTo>
                  <a:lnTo>
                    <a:pt x="1806" y="3406"/>
                  </a:lnTo>
                  <a:lnTo>
                    <a:pt x="1800" y="3490"/>
                  </a:lnTo>
                  <a:lnTo>
                    <a:pt x="1836" y="3664"/>
                  </a:lnTo>
                  <a:lnTo>
                    <a:pt x="1824" y="3784"/>
                  </a:lnTo>
                  <a:lnTo>
                    <a:pt x="1757" y="3871"/>
                  </a:lnTo>
                  <a:lnTo>
                    <a:pt x="1130" y="3054"/>
                  </a:lnTo>
                  <a:lnTo>
                    <a:pt x="899" y="2758"/>
                  </a:lnTo>
                  <a:lnTo>
                    <a:pt x="569" y="2236"/>
                  </a:lnTo>
                  <a:lnTo>
                    <a:pt x="144" y="1702"/>
                  </a:lnTo>
                  <a:lnTo>
                    <a:pt x="0" y="1459"/>
                  </a:lnTo>
                  <a:lnTo>
                    <a:pt x="261" y="0"/>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grpSp>
      <p:sp>
        <p:nvSpPr>
          <p:cNvPr id="51" name="Freeform 6">
            <a:extLst>
              <a:ext uri="{FF2B5EF4-FFF2-40B4-BE49-F238E27FC236}">
                <a16:creationId xmlns:a16="http://schemas.microsoft.com/office/drawing/2014/main" id="{9F6D94BC-2EEE-2A4C-9FBF-5DD27ECD6EAB}"/>
              </a:ext>
            </a:extLst>
          </p:cNvPr>
          <p:cNvSpPr>
            <a:spLocks/>
          </p:cNvSpPr>
          <p:nvPr userDrawn="1"/>
        </p:nvSpPr>
        <p:spPr bwMode="auto">
          <a:xfrm>
            <a:off x="4191920" y="1844441"/>
            <a:ext cx="1208789" cy="725578"/>
          </a:xfrm>
          <a:custGeom>
            <a:avLst/>
            <a:gdLst>
              <a:gd name="T0" fmla="*/ 6 w 4076"/>
              <a:gd name="T1" fmla="*/ 0 h 2449"/>
              <a:gd name="T2" fmla="*/ 221 w 4076"/>
              <a:gd name="T3" fmla="*/ 36 h 2449"/>
              <a:gd name="T4" fmla="*/ 511 w 4076"/>
              <a:gd name="T5" fmla="*/ 70 h 2449"/>
              <a:gd name="T6" fmla="*/ 772 w 4076"/>
              <a:gd name="T7" fmla="*/ 88 h 2449"/>
              <a:gd name="T8" fmla="*/ 755 w 4076"/>
              <a:gd name="T9" fmla="*/ 457 h 2449"/>
              <a:gd name="T10" fmla="*/ 385 w 4076"/>
              <a:gd name="T11" fmla="*/ 429 h 2449"/>
              <a:gd name="T12" fmla="*/ 277 w 4076"/>
              <a:gd name="T13" fmla="*/ 417 h 2449"/>
              <a:gd name="T14" fmla="*/ 267 w 4076"/>
              <a:gd name="T15" fmla="*/ 452 h 2449"/>
              <a:gd name="T16" fmla="*/ 239 w 4076"/>
              <a:gd name="T17" fmla="*/ 441 h 2449"/>
              <a:gd name="T18" fmla="*/ 239 w 4076"/>
              <a:gd name="T19" fmla="*/ 459 h 2449"/>
              <a:gd name="T20" fmla="*/ 217 w 4076"/>
              <a:gd name="T21" fmla="*/ 464 h 2449"/>
              <a:gd name="T22" fmla="*/ 199 w 4076"/>
              <a:gd name="T23" fmla="*/ 453 h 2449"/>
              <a:gd name="T24" fmla="*/ 154 w 4076"/>
              <a:gd name="T25" fmla="*/ 453 h 2449"/>
              <a:gd name="T26" fmla="*/ 136 w 4076"/>
              <a:gd name="T27" fmla="*/ 444 h 2449"/>
              <a:gd name="T28" fmla="*/ 120 w 4076"/>
              <a:gd name="T29" fmla="*/ 426 h 2449"/>
              <a:gd name="T30" fmla="*/ 110 w 4076"/>
              <a:gd name="T31" fmla="*/ 409 h 2449"/>
              <a:gd name="T32" fmla="*/ 108 w 4076"/>
              <a:gd name="T33" fmla="*/ 380 h 2449"/>
              <a:gd name="T34" fmla="*/ 92 w 4076"/>
              <a:gd name="T35" fmla="*/ 327 h 2449"/>
              <a:gd name="T36" fmla="*/ 60 w 4076"/>
              <a:gd name="T37" fmla="*/ 329 h 2449"/>
              <a:gd name="T38" fmla="*/ 60 w 4076"/>
              <a:gd name="T39" fmla="*/ 287 h 2449"/>
              <a:gd name="T40" fmla="*/ 80 w 4076"/>
              <a:gd name="T41" fmla="*/ 231 h 2449"/>
              <a:gd name="T42" fmla="*/ 57 w 4076"/>
              <a:gd name="T43" fmla="*/ 219 h 2449"/>
              <a:gd name="T44" fmla="*/ 46 w 4076"/>
              <a:gd name="T45" fmla="*/ 197 h 2449"/>
              <a:gd name="T46" fmla="*/ 18 w 4076"/>
              <a:gd name="T47" fmla="*/ 167 h 2449"/>
              <a:gd name="T48" fmla="*/ 0 w 4076"/>
              <a:gd name="T49" fmla="*/ 140 h 2449"/>
              <a:gd name="T50" fmla="*/ 0 w 4076"/>
              <a:gd name="T51" fmla="*/ 87 h 2449"/>
              <a:gd name="T52" fmla="*/ 1 w 4076"/>
              <a:gd name="T53" fmla="*/ 49 h 2449"/>
              <a:gd name="T54" fmla="*/ 6 w 4076"/>
              <a:gd name="T55" fmla="*/ 0 h 244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076" h="2449">
                <a:moveTo>
                  <a:pt x="31" y="0"/>
                </a:moveTo>
                <a:lnTo>
                  <a:pt x="1165" y="192"/>
                </a:lnTo>
                <a:lnTo>
                  <a:pt x="2696" y="372"/>
                </a:lnTo>
                <a:lnTo>
                  <a:pt x="4076" y="462"/>
                </a:lnTo>
                <a:lnTo>
                  <a:pt x="3986" y="2412"/>
                </a:lnTo>
                <a:lnTo>
                  <a:pt x="2035" y="2262"/>
                </a:lnTo>
                <a:lnTo>
                  <a:pt x="1465" y="2202"/>
                </a:lnTo>
                <a:lnTo>
                  <a:pt x="1410" y="2388"/>
                </a:lnTo>
                <a:lnTo>
                  <a:pt x="1264" y="2329"/>
                </a:lnTo>
                <a:lnTo>
                  <a:pt x="1262" y="2421"/>
                </a:lnTo>
                <a:lnTo>
                  <a:pt x="1146" y="2449"/>
                </a:lnTo>
                <a:lnTo>
                  <a:pt x="1053" y="2390"/>
                </a:lnTo>
                <a:lnTo>
                  <a:pt x="811" y="2390"/>
                </a:lnTo>
                <a:lnTo>
                  <a:pt x="720" y="2341"/>
                </a:lnTo>
                <a:lnTo>
                  <a:pt x="632" y="2251"/>
                </a:lnTo>
                <a:lnTo>
                  <a:pt x="583" y="2159"/>
                </a:lnTo>
                <a:lnTo>
                  <a:pt x="572" y="2005"/>
                </a:lnTo>
                <a:lnTo>
                  <a:pt x="486" y="1727"/>
                </a:lnTo>
                <a:lnTo>
                  <a:pt x="319" y="1736"/>
                </a:lnTo>
                <a:lnTo>
                  <a:pt x="318" y="1515"/>
                </a:lnTo>
                <a:lnTo>
                  <a:pt x="421" y="1220"/>
                </a:lnTo>
                <a:lnTo>
                  <a:pt x="303" y="1154"/>
                </a:lnTo>
                <a:lnTo>
                  <a:pt x="241" y="1040"/>
                </a:lnTo>
                <a:lnTo>
                  <a:pt x="94" y="881"/>
                </a:lnTo>
                <a:lnTo>
                  <a:pt x="1" y="737"/>
                </a:lnTo>
                <a:lnTo>
                  <a:pt x="0" y="461"/>
                </a:lnTo>
                <a:lnTo>
                  <a:pt x="6" y="257"/>
                </a:lnTo>
                <a:lnTo>
                  <a:pt x="31" y="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52" name="Freeform 30">
            <a:extLst>
              <a:ext uri="{FF2B5EF4-FFF2-40B4-BE49-F238E27FC236}">
                <a16:creationId xmlns:a16="http://schemas.microsoft.com/office/drawing/2014/main" id="{7E586742-7825-9D46-B795-A31282B982B0}"/>
              </a:ext>
            </a:extLst>
          </p:cNvPr>
          <p:cNvSpPr>
            <a:spLocks/>
          </p:cNvSpPr>
          <p:nvPr userDrawn="1"/>
        </p:nvSpPr>
        <p:spPr bwMode="auto">
          <a:xfrm>
            <a:off x="7267127" y="3856984"/>
            <a:ext cx="490091" cy="761545"/>
          </a:xfrm>
          <a:custGeom>
            <a:avLst/>
            <a:gdLst>
              <a:gd name="T0" fmla="*/ 0 w 1649"/>
              <a:gd name="T1" fmla="*/ 44 h 2568"/>
              <a:gd name="T2" fmla="*/ 19 w 1649"/>
              <a:gd name="T3" fmla="*/ 96 h 2568"/>
              <a:gd name="T4" fmla="*/ 18 w 1649"/>
              <a:gd name="T5" fmla="*/ 141 h 2568"/>
              <a:gd name="T6" fmla="*/ 27 w 1649"/>
              <a:gd name="T7" fmla="*/ 212 h 2568"/>
              <a:gd name="T8" fmla="*/ 35 w 1649"/>
              <a:gd name="T9" fmla="*/ 326 h 2568"/>
              <a:gd name="T10" fmla="*/ 48 w 1649"/>
              <a:gd name="T11" fmla="*/ 432 h 2568"/>
              <a:gd name="T12" fmla="*/ 46 w 1649"/>
              <a:gd name="T13" fmla="*/ 471 h 2568"/>
              <a:gd name="T14" fmla="*/ 41 w 1649"/>
              <a:gd name="T15" fmla="*/ 482 h 2568"/>
              <a:gd name="T16" fmla="*/ 72 w 1649"/>
              <a:gd name="T17" fmla="*/ 469 h 2568"/>
              <a:gd name="T18" fmla="*/ 78 w 1649"/>
              <a:gd name="T19" fmla="*/ 446 h 2568"/>
              <a:gd name="T20" fmla="*/ 90 w 1649"/>
              <a:gd name="T21" fmla="*/ 461 h 2568"/>
              <a:gd name="T22" fmla="*/ 97 w 1649"/>
              <a:gd name="T23" fmla="*/ 478 h 2568"/>
              <a:gd name="T24" fmla="*/ 116 w 1649"/>
              <a:gd name="T25" fmla="*/ 487 h 2568"/>
              <a:gd name="T26" fmla="*/ 123 w 1649"/>
              <a:gd name="T27" fmla="*/ 469 h 2568"/>
              <a:gd name="T28" fmla="*/ 117 w 1649"/>
              <a:gd name="T29" fmla="*/ 435 h 2568"/>
              <a:gd name="T30" fmla="*/ 117 w 1649"/>
              <a:gd name="T31" fmla="*/ 412 h 2568"/>
              <a:gd name="T32" fmla="*/ 154 w 1649"/>
              <a:gd name="T33" fmla="*/ 404 h 2568"/>
              <a:gd name="T34" fmla="*/ 179 w 1649"/>
              <a:gd name="T35" fmla="*/ 401 h 2568"/>
              <a:gd name="T36" fmla="*/ 242 w 1649"/>
              <a:gd name="T37" fmla="*/ 381 h 2568"/>
              <a:gd name="T38" fmla="*/ 305 w 1649"/>
              <a:gd name="T39" fmla="*/ 366 h 2568"/>
              <a:gd name="T40" fmla="*/ 313 w 1649"/>
              <a:gd name="T41" fmla="*/ 338 h 2568"/>
              <a:gd name="T42" fmla="*/ 305 w 1649"/>
              <a:gd name="T43" fmla="*/ 314 h 2568"/>
              <a:gd name="T44" fmla="*/ 301 w 1649"/>
              <a:gd name="T45" fmla="*/ 281 h 2568"/>
              <a:gd name="T46" fmla="*/ 298 w 1649"/>
              <a:gd name="T47" fmla="*/ 262 h 2568"/>
              <a:gd name="T48" fmla="*/ 304 w 1649"/>
              <a:gd name="T49" fmla="*/ 232 h 2568"/>
              <a:gd name="T50" fmla="*/ 293 w 1649"/>
              <a:gd name="T51" fmla="*/ 212 h 2568"/>
              <a:gd name="T52" fmla="*/ 272 w 1649"/>
              <a:gd name="T53" fmla="*/ 176 h 2568"/>
              <a:gd name="T54" fmla="*/ 260 w 1649"/>
              <a:gd name="T55" fmla="*/ 127 h 2568"/>
              <a:gd name="T56" fmla="*/ 239 w 1649"/>
              <a:gd name="T57" fmla="*/ 52 h 2568"/>
              <a:gd name="T58" fmla="*/ 225 w 1649"/>
              <a:gd name="T59" fmla="*/ 27 h 2568"/>
              <a:gd name="T60" fmla="*/ 229 w 1649"/>
              <a:gd name="T61" fmla="*/ 0 h 2568"/>
              <a:gd name="T62" fmla="*/ 195 w 1649"/>
              <a:gd name="T63" fmla="*/ 1 h 2568"/>
              <a:gd name="T64" fmla="*/ 159 w 1649"/>
              <a:gd name="T65" fmla="*/ 13 h 2568"/>
              <a:gd name="T66" fmla="*/ 132 w 1649"/>
              <a:gd name="T67" fmla="*/ 17 h 2568"/>
              <a:gd name="T68" fmla="*/ 93 w 1649"/>
              <a:gd name="T69" fmla="*/ 28 h 2568"/>
              <a:gd name="T70" fmla="*/ 68 w 1649"/>
              <a:gd name="T71" fmla="*/ 33 h 2568"/>
              <a:gd name="T72" fmla="*/ 65 w 1649"/>
              <a:gd name="T73" fmla="*/ 20 h 2568"/>
              <a:gd name="T74" fmla="*/ 64 w 1649"/>
              <a:gd name="T75" fmla="*/ 20 h 2568"/>
              <a:gd name="T76" fmla="*/ 52 w 1649"/>
              <a:gd name="T77" fmla="*/ 17 h 2568"/>
              <a:gd name="T78" fmla="*/ 38 w 1649"/>
              <a:gd name="T79" fmla="*/ 27 h 2568"/>
              <a:gd name="T80" fmla="*/ 19 w 1649"/>
              <a:gd name="T81" fmla="*/ 22 h 2568"/>
              <a:gd name="T82" fmla="*/ 14 w 1649"/>
              <a:gd name="T83" fmla="*/ 34 h 2568"/>
              <a:gd name="T84" fmla="*/ 0 w 1649"/>
              <a:gd name="T85" fmla="*/ 44 h 256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649" h="2568">
                <a:moveTo>
                  <a:pt x="0" y="234"/>
                </a:moveTo>
                <a:lnTo>
                  <a:pt x="99" y="506"/>
                </a:lnTo>
                <a:lnTo>
                  <a:pt x="95" y="741"/>
                </a:lnTo>
                <a:lnTo>
                  <a:pt x="141" y="1116"/>
                </a:lnTo>
                <a:lnTo>
                  <a:pt x="185" y="1721"/>
                </a:lnTo>
                <a:lnTo>
                  <a:pt x="255" y="2280"/>
                </a:lnTo>
                <a:lnTo>
                  <a:pt x="243" y="2483"/>
                </a:lnTo>
                <a:lnTo>
                  <a:pt x="216" y="2544"/>
                </a:lnTo>
                <a:lnTo>
                  <a:pt x="379" y="2472"/>
                </a:lnTo>
                <a:lnTo>
                  <a:pt x="409" y="2352"/>
                </a:lnTo>
                <a:lnTo>
                  <a:pt x="473" y="2432"/>
                </a:lnTo>
                <a:lnTo>
                  <a:pt x="513" y="2520"/>
                </a:lnTo>
                <a:lnTo>
                  <a:pt x="609" y="2568"/>
                </a:lnTo>
                <a:lnTo>
                  <a:pt x="649" y="2472"/>
                </a:lnTo>
                <a:lnTo>
                  <a:pt x="619" y="2292"/>
                </a:lnTo>
                <a:lnTo>
                  <a:pt x="619" y="2172"/>
                </a:lnTo>
                <a:lnTo>
                  <a:pt x="809" y="2128"/>
                </a:lnTo>
                <a:lnTo>
                  <a:pt x="945" y="2112"/>
                </a:lnTo>
                <a:lnTo>
                  <a:pt x="1273" y="2008"/>
                </a:lnTo>
                <a:lnTo>
                  <a:pt x="1609" y="1932"/>
                </a:lnTo>
                <a:lnTo>
                  <a:pt x="1649" y="1784"/>
                </a:lnTo>
                <a:lnTo>
                  <a:pt x="1609" y="1656"/>
                </a:lnTo>
                <a:lnTo>
                  <a:pt x="1585" y="1480"/>
                </a:lnTo>
                <a:lnTo>
                  <a:pt x="1569" y="1384"/>
                </a:lnTo>
                <a:lnTo>
                  <a:pt x="1601" y="1224"/>
                </a:lnTo>
                <a:lnTo>
                  <a:pt x="1545" y="1120"/>
                </a:lnTo>
                <a:lnTo>
                  <a:pt x="1433" y="928"/>
                </a:lnTo>
                <a:lnTo>
                  <a:pt x="1369" y="672"/>
                </a:lnTo>
                <a:lnTo>
                  <a:pt x="1257" y="272"/>
                </a:lnTo>
                <a:lnTo>
                  <a:pt x="1185" y="144"/>
                </a:lnTo>
                <a:lnTo>
                  <a:pt x="1209" y="0"/>
                </a:lnTo>
                <a:lnTo>
                  <a:pt x="1029" y="5"/>
                </a:lnTo>
                <a:lnTo>
                  <a:pt x="839" y="71"/>
                </a:lnTo>
                <a:lnTo>
                  <a:pt x="696" y="90"/>
                </a:lnTo>
                <a:lnTo>
                  <a:pt x="489" y="149"/>
                </a:lnTo>
                <a:lnTo>
                  <a:pt x="356" y="174"/>
                </a:lnTo>
                <a:lnTo>
                  <a:pt x="341" y="107"/>
                </a:lnTo>
                <a:lnTo>
                  <a:pt x="339" y="108"/>
                </a:lnTo>
                <a:lnTo>
                  <a:pt x="276" y="90"/>
                </a:lnTo>
                <a:lnTo>
                  <a:pt x="201" y="143"/>
                </a:lnTo>
                <a:lnTo>
                  <a:pt x="99" y="117"/>
                </a:lnTo>
                <a:lnTo>
                  <a:pt x="72" y="177"/>
                </a:lnTo>
                <a:lnTo>
                  <a:pt x="0" y="234"/>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53" name="Freeform 49">
            <a:extLst>
              <a:ext uri="{FF2B5EF4-FFF2-40B4-BE49-F238E27FC236}">
                <a16:creationId xmlns:a16="http://schemas.microsoft.com/office/drawing/2014/main" id="{3A8DEE69-7613-9A40-9873-B8CF064A7DC6}"/>
              </a:ext>
            </a:extLst>
          </p:cNvPr>
          <p:cNvSpPr>
            <a:spLocks/>
          </p:cNvSpPr>
          <p:nvPr userDrawn="1"/>
        </p:nvSpPr>
        <p:spPr bwMode="auto">
          <a:xfrm>
            <a:off x="3020710" y="2607549"/>
            <a:ext cx="1036551" cy="1656008"/>
          </a:xfrm>
          <a:custGeom>
            <a:avLst/>
            <a:gdLst>
              <a:gd name="T0" fmla="*/ 42 w 3498"/>
              <a:gd name="T1" fmla="*/ 24 h 5586"/>
              <a:gd name="T2" fmla="*/ 38 w 3498"/>
              <a:gd name="T3" fmla="*/ 71 h 5586"/>
              <a:gd name="T4" fmla="*/ 0 w 3498"/>
              <a:gd name="T5" fmla="*/ 138 h 5586"/>
              <a:gd name="T6" fmla="*/ 23 w 3498"/>
              <a:gd name="T7" fmla="*/ 193 h 5586"/>
              <a:gd name="T8" fmla="*/ 25 w 3498"/>
              <a:gd name="T9" fmla="*/ 248 h 5586"/>
              <a:gd name="T10" fmla="*/ 28 w 3498"/>
              <a:gd name="T11" fmla="*/ 341 h 5586"/>
              <a:gd name="T12" fmla="*/ 47 w 3498"/>
              <a:gd name="T13" fmla="*/ 399 h 5586"/>
              <a:gd name="T14" fmla="*/ 64 w 3498"/>
              <a:gd name="T15" fmla="*/ 430 h 5586"/>
              <a:gd name="T16" fmla="*/ 91 w 3498"/>
              <a:gd name="T17" fmla="*/ 390 h 5586"/>
              <a:gd name="T18" fmla="*/ 92 w 3498"/>
              <a:gd name="T19" fmla="*/ 425 h 5586"/>
              <a:gd name="T20" fmla="*/ 72 w 3498"/>
              <a:gd name="T21" fmla="*/ 452 h 5586"/>
              <a:gd name="T22" fmla="*/ 61 w 3498"/>
              <a:gd name="T23" fmla="*/ 486 h 5586"/>
              <a:gd name="T24" fmla="*/ 111 w 3498"/>
              <a:gd name="T25" fmla="*/ 538 h 5586"/>
              <a:gd name="T26" fmla="*/ 90 w 3498"/>
              <a:gd name="T27" fmla="*/ 569 h 5586"/>
              <a:gd name="T28" fmla="*/ 124 w 3498"/>
              <a:gd name="T29" fmla="*/ 637 h 5586"/>
              <a:gd name="T30" fmla="*/ 152 w 3498"/>
              <a:gd name="T31" fmla="*/ 708 h 5586"/>
              <a:gd name="T32" fmla="*/ 156 w 3498"/>
              <a:gd name="T33" fmla="*/ 783 h 5586"/>
              <a:gd name="T34" fmla="*/ 235 w 3498"/>
              <a:gd name="T35" fmla="*/ 820 h 5586"/>
              <a:gd name="T36" fmla="*/ 288 w 3498"/>
              <a:gd name="T37" fmla="*/ 862 h 5586"/>
              <a:gd name="T38" fmla="*/ 322 w 3498"/>
              <a:gd name="T39" fmla="*/ 879 h 5586"/>
              <a:gd name="T40" fmla="*/ 351 w 3498"/>
              <a:gd name="T41" fmla="*/ 918 h 5586"/>
              <a:gd name="T42" fmla="*/ 385 w 3498"/>
              <a:gd name="T43" fmla="*/ 959 h 5586"/>
              <a:gd name="T44" fmla="*/ 395 w 3498"/>
              <a:gd name="T45" fmla="*/ 1023 h 5586"/>
              <a:gd name="T46" fmla="*/ 441 w 3498"/>
              <a:gd name="T47" fmla="*/ 1040 h 5586"/>
              <a:gd name="T48" fmla="*/ 503 w 3498"/>
              <a:gd name="T49" fmla="*/ 1049 h 5586"/>
              <a:gd name="T50" fmla="*/ 594 w 3498"/>
              <a:gd name="T51" fmla="*/ 1059 h 5586"/>
              <a:gd name="T52" fmla="*/ 612 w 3498"/>
              <a:gd name="T53" fmla="*/ 1027 h 5586"/>
              <a:gd name="T54" fmla="*/ 612 w 3498"/>
              <a:gd name="T55" fmla="*/ 983 h 5586"/>
              <a:gd name="T56" fmla="*/ 623 w 3498"/>
              <a:gd name="T57" fmla="*/ 953 h 5586"/>
              <a:gd name="T58" fmla="*/ 646 w 3498"/>
              <a:gd name="T59" fmla="*/ 919 h 5586"/>
              <a:gd name="T60" fmla="*/ 657 w 3498"/>
              <a:gd name="T61" fmla="*/ 919 h 5586"/>
              <a:gd name="T62" fmla="*/ 640 w 3498"/>
              <a:gd name="T63" fmla="*/ 867 h 5586"/>
              <a:gd name="T64" fmla="*/ 561 w 3498"/>
              <a:gd name="T65" fmla="*/ 737 h 5586"/>
              <a:gd name="T66" fmla="*/ 402 w 3498"/>
              <a:gd name="T67" fmla="*/ 513 h 5586"/>
              <a:gd name="T68" fmla="*/ 295 w 3498"/>
              <a:gd name="T69" fmla="*/ 367 h 5586"/>
              <a:gd name="T70" fmla="*/ 84 w 3498"/>
              <a:gd name="T71" fmla="*/ 9 h 558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498" h="5586">
                <a:moveTo>
                  <a:pt x="284" y="0"/>
                </a:moveTo>
                <a:lnTo>
                  <a:pt x="222" y="126"/>
                </a:lnTo>
                <a:lnTo>
                  <a:pt x="292" y="225"/>
                </a:lnTo>
                <a:lnTo>
                  <a:pt x="202" y="375"/>
                </a:lnTo>
                <a:lnTo>
                  <a:pt x="202" y="555"/>
                </a:lnTo>
                <a:lnTo>
                  <a:pt x="0" y="726"/>
                </a:lnTo>
                <a:lnTo>
                  <a:pt x="36" y="906"/>
                </a:lnTo>
                <a:lnTo>
                  <a:pt x="120" y="1020"/>
                </a:lnTo>
                <a:lnTo>
                  <a:pt x="142" y="1125"/>
                </a:lnTo>
                <a:lnTo>
                  <a:pt x="132" y="1308"/>
                </a:lnTo>
                <a:lnTo>
                  <a:pt x="72" y="1560"/>
                </a:lnTo>
                <a:lnTo>
                  <a:pt x="150" y="1800"/>
                </a:lnTo>
                <a:lnTo>
                  <a:pt x="262" y="1965"/>
                </a:lnTo>
                <a:lnTo>
                  <a:pt x="246" y="2106"/>
                </a:lnTo>
                <a:lnTo>
                  <a:pt x="262" y="2265"/>
                </a:lnTo>
                <a:lnTo>
                  <a:pt x="336" y="2268"/>
                </a:lnTo>
                <a:lnTo>
                  <a:pt x="408" y="2166"/>
                </a:lnTo>
                <a:lnTo>
                  <a:pt x="480" y="2058"/>
                </a:lnTo>
                <a:lnTo>
                  <a:pt x="516" y="2118"/>
                </a:lnTo>
                <a:lnTo>
                  <a:pt x="486" y="2244"/>
                </a:lnTo>
                <a:lnTo>
                  <a:pt x="442" y="2385"/>
                </a:lnTo>
                <a:lnTo>
                  <a:pt x="382" y="2385"/>
                </a:lnTo>
                <a:lnTo>
                  <a:pt x="366" y="2466"/>
                </a:lnTo>
                <a:lnTo>
                  <a:pt x="322" y="2565"/>
                </a:lnTo>
                <a:lnTo>
                  <a:pt x="492" y="2742"/>
                </a:lnTo>
                <a:lnTo>
                  <a:pt x="588" y="2838"/>
                </a:lnTo>
                <a:lnTo>
                  <a:pt x="592" y="2926"/>
                </a:lnTo>
                <a:lnTo>
                  <a:pt x="474" y="3000"/>
                </a:lnTo>
                <a:lnTo>
                  <a:pt x="606" y="3180"/>
                </a:lnTo>
                <a:lnTo>
                  <a:pt x="654" y="3360"/>
                </a:lnTo>
                <a:lnTo>
                  <a:pt x="768" y="3564"/>
                </a:lnTo>
                <a:lnTo>
                  <a:pt x="802" y="3736"/>
                </a:lnTo>
                <a:lnTo>
                  <a:pt x="892" y="3856"/>
                </a:lnTo>
                <a:lnTo>
                  <a:pt x="822" y="4128"/>
                </a:lnTo>
                <a:lnTo>
                  <a:pt x="1042" y="4246"/>
                </a:lnTo>
                <a:lnTo>
                  <a:pt x="1242" y="4326"/>
                </a:lnTo>
                <a:lnTo>
                  <a:pt x="1372" y="4456"/>
                </a:lnTo>
                <a:lnTo>
                  <a:pt x="1522" y="4546"/>
                </a:lnTo>
                <a:lnTo>
                  <a:pt x="1612" y="4546"/>
                </a:lnTo>
                <a:lnTo>
                  <a:pt x="1702" y="4636"/>
                </a:lnTo>
                <a:lnTo>
                  <a:pt x="1702" y="4756"/>
                </a:lnTo>
                <a:lnTo>
                  <a:pt x="1854" y="4842"/>
                </a:lnTo>
                <a:lnTo>
                  <a:pt x="1962" y="4944"/>
                </a:lnTo>
                <a:lnTo>
                  <a:pt x="2033" y="5056"/>
                </a:lnTo>
                <a:lnTo>
                  <a:pt x="2063" y="5236"/>
                </a:lnTo>
                <a:lnTo>
                  <a:pt x="2088" y="5394"/>
                </a:lnTo>
                <a:lnTo>
                  <a:pt x="2123" y="5506"/>
                </a:lnTo>
                <a:lnTo>
                  <a:pt x="2328" y="5484"/>
                </a:lnTo>
                <a:lnTo>
                  <a:pt x="2466" y="5532"/>
                </a:lnTo>
                <a:lnTo>
                  <a:pt x="2658" y="5532"/>
                </a:lnTo>
                <a:lnTo>
                  <a:pt x="2856" y="5544"/>
                </a:lnTo>
                <a:lnTo>
                  <a:pt x="3138" y="5586"/>
                </a:lnTo>
                <a:lnTo>
                  <a:pt x="3233" y="5536"/>
                </a:lnTo>
                <a:lnTo>
                  <a:pt x="3233" y="5416"/>
                </a:lnTo>
                <a:lnTo>
                  <a:pt x="3192" y="5292"/>
                </a:lnTo>
                <a:lnTo>
                  <a:pt x="3234" y="5184"/>
                </a:lnTo>
                <a:lnTo>
                  <a:pt x="3323" y="5116"/>
                </a:lnTo>
                <a:lnTo>
                  <a:pt x="3293" y="5026"/>
                </a:lnTo>
                <a:lnTo>
                  <a:pt x="3348" y="4950"/>
                </a:lnTo>
                <a:lnTo>
                  <a:pt x="3413" y="4846"/>
                </a:lnTo>
                <a:lnTo>
                  <a:pt x="3473" y="4846"/>
                </a:lnTo>
                <a:lnTo>
                  <a:pt x="3498" y="4770"/>
                </a:lnTo>
                <a:lnTo>
                  <a:pt x="3384" y="4572"/>
                </a:lnTo>
                <a:lnTo>
                  <a:pt x="3353" y="4396"/>
                </a:lnTo>
                <a:lnTo>
                  <a:pt x="2963" y="3886"/>
                </a:lnTo>
                <a:lnTo>
                  <a:pt x="2453" y="3226"/>
                </a:lnTo>
                <a:lnTo>
                  <a:pt x="2124" y="2706"/>
                </a:lnTo>
                <a:lnTo>
                  <a:pt x="1702" y="2175"/>
                </a:lnTo>
                <a:lnTo>
                  <a:pt x="1560" y="1938"/>
                </a:lnTo>
                <a:lnTo>
                  <a:pt x="1822" y="474"/>
                </a:lnTo>
                <a:lnTo>
                  <a:pt x="444" y="45"/>
                </a:lnTo>
                <a:lnTo>
                  <a:pt x="284" y="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fontAlgn="base">
              <a:spcBef>
                <a:spcPct val="0"/>
              </a:spcBef>
              <a:spcAft>
                <a:spcPct val="0"/>
              </a:spcAft>
            </a:pPr>
            <a:endParaRPr lang="zh-CN" altLang="en-US" b="1" kern="0">
              <a:solidFill>
                <a:srgbClr val="000000"/>
              </a:solidFill>
              <a:latin typeface="Century Gothic" charset="0"/>
              <a:ea typeface="Century Gothic" charset="0"/>
              <a:cs typeface="Century Gothic" charset="0"/>
            </a:endParaRPr>
          </a:p>
        </p:txBody>
      </p:sp>
      <p:sp>
        <p:nvSpPr>
          <p:cNvPr id="54" name="Freeform 51">
            <a:extLst>
              <a:ext uri="{FF2B5EF4-FFF2-40B4-BE49-F238E27FC236}">
                <a16:creationId xmlns:a16="http://schemas.microsoft.com/office/drawing/2014/main" id="{D08C9CAE-41FB-B242-8E6C-0ADCB6E1AED2}"/>
              </a:ext>
            </a:extLst>
          </p:cNvPr>
          <p:cNvSpPr>
            <a:spLocks/>
          </p:cNvSpPr>
          <p:nvPr userDrawn="1"/>
        </p:nvSpPr>
        <p:spPr bwMode="auto">
          <a:xfrm>
            <a:off x="3910077" y="1825677"/>
            <a:ext cx="701473" cy="1125898"/>
          </a:xfrm>
          <a:custGeom>
            <a:avLst/>
            <a:gdLst>
              <a:gd name="T0" fmla="*/ 129 w 2360"/>
              <a:gd name="T1" fmla="*/ 2 h 3800"/>
              <a:gd name="T2" fmla="*/ 152 w 2360"/>
              <a:gd name="T3" fmla="*/ 0 h 3800"/>
              <a:gd name="T4" fmla="*/ 186 w 2360"/>
              <a:gd name="T5" fmla="*/ 12 h 3800"/>
              <a:gd name="T6" fmla="*/ 181 w 2360"/>
              <a:gd name="T7" fmla="*/ 59 h 3800"/>
              <a:gd name="T8" fmla="*/ 180 w 2360"/>
              <a:gd name="T9" fmla="*/ 100 h 3800"/>
              <a:gd name="T10" fmla="*/ 180 w 2360"/>
              <a:gd name="T11" fmla="*/ 152 h 3800"/>
              <a:gd name="T12" fmla="*/ 198 w 2360"/>
              <a:gd name="T13" fmla="*/ 179 h 3800"/>
              <a:gd name="T14" fmla="*/ 226 w 2360"/>
              <a:gd name="T15" fmla="*/ 209 h 3800"/>
              <a:gd name="T16" fmla="*/ 237 w 2360"/>
              <a:gd name="T17" fmla="*/ 230 h 3800"/>
              <a:gd name="T18" fmla="*/ 260 w 2360"/>
              <a:gd name="T19" fmla="*/ 243 h 3800"/>
              <a:gd name="T20" fmla="*/ 241 w 2360"/>
              <a:gd name="T21" fmla="*/ 299 h 3800"/>
              <a:gd name="T22" fmla="*/ 241 w 2360"/>
              <a:gd name="T23" fmla="*/ 320 h 3800"/>
              <a:gd name="T24" fmla="*/ 241 w 2360"/>
              <a:gd name="T25" fmla="*/ 341 h 3800"/>
              <a:gd name="T26" fmla="*/ 271 w 2360"/>
              <a:gd name="T27" fmla="*/ 340 h 3800"/>
              <a:gd name="T28" fmla="*/ 288 w 2360"/>
              <a:gd name="T29" fmla="*/ 391 h 3800"/>
              <a:gd name="T30" fmla="*/ 291 w 2360"/>
              <a:gd name="T31" fmla="*/ 421 h 3800"/>
              <a:gd name="T32" fmla="*/ 300 w 2360"/>
              <a:gd name="T33" fmla="*/ 440 h 3800"/>
              <a:gd name="T34" fmla="*/ 316 w 2360"/>
              <a:gd name="T35" fmla="*/ 456 h 3800"/>
              <a:gd name="T36" fmla="*/ 334 w 2360"/>
              <a:gd name="T37" fmla="*/ 465 h 3800"/>
              <a:gd name="T38" fmla="*/ 380 w 2360"/>
              <a:gd name="T39" fmla="*/ 465 h 3800"/>
              <a:gd name="T40" fmla="*/ 397 w 2360"/>
              <a:gd name="T41" fmla="*/ 476 h 3800"/>
              <a:gd name="T42" fmla="*/ 420 w 2360"/>
              <a:gd name="T43" fmla="*/ 471 h 3800"/>
              <a:gd name="T44" fmla="*/ 420 w 2360"/>
              <a:gd name="T45" fmla="*/ 454 h 3800"/>
              <a:gd name="T46" fmla="*/ 448 w 2360"/>
              <a:gd name="T47" fmla="*/ 465 h 3800"/>
              <a:gd name="T48" fmla="*/ 435 w 2360"/>
              <a:gd name="T49" fmla="*/ 590 h 3800"/>
              <a:gd name="T50" fmla="*/ 427 w 2360"/>
              <a:gd name="T51" fmla="*/ 662 h 3800"/>
              <a:gd name="T52" fmla="*/ 421 w 2360"/>
              <a:gd name="T53" fmla="*/ 720 h 3800"/>
              <a:gd name="T54" fmla="*/ 324 w 2360"/>
              <a:gd name="T55" fmla="*/ 694 h 3800"/>
              <a:gd name="T56" fmla="*/ 212 w 2360"/>
              <a:gd name="T57" fmla="*/ 678 h 3800"/>
              <a:gd name="T58" fmla="*/ 0 w 2360"/>
              <a:gd name="T59" fmla="*/ 636 h 3800"/>
              <a:gd name="T60" fmla="*/ 23 w 2360"/>
              <a:gd name="T61" fmla="*/ 482 h 3800"/>
              <a:gd name="T62" fmla="*/ 46 w 2360"/>
              <a:gd name="T63" fmla="*/ 448 h 3800"/>
              <a:gd name="T64" fmla="*/ 28 w 2360"/>
              <a:gd name="T65" fmla="*/ 425 h 3800"/>
              <a:gd name="T66" fmla="*/ 28 w 2360"/>
              <a:gd name="T67" fmla="*/ 403 h 3800"/>
              <a:gd name="T68" fmla="*/ 57 w 2360"/>
              <a:gd name="T69" fmla="*/ 385 h 3800"/>
              <a:gd name="T70" fmla="*/ 63 w 2360"/>
              <a:gd name="T71" fmla="*/ 358 h 3800"/>
              <a:gd name="T72" fmla="*/ 63 w 2360"/>
              <a:gd name="T73" fmla="*/ 351 h 3800"/>
              <a:gd name="T74" fmla="*/ 69 w 2360"/>
              <a:gd name="T75" fmla="*/ 340 h 3800"/>
              <a:gd name="T76" fmla="*/ 91 w 2360"/>
              <a:gd name="T77" fmla="*/ 334 h 3800"/>
              <a:gd name="T78" fmla="*/ 93 w 2360"/>
              <a:gd name="T79" fmla="*/ 317 h 3800"/>
              <a:gd name="T80" fmla="*/ 91 w 2360"/>
              <a:gd name="T81" fmla="*/ 294 h 3800"/>
              <a:gd name="T82" fmla="*/ 75 w 2360"/>
              <a:gd name="T83" fmla="*/ 271 h 3800"/>
              <a:gd name="T84" fmla="*/ 75 w 2360"/>
              <a:gd name="T85" fmla="*/ 237 h 3800"/>
              <a:gd name="T86" fmla="*/ 99 w 2360"/>
              <a:gd name="T87" fmla="*/ 156 h 3800"/>
              <a:gd name="T88" fmla="*/ 103 w 2360"/>
              <a:gd name="T89" fmla="*/ 131 h 3800"/>
              <a:gd name="T90" fmla="*/ 102 w 2360"/>
              <a:gd name="T91" fmla="*/ 96 h 3800"/>
              <a:gd name="T92" fmla="*/ 114 w 2360"/>
              <a:gd name="T93" fmla="*/ 59 h 3800"/>
              <a:gd name="T94" fmla="*/ 120 w 2360"/>
              <a:gd name="T95" fmla="*/ 20 h 3800"/>
              <a:gd name="T96" fmla="*/ 129 w 2360"/>
              <a:gd name="T97" fmla="*/ 2 h 380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360" h="3800">
                <a:moveTo>
                  <a:pt x="681" y="12"/>
                </a:moveTo>
                <a:lnTo>
                  <a:pt x="803" y="0"/>
                </a:lnTo>
                <a:lnTo>
                  <a:pt x="979" y="64"/>
                </a:lnTo>
                <a:lnTo>
                  <a:pt x="955" y="312"/>
                </a:lnTo>
                <a:lnTo>
                  <a:pt x="947" y="528"/>
                </a:lnTo>
                <a:lnTo>
                  <a:pt x="950" y="804"/>
                </a:lnTo>
                <a:lnTo>
                  <a:pt x="1043" y="944"/>
                </a:lnTo>
                <a:lnTo>
                  <a:pt x="1190" y="1104"/>
                </a:lnTo>
                <a:lnTo>
                  <a:pt x="1251" y="1216"/>
                </a:lnTo>
                <a:lnTo>
                  <a:pt x="1370" y="1284"/>
                </a:lnTo>
                <a:lnTo>
                  <a:pt x="1267" y="1576"/>
                </a:lnTo>
                <a:lnTo>
                  <a:pt x="1267" y="1688"/>
                </a:lnTo>
                <a:lnTo>
                  <a:pt x="1267" y="1800"/>
                </a:lnTo>
                <a:lnTo>
                  <a:pt x="1430" y="1794"/>
                </a:lnTo>
                <a:lnTo>
                  <a:pt x="1515" y="2064"/>
                </a:lnTo>
                <a:lnTo>
                  <a:pt x="1531" y="2224"/>
                </a:lnTo>
                <a:lnTo>
                  <a:pt x="1579" y="2320"/>
                </a:lnTo>
                <a:lnTo>
                  <a:pt x="1667" y="2408"/>
                </a:lnTo>
                <a:lnTo>
                  <a:pt x="1760" y="2454"/>
                </a:lnTo>
                <a:lnTo>
                  <a:pt x="2000" y="2454"/>
                </a:lnTo>
                <a:lnTo>
                  <a:pt x="2090" y="2514"/>
                </a:lnTo>
                <a:lnTo>
                  <a:pt x="2210" y="2484"/>
                </a:lnTo>
                <a:lnTo>
                  <a:pt x="2210" y="2394"/>
                </a:lnTo>
                <a:lnTo>
                  <a:pt x="2360" y="2454"/>
                </a:lnTo>
                <a:lnTo>
                  <a:pt x="2291" y="3112"/>
                </a:lnTo>
                <a:lnTo>
                  <a:pt x="2251" y="3496"/>
                </a:lnTo>
                <a:lnTo>
                  <a:pt x="2219" y="3800"/>
                </a:lnTo>
                <a:lnTo>
                  <a:pt x="1707" y="3664"/>
                </a:lnTo>
                <a:lnTo>
                  <a:pt x="1115" y="3576"/>
                </a:lnTo>
                <a:lnTo>
                  <a:pt x="0" y="3355"/>
                </a:lnTo>
                <a:lnTo>
                  <a:pt x="121" y="2544"/>
                </a:lnTo>
                <a:lnTo>
                  <a:pt x="241" y="2365"/>
                </a:lnTo>
                <a:lnTo>
                  <a:pt x="150" y="2242"/>
                </a:lnTo>
                <a:lnTo>
                  <a:pt x="150" y="2125"/>
                </a:lnTo>
                <a:lnTo>
                  <a:pt x="300" y="2034"/>
                </a:lnTo>
                <a:lnTo>
                  <a:pt x="330" y="1887"/>
                </a:lnTo>
                <a:lnTo>
                  <a:pt x="330" y="1852"/>
                </a:lnTo>
                <a:lnTo>
                  <a:pt x="361" y="1794"/>
                </a:lnTo>
                <a:lnTo>
                  <a:pt x="478" y="1764"/>
                </a:lnTo>
                <a:lnTo>
                  <a:pt x="492" y="1671"/>
                </a:lnTo>
                <a:lnTo>
                  <a:pt x="480" y="1554"/>
                </a:lnTo>
                <a:lnTo>
                  <a:pt x="393" y="1432"/>
                </a:lnTo>
                <a:lnTo>
                  <a:pt x="396" y="1252"/>
                </a:lnTo>
                <a:lnTo>
                  <a:pt x="519" y="823"/>
                </a:lnTo>
                <a:lnTo>
                  <a:pt x="544" y="691"/>
                </a:lnTo>
                <a:lnTo>
                  <a:pt x="535" y="505"/>
                </a:lnTo>
                <a:lnTo>
                  <a:pt x="598" y="312"/>
                </a:lnTo>
                <a:lnTo>
                  <a:pt x="633" y="105"/>
                </a:lnTo>
                <a:lnTo>
                  <a:pt x="681" y="12"/>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55" name="Freeform 52">
            <a:extLst>
              <a:ext uri="{FF2B5EF4-FFF2-40B4-BE49-F238E27FC236}">
                <a16:creationId xmlns:a16="http://schemas.microsoft.com/office/drawing/2014/main" id="{06F55133-7654-AC48-96E4-A221D066F49F}"/>
              </a:ext>
            </a:extLst>
          </p:cNvPr>
          <p:cNvSpPr>
            <a:spLocks/>
          </p:cNvSpPr>
          <p:nvPr userDrawn="1"/>
        </p:nvSpPr>
        <p:spPr bwMode="auto">
          <a:xfrm>
            <a:off x="7895008" y="2960958"/>
            <a:ext cx="781328" cy="573896"/>
          </a:xfrm>
          <a:custGeom>
            <a:avLst/>
            <a:gdLst>
              <a:gd name="T0" fmla="*/ 10 w 2495"/>
              <a:gd name="T1" fmla="*/ 256 h 1836"/>
              <a:gd name="T2" fmla="*/ 35 w 2495"/>
              <a:gd name="T3" fmla="*/ 274 h 1836"/>
              <a:gd name="T4" fmla="*/ 55 w 2495"/>
              <a:gd name="T5" fmla="*/ 272 h 1836"/>
              <a:gd name="T6" fmla="*/ 68 w 2495"/>
              <a:gd name="T7" fmla="*/ 288 h 1836"/>
              <a:gd name="T8" fmla="*/ 82 w 2495"/>
              <a:gd name="T9" fmla="*/ 292 h 1836"/>
              <a:gd name="T10" fmla="*/ 97 w 2495"/>
              <a:gd name="T11" fmla="*/ 277 h 1836"/>
              <a:gd name="T12" fmla="*/ 127 w 2495"/>
              <a:gd name="T13" fmla="*/ 262 h 1836"/>
              <a:gd name="T14" fmla="*/ 161 w 2495"/>
              <a:gd name="T15" fmla="*/ 247 h 1836"/>
              <a:gd name="T16" fmla="*/ 167 w 2495"/>
              <a:gd name="T17" fmla="*/ 228 h 1836"/>
              <a:gd name="T18" fmla="*/ 162 w 2495"/>
              <a:gd name="T19" fmla="*/ 205 h 1836"/>
              <a:gd name="T20" fmla="*/ 179 w 2495"/>
              <a:gd name="T21" fmla="*/ 166 h 1836"/>
              <a:gd name="T22" fmla="*/ 202 w 2495"/>
              <a:gd name="T23" fmla="*/ 148 h 1836"/>
              <a:gd name="T24" fmla="*/ 229 w 2495"/>
              <a:gd name="T25" fmla="*/ 102 h 1836"/>
              <a:gd name="T26" fmla="*/ 255 w 2495"/>
              <a:gd name="T27" fmla="*/ 60 h 1836"/>
              <a:gd name="T28" fmla="*/ 262 w 2495"/>
              <a:gd name="T29" fmla="*/ 34 h 1836"/>
              <a:gd name="T30" fmla="*/ 272 w 2495"/>
              <a:gd name="T31" fmla="*/ 22 h 1836"/>
              <a:gd name="T32" fmla="*/ 297 w 2495"/>
              <a:gd name="T33" fmla="*/ 20 h 1836"/>
              <a:gd name="T34" fmla="*/ 315 w 2495"/>
              <a:gd name="T35" fmla="*/ 0 h 1836"/>
              <a:gd name="T36" fmla="*/ 339 w 2495"/>
              <a:gd name="T37" fmla="*/ 11 h 1836"/>
              <a:gd name="T38" fmla="*/ 340 w 2495"/>
              <a:gd name="T39" fmla="*/ 16 h 1836"/>
              <a:gd name="T40" fmla="*/ 340 w 2495"/>
              <a:gd name="T41" fmla="*/ 21 h 1836"/>
              <a:gd name="T42" fmla="*/ 338 w 2495"/>
              <a:gd name="T43" fmla="*/ 37 h 1836"/>
              <a:gd name="T44" fmla="*/ 350 w 2495"/>
              <a:gd name="T45" fmla="*/ 57 h 1836"/>
              <a:gd name="T46" fmla="*/ 407 w 2495"/>
              <a:gd name="T47" fmla="*/ 91 h 1836"/>
              <a:gd name="T48" fmla="*/ 431 w 2495"/>
              <a:gd name="T49" fmla="*/ 87 h 1836"/>
              <a:gd name="T50" fmla="*/ 452 w 2495"/>
              <a:gd name="T51" fmla="*/ 108 h 1836"/>
              <a:gd name="T52" fmla="*/ 447 w 2495"/>
              <a:gd name="T53" fmla="*/ 119 h 1836"/>
              <a:gd name="T54" fmla="*/ 424 w 2495"/>
              <a:gd name="T55" fmla="*/ 108 h 1836"/>
              <a:gd name="T56" fmla="*/ 418 w 2495"/>
              <a:gd name="T57" fmla="*/ 131 h 1836"/>
              <a:gd name="T58" fmla="*/ 458 w 2495"/>
              <a:gd name="T59" fmla="*/ 142 h 1836"/>
              <a:gd name="T60" fmla="*/ 464 w 2495"/>
              <a:gd name="T61" fmla="*/ 171 h 1836"/>
              <a:gd name="T62" fmla="*/ 447 w 2495"/>
              <a:gd name="T63" fmla="*/ 188 h 1836"/>
              <a:gd name="T64" fmla="*/ 482 w 2495"/>
              <a:gd name="T65" fmla="*/ 193 h 1836"/>
              <a:gd name="T66" fmla="*/ 499 w 2495"/>
              <a:gd name="T67" fmla="*/ 193 h 1836"/>
              <a:gd name="T68" fmla="*/ 493 w 2495"/>
              <a:gd name="T69" fmla="*/ 217 h 1836"/>
              <a:gd name="T70" fmla="*/ 457 w 2495"/>
              <a:gd name="T71" fmla="*/ 234 h 1836"/>
              <a:gd name="T72" fmla="*/ 414 w 2495"/>
              <a:gd name="T73" fmla="*/ 240 h 1836"/>
              <a:gd name="T74" fmla="*/ 255 w 2495"/>
              <a:gd name="T75" fmla="*/ 287 h 1836"/>
              <a:gd name="T76" fmla="*/ 181 w 2495"/>
              <a:gd name="T77" fmla="*/ 318 h 1836"/>
              <a:gd name="T78" fmla="*/ 80 w 2495"/>
              <a:gd name="T79" fmla="*/ 346 h 1836"/>
              <a:gd name="T80" fmla="*/ 54 w 2495"/>
              <a:gd name="T81" fmla="*/ 359 h 1836"/>
              <a:gd name="T82" fmla="*/ 7 w 2495"/>
              <a:gd name="T83" fmla="*/ 367 h 1836"/>
              <a:gd name="T84" fmla="*/ 11 w 2495"/>
              <a:gd name="T85" fmla="*/ 350 h 1836"/>
              <a:gd name="T86" fmla="*/ 0 w 2495"/>
              <a:gd name="T87" fmla="*/ 324 h 1836"/>
              <a:gd name="T88" fmla="*/ 12 w 2495"/>
              <a:gd name="T89" fmla="*/ 303 h 1836"/>
              <a:gd name="T90" fmla="*/ 13 w 2495"/>
              <a:gd name="T91" fmla="*/ 280 h 1836"/>
              <a:gd name="T92" fmla="*/ 10 w 2495"/>
              <a:gd name="T93" fmla="*/ 256 h 18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495" h="1836">
                <a:moveTo>
                  <a:pt x="51" y="1279"/>
                </a:moveTo>
                <a:lnTo>
                  <a:pt x="175" y="1371"/>
                </a:lnTo>
                <a:lnTo>
                  <a:pt x="277" y="1363"/>
                </a:lnTo>
                <a:lnTo>
                  <a:pt x="339" y="1440"/>
                </a:lnTo>
                <a:lnTo>
                  <a:pt x="411" y="1462"/>
                </a:lnTo>
                <a:lnTo>
                  <a:pt x="486" y="1386"/>
                </a:lnTo>
                <a:lnTo>
                  <a:pt x="637" y="1310"/>
                </a:lnTo>
                <a:lnTo>
                  <a:pt x="804" y="1234"/>
                </a:lnTo>
                <a:lnTo>
                  <a:pt x="835" y="1143"/>
                </a:lnTo>
                <a:lnTo>
                  <a:pt x="811" y="1026"/>
                </a:lnTo>
                <a:lnTo>
                  <a:pt x="895" y="831"/>
                </a:lnTo>
                <a:lnTo>
                  <a:pt x="1010" y="740"/>
                </a:lnTo>
                <a:lnTo>
                  <a:pt x="1146" y="512"/>
                </a:lnTo>
                <a:lnTo>
                  <a:pt x="1275" y="299"/>
                </a:lnTo>
                <a:lnTo>
                  <a:pt x="1312" y="170"/>
                </a:lnTo>
                <a:lnTo>
                  <a:pt x="1358" y="109"/>
                </a:lnTo>
                <a:lnTo>
                  <a:pt x="1487" y="102"/>
                </a:lnTo>
                <a:lnTo>
                  <a:pt x="1574" y="0"/>
                </a:lnTo>
                <a:lnTo>
                  <a:pt x="1694" y="56"/>
                </a:lnTo>
                <a:lnTo>
                  <a:pt x="1698" y="78"/>
                </a:lnTo>
                <a:lnTo>
                  <a:pt x="1698" y="106"/>
                </a:lnTo>
                <a:lnTo>
                  <a:pt x="1692" y="185"/>
                </a:lnTo>
                <a:lnTo>
                  <a:pt x="1751" y="284"/>
                </a:lnTo>
                <a:lnTo>
                  <a:pt x="2034" y="455"/>
                </a:lnTo>
                <a:lnTo>
                  <a:pt x="2154" y="436"/>
                </a:lnTo>
                <a:lnTo>
                  <a:pt x="2262" y="540"/>
                </a:lnTo>
                <a:lnTo>
                  <a:pt x="2233" y="597"/>
                </a:lnTo>
                <a:lnTo>
                  <a:pt x="2119" y="540"/>
                </a:lnTo>
                <a:lnTo>
                  <a:pt x="2091" y="654"/>
                </a:lnTo>
                <a:lnTo>
                  <a:pt x="2290" y="711"/>
                </a:lnTo>
                <a:lnTo>
                  <a:pt x="2319" y="853"/>
                </a:lnTo>
                <a:lnTo>
                  <a:pt x="2233" y="940"/>
                </a:lnTo>
                <a:lnTo>
                  <a:pt x="2412" y="968"/>
                </a:lnTo>
                <a:lnTo>
                  <a:pt x="2495" y="968"/>
                </a:lnTo>
                <a:lnTo>
                  <a:pt x="2467" y="1088"/>
                </a:lnTo>
                <a:lnTo>
                  <a:pt x="2285" y="1173"/>
                </a:lnTo>
                <a:lnTo>
                  <a:pt x="2072" y="1199"/>
                </a:lnTo>
                <a:lnTo>
                  <a:pt x="1273" y="1436"/>
                </a:lnTo>
                <a:lnTo>
                  <a:pt x="904" y="1593"/>
                </a:lnTo>
                <a:lnTo>
                  <a:pt x="402" y="1733"/>
                </a:lnTo>
                <a:lnTo>
                  <a:pt x="268" y="1794"/>
                </a:lnTo>
                <a:lnTo>
                  <a:pt x="34" y="1836"/>
                </a:lnTo>
                <a:lnTo>
                  <a:pt x="54" y="1753"/>
                </a:lnTo>
                <a:lnTo>
                  <a:pt x="0" y="1620"/>
                </a:lnTo>
                <a:lnTo>
                  <a:pt x="58" y="1517"/>
                </a:lnTo>
                <a:lnTo>
                  <a:pt x="66" y="1400"/>
                </a:lnTo>
                <a:lnTo>
                  <a:pt x="51" y="1279"/>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56" name="Freeform 53">
            <a:extLst>
              <a:ext uri="{FF2B5EF4-FFF2-40B4-BE49-F238E27FC236}">
                <a16:creationId xmlns:a16="http://schemas.microsoft.com/office/drawing/2014/main" id="{53FF61F1-22A6-D341-B0E5-FCB82EAC249E}"/>
              </a:ext>
            </a:extLst>
          </p:cNvPr>
          <p:cNvSpPr>
            <a:spLocks/>
          </p:cNvSpPr>
          <p:nvPr userDrawn="1"/>
        </p:nvSpPr>
        <p:spPr bwMode="auto">
          <a:xfrm>
            <a:off x="7857429" y="2898406"/>
            <a:ext cx="530802" cy="519164"/>
          </a:xfrm>
          <a:custGeom>
            <a:avLst/>
            <a:gdLst>
              <a:gd name="T0" fmla="*/ 100 w 1790"/>
              <a:gd name="T1" fmla="*/ 5 h 1751"/>
              <a:gd name="T2" fmla="*/ 113 w 1790"/>
              <a:gd name="T3" fmla="*/ 0 h 1751"/>
              <a:gd name="T4" fmla="*/ 118 w 1790"/>
              <a:gd name="T5" fmla="*/ 52 h 1751"/>
              <a:gd name="T6" fmla="*/ 130 w 1790"/>
              <a:gd name="T7" fmla="*/ 72 h 1751"/>
              <a:gd name="T8" fmla="*/ 166 w 1790"/>
              <a:gd name="T9" fmla="*/ 65 h 1751"/>
              <a:gd name="T10" fmla="*/ 187 w 1790"/>
              <a:gd name="T11" fmla="*/ 49 h 1751"/>
              <a:gd name="T12" fmla="*/ 204 w 1790"/>
              <a:gd name="T13" fmla="*/ 49 h 1751"/>
              <a:gd name="T14" fmla="*/ 209 w 1790"/>
              <a:gd name="T15" fmla="*/ 78 h 1751"/>
              <a:gd name="T16" fmla="*/ 221 w 1790"/>
              <a:gd name="T17" fmla="*/ 78 h 1751"/>
              <a:gd name="T18" fmla="*/ 239 w 1790"/>
              <a:gd name="T19" fmla="*/ 58 h 1751"/>
              <a:gd name="T20" fmla="*/ 259 w 1790"/>
              <a:gd name="T21" fmla="*/ 46 h 1751"/>
              <a:gd name="T22" fmla="*/ 280 w 1790"/>
              <a:gd name="T23" fmla="*/ 42 h 1751"/>
              <a:gd name="T24" fmla="*/ 289 w 1790"/>
              <a:gd name="T25" fmla="*/ 27 h 1751"/>
              <a:gd name="T26" fmla="*/ 302 w 1790"/>
              <a:gd name="T27" fmla="*/ 21 h 1751"/>
              <a:gd name="T28" fmla="*/ 318 w 1790"/>
              <a:gd name="T29" fmla="*/ 32 h 1751"/>
              <a:gd name="T30" fmla="*/ 339 w 1790"/>
              <a:gd name="T31" fmla="*/ 40 h 1751"/>
              <a:gd name="T32" fmla="*/ 321 w 1790"/>
              <a:gd name="T33" fmla="*/ 61 h 1751"/>
              <a:gd name="T34" fmla="*/ 295 w 1790"/>
              <a:gd name="T35" fmla="*/ 62 h 1751"/>
              <a:gd name="T36" fmla="*/ 287 w 1790"/>
              <a:gd name="T37" fmla="*/ 74 h 1751"/>
              <a:gd name="T38" fmla="*/ 279 w 1790"/>
              <a:gd name="T39" fmla="*/ 100 h 1751"/>
              <a:gd name="T40" fmla="*/ 225 w 1790"/>
              <a:gd name="T41" fmla="*/ 188 h 1751"/>
              <a:gd name="T42" fmla="*/ 203 w 1790"/>
              <a:gd name="T43" fmla="*/ 206 h 1751"/>
              <a:gd name="T44" fmla="*/ 187 w 1790"/>
              <a:gd name="T45" fmla="*/ 245 h 1751"/>
              <a:gd name="T46" fmla="*/ 191 w 1790"/>
              <a:gd name="T47" fmla="*/ 268 h 1751"/>
              <a:gd name="T48" fmla="*/ 185 w 1790"/>
              <a:gd name="T49" fmla="*/ 286 h 1751"/>
              <a:gd name="T50" fmla="*/ 149 w 1790"/>
              <a:gd name="T51" fmla="*/ 303 h 1751"/>
              <a:gd name="T52" fmla="*/ 121 w 1790"/>
              <a:gd name="T53" fmla="*/ 317 h 1751"/>
              <a:gd name="T54" fmla="*/ 106 w 1790"/>
              <a:gd name="T55" fmla="*/ 332 h 1751"/>
              <a:gd name="T56" fmla="*/ 92 w 1790"/>
              <a:gd name="T57" fmla="*/ 327 h 1751"/>
              <a:gd name="T58" fmla="*/ 80 w 1790"/>
              <a:gd name="T59" fmla="*/ 312 h 1751"/>
              <a:gd name="T60" fmla="*/ 59 w 1790"/>
              <a:gd name="T61" fmla="*/ 314 h 1751"/>
              <a:gd name="T62" fmla="*/ 35 w 1790"/>
              <a:gd name="T63" fmla="*/ 296 h 1751"/>
              <a:gd name="T64" fmla="*/ 15 w 1790"/>
              <a:gd name="T65" fmla="*/ 279 h 1751"/>
              <a:gd name="T66" fmla="*/ 11 w 1790"/>
              <a:gd name="T67" fmla="*/ 245 h 1751"/>
              <a:gd name="T68" fmla="*/ 0 w 1790"/>
              <a:gd name="T69" fmla="*/ 233 h 1751"/>
              <a:gd name="T70" fmla="*/ 23 w 1790"/>
              <a:gd name="T71" fmla="*/ 210 h 1751"/>
              <a:gd name="T72" fmla="*/ 28 w 1790"/>
              <a:gd name="T73" fmla="*/ 191 h 1751"/>
              <a:gd name="T74" fmla="*/ 28 w 1790"/>
              <a:gd name="T75" fmla="*/ 165 h 1751"/>
              <a:gd name="T76" fmla="*/ 47 w 1790"/>
              <a:gd name="T77" fmla="*/ 168 h 1751"/>
              <a:gd name="T78" fmla="*/ 54 w 1790"/>
              <a:gd name="T79" fmla="*/ 150 h 1751"/>
              <a:gd name="T80" fmla="*/ 52 w 1790"/>
              <a:gd name="T81" fmla="*/ 131 h 1751"/>
              <a:gd name="T82" fmla="*/ 71 w 1790"/>
              <a:gd name="T83" fmla="*/ 117 h 1751"/>
              <a:gd name="T84" fmla="*/ 91 w 1790"/>
              <a:gd name="T85" fmla="*/ 90 h 1751"/>
              <a:gd name="T86" fmla="*/ 103 w 1790"/>
              <a:gd name="T87" fmla="*/ 56 h 1751"/>
              <a:gd name="T88" fmla="*/ 100 w 1790"/>
              <a:gd name="T89" fmla="*/ 5 h 175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790" h="1751">
                <a:moveTo>
                  <a:pt x="527" y="24"/>
                </a:moveTo>
                <a:lnTo>
                  <a:pt x="599" y="0"/>
                </a:lnTo>
                <a:lnTo>
                  <a:pt x="623" y="272"/>
                </a:lnTo>
                <a:lnTo>
                  <a:pt x="686" y="380"/>
                </a:lnTo>
                <a:lnTo>
                  <a:pt x="879" y="344"/>
                </a:lnTo>
                <a:lnTo>
                  <a:pt x="986" y="260"/>
                </a:lnTo>
                <a:lnTo>
                  <a:pt x="1076" y="260"/>
                </a:lnTo>
                <a:lnTo>
                  <a:pt x="1106" y="410"/>
                </a:lnTo>
                <a:lnTo>
                  <a:pt x="1166" y="410"/>
                </a:lnTo>
                <a:lnTo>
                  <a:pt x="1262" y="304"/>
                </a:lnTo>
                <a:lnTo>
                  <a:pt x="1366" y="240"/>
                </a:lnTo>
                <a:lnTo>
                  <a:pt x="1478" y="224"/>
                </a:lnTo>
                <a:lnTo>
                  <a:pt x="1526" y="140"/>
                </a:lnTo>
                <a:lnTo>
                  <a:pt x="1595" y="113"/>
                </a:lnTo>
                <a:lnTo>
                  <a:pt x="1678" y="168"/>
                </a:lnTo>
                <a:lnTo>
                  <a:pt x="1790" y="213"/>
                </a:lnTo>
                <a:lnTo>
                  <a:pt x="1694" y="320"/>
                </a:lnTo>
                <a:lnTo>
                  <a:pt x="1560" y="325"/>
                </a:lnTo>
                <a:lnTo>
                  <a:pt x="1513" y="391"/>
                </a:lnTo>
                <a:lnTo>
                  <a:pt x="1471" y="525"/>
                </a:lnTo>
                <a:lnTo>
                  <a:pt x="1190" y="991"/>
                </a:lnTo>
                <a:lnTo>
                  <a:pt x="1070" y="1087"/>
                </a:lnTo>
                <a:lnTo>
                  <a:pt x="987" y="1291"/>
                </a:lnTo>
                <a:lnTo>
                  <a:pt x="1007" y="1414"/>
                </a:lnTo>
                <a:lnTo>
                  <a:pt x="976" y="1510"/>
                </a:lnTo>
                <a:lnTo>
                  <a:pt x="786" y="1597"/>
                </a:lnTo>
                <a:lnTo>
                  <a:pt x="639" y="1672"/>
                </a:lnTo>
                <a:lnTo>
                  <a:pt x="561" y="1751"/>
                </a:lnTo>
                <a:lnTo>
                  <a:pt x="486" y="1726"/>
                </a:lnTo>
                <a:lnTo>
                  <a:pt x="423" y="1648"/>
                </a:lnTo>
                <a:lnTo>
                  <a:pt x="309" y="1654"/>
                </a:lnTo>
                <a:lnTo>
                  <a:pt x="186" y="1562"/>
                </a:lnTo>
                <a:lnTo>
                  <a:pt x="77" y="1471"/>
                </a:lnTo>
                <a:lnTo>
                  <a:pt x="56" y="1292"/>
                </a:lnTo>
                <a:lnTo>
                  <a:pt x="0" y="1228"/>
                </a:lnTo>
                <a:lnTo>
                  <a:pt x="123" y="1109"/>
                </a:lnTo>
                <a:lnTo>
                  <a:pt x="150" y="1007"/>
                </a:lnTo>
                <a:lnTo>
                  <a:pt x="150" y="872"/>
                </a:lnTo>
                <a:lnTo>
                  <a:pt x="248" y="886"/>
                </a:lnTo>
                <a:lnTo>
                  <a:pt x="287" y="792"/>
                </a:lnTo>
                <a:lnTo>
                  <a:pt x="273" y="690"/>
                </a:lnTo>
                <a:lnTo>
                  <a:pt x="374" y="615"/>
                </a:lnTo>
                <a:lnTo>
                  <a:pt x="483" y="476"/>
                </a:lnTo>
                <a:lnTo>
                  <a:pt x="543" y="294"/>
                </a:lnTo>
                <a:lnTo>
                  <a:pt x="527" y="24"/>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57" name="Freeform 54">
            <a:extLst>
              <a:ext uri="{FF2B5EF4-FFF2-40B4-BE49-F238E27FC236}">
                <a16:creationId xmlns:a16="http://schemas.microsoft.com/office/drawing/2014/main" id="{E98E0334-678B-0B46-8CB1-A9AFB6CB0B52}"/>
              </a:ext>
            </a:extLst>
          </p:cNvPr>
          <p:cNvSpPr>
            <a:spLocks/>
          </p:cNvSpPr>
          <p:nvPr userDrawn="1"/>
        </p:nvSpPr>
        <p:spPr bwMode="auto">
          <a:xfrm>
            <a:off x="8175285" y="2843676"/>
            <a:ext cx="524538" cy="259582"/>
          </a:xfrm>
          <a:custGeom>
            <a:avLst/>
            <a:gdLst>
              <a:gd name="T0" fmla="*/ 171 w 1675"/>
              <a:gd name="T1" fmla="*/ 132 h 830"/>
              <a:gd name="T2" fmla="*/ 227 w 1675"/>
              <a:gd name="T3" fmla="*/ 166 h 830"/>
              <a:gd name="T4" fmla="*/ 251 w 1675"/>
              <a:gd name="T5" fmla="*/ 162 h 830"/>
              <a:gd name="T6" fmla="*/ 254 w 1675"/>
              <a:gd name="T7" fmla="*/ 147 h 830"/>
              <a:gd name="T8" fmla="*/ 250 w 1675"/>
              <a:gd name="T9" fmla="*/ 139 h 830"/>
              <a:gd name="T10" fmla="*/ 250 w 1675"/>
              <a:gd name="T11" fmla="*/ 129 h 830"/>
              <a:gd name="T12" fmla="*/ 241 w 1675"/>
              <a:gd name="T13" fmla="*/ 116 h 830"/>
              <a:gd name="T14" fmla="*/ 233 w 1675"/>
              <a:gd name="T15" fmla="*/ 99 h 830"/>
              <a:gd name="T16" fmla="*/ 226 w 1675"/>
              <a:gd name="T17" fmla="*/ 79 h 830"/>
              <a:gd name="T18" fmla="*/ 218 w 1675"/>
              <a:gd name="T19" fmla="*/ 68 h 830"/>
              <a:gd name="T20" fmla="*/ 227 w 1675"/>
              <a:gd name="T21" fmla="*/ 50 h 830"/>
              <a:gd name="T22" fmla="*/ 227 w 1675"/>
              <a:gd name="T23" fmla="*/ 28 h 830"/>
              <a:gd name="T24" fmla="*/ 250 w 1675"/>
              <a:gd name="T25" fmla="*/ 45 h 830"/>
              <a:gd name="T26" fmla="*/ 246 w 1675"/>
              <a:gd name="T27" fmla="*/ 68 h 830"/>
              <a:gd name="T28" fmla="*/ 244 w 1675"/>
              <a:gd name="T29" fmla="*/ 84 h 830"/>
              <a:gd name="T30" fmla="*/ 255 w 1675"/>
              <a:gd name="T31" fmla="*/ 92 h 830"/>
              <a:gd name="T32" fmla="*/ 263 w 1675"/>
              <a:gd name="T33" fmla="*/ 100 h 830"/>
              <a:gd name="T34" fmla="*/ 259 w 1675"/>
              <a:gd name="T35" fmla="*/ 111 h 830"/>
              <a:gd name="T36" fmla="*/ 269 w 1675"/>
              <a:gd name="T37" fmla="*/ 123 h 830"/>
              <a:gd name="T38" fmla="*/ 284 w 1675"/>
              <a:gd name="T39" fmla="*/ 124 h 830"/>
              <a:gd name="T40" fmla="*/ 301 w 1675"/>
              <a:gd name="T41" fmla="*/ 141 h 830"/>
              <a:gd name="T42" fmla="*/ 316 w 1675"/>
              <a:gd name="T43" fmla="*/ 141 h 830"/>
              <a:gd name="T44" fmla="*/ 332 w 1675"/>
              <a:gd name="T45" fmla="*/ 137 h 830"/>
              <a:gd name="T46" fmla="*/ 334 w 1675"/>
              <a:gd name="T47" fmla="*/ 118 h 830"/>
              <a:gd name="T48" fmla="*/ 335 w 1675"/>
              <a:gd name="T49" fmla="*/ 103 h 830"/>
              <a:gd name="T50" fmla="*/ 321 w 1675"/>
              <a:gd name="T51" fmla="*/ 105 h 830"/>
              <a:gd name="T52" fmla="*/ 303 w 1675"/>
              <a:gd name="T53" fmla="*/ 113 h 830"/>
              <a:gd name="T54" fmla="*/ 297 w 1675"/>
              <a:gd name="T55" fmla="*/ 102 h 830"/>
              <a:gd name="T56" fmla="*/ 289 w 1675"/>
              <a:gd name="T57" fmla="*/ 82 h 830"/>
              <a:gd name="T58" fmla="*/ 284 w 1675"/>
              <a:gd name="T59" fmla="*/ 63 h 830"/>
              <a:gd name="T60" fmla="*/ 276 w 1675"/>
              <a:gd name="T61" fmla="*/ 50 h 830"/>
              <a:gd name="T62" fmla="*/ 272 w 1675"/>
              <a:gd name="T63" fmla="*/ 33 h 830"/>
              <a:gd name="T64" fmla="*/ 265 w 1675"/>
              <a:gd name="T65" fmla="*/ 19 h 830"/>
              <a:gd name="T66" fmla="*/ 258 w 1675"/>
              <a:gd name="T67" fmla="*/ 0 h 830"/>
              <a:gd name="T68" fmla="*/ 244 w 1675"/>
              <a:gd name="T69" fmla="*/ 9 h 830"/>
              <a:gd name="T70" fmla="*/ 233 w 1675"/>
              <a:gd name="T71" fmla="*/ 13 h 830"/>
              <a:gd name="T72" fmla="*/ 210 w 1675"/>
              <a:gd name="T73" fmla="*/ 11 h 830"/>
              <a:gd name="T74" fmla="*/ 195 w 1675"/>
              <a:gd name="T75" fmla="*/ 13 h 830"/>
              <a:gd name="T76" fmla="*/ 170 w 1675"/>
              <a:gd name="T77" fmla="*/ 24 h 830"/>
              <a:gd name="T78" fmla="*/ 147 w 1675"/>
              <a:gd name="T79" fmla="*/ 29 h 830"/>
              <a:gd name="T80" fmla="*/ 132 w 1675"/>
              <a:gd name="T81" fmla="*/ 46 h 830"/>
              <a:gd name="T82" fmla="*/ 100 w 1675"/>
              <a:gd name="T83" fmla="*/ 52 h 830"/>
              <a:gd name="T84" fmla="*/ 75 w 1675"/>
              <a:gd name="T85" fmla="*/ 61 h 830"/>
              <a:gd name="T86" fmla="*/ 33 w 1675"/>
              <a:gd name="T87" fmla="*/ 73 h 830"/>
              <a:gd name="T88" fmla="*/ 0 w 1675"/>
              <a:gd name="T89" fmla="*/ 85 h 830"/>
              <a:gd name="T90" fmla="*/ 6 w 1675"/>
              <a:gd name="T91" fmla="*/ 113 h 830"/>
              <a:gd name="T92" fmla="*/ 18 w 1675"/>
              <a:gd name="T93" fmla="*/ 113 h 830"/>
              <a:gd name="T94" fmla="*/ 36 w 1675"/>
              <a:gd name="T95" fmla="*/ 92 h 830"/>
              <a:gd name="T96" fmla="*/ 55 w 1675"/>
              <a:gd name="T97" fmla="*/ 81 h 830"/>
              <a:gd name="T98" fmla="*/ 76 w 1675"/>
              <a:gd name="T99" fmla="*/ 78 h 830"/>
              <a:gd name="T100" fmla="*/ 86 w 1675"/>
              <a:gd name="T101" fmla="*/ 62 h 830"/>
              <a:gd name="T102" fmla="*/ 98 w 1675"/>
              <a:gd name="T103" fmla="*/ 56 h 830"/>
              <a:gd name="T104" fmla="*/ 114 w 1675"/>
              <a:gd name="T105" fmla="*/ 67 h 830"/>
              <a:gd name="T106" fmla="*/ 136 w 1675"/>
              <a:gd name="T107" fmla="*/ 76 h 830"/>
              <a:gd name="T108" fmla="*/ 151 w 1675"/>
              <a:gd name="T109" fmla="*/ 82 h 830"/>
              <a:gd name="T110" fmla="*/ 160 w 1675"/>
              <a:gd name="T111" fmla="*/ 74 h 830"/>
              <a:gd name="T112" fmla="*/ 174 w 1675"/>
              <a:gd name="T113" fmla="*/ 85 h 830"/>
              <a:gd name="T114" fmla="*/ 161 w 1675"/>
              <a:gd name="T115" fmla="*/ 97 h 830"/>
              <a:gd name="T116" fmla="*/ 159 w 1675"/>
              <a:gd name="T117" fmla="*/ 113 h 830"/>
              <a:gd name="T118" fmla="*/ 171 w 1675"/>
              <a:gd name="T119" fmla="*/ 132 h 83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675" h="830">
                <a:moveTo>
                  <a:pt x="853" y="659"/>
                </a:moveTo>
                <a:lnTo>
                  <a:pt x="1136" y="830"/>
                </a:lnTo>
                <a:lnTo>
                  <a:pt x="1256" y="810"/>
                </a:lnTo>
                <a:lnTo>
                  <a:pt x="1269" y="736"/>
                </a:lnTo>
                <a:lnTo>
                  <a:pt x="1250" y="697"/>
                </a:lnTo>
                <a:lnTo>
                  <a:pt x="1250" y="646"/>
                </a:lnTo>
                <a:lnTo>
                  <a:pt x="1205" y="579"/>
                </a:lnTo>
                <a:lnTo>
                  <a:pt x="1165" y="494"/>
                </a:lnTo>
                <a:lnTo>
                  <a:pt x="1131" y="397"/>
                </a:lnTo>
                <a:lnTo>
                  <a:pt x="1091" y="340"/>
                </a:lnTo>
                <a:lnTo>
                  <a:pt x="1136" y="251"/>
                </a:lnTo>
                <a:lnTo>
                  <a:pt x="1136" y="138"/>
                </a:lnTo>
                <a:lnTo>
                  <a:pt x="1250" y="223"/>
                </a:lnTo>
                <a:lnTo>
                  <a:pt x="1228" y="340"/>
                </a:lnTo>
                <a:lnTo>
                  <a:pt x="1222" y="420"/>
                </a:lnTo>
                <a:lnTo>
                  <a:pt x="1273" y="460"/>
                </a:lnTo>
                <a:lnTo>
                  <a:pt x="1313" y="499"/>
                </a:lnTo>
                <a:lnTo>
                  <a:pt x="1296" y="556"/>
                </a:lnTo>
                <a:lnTo>
                  <a:pt x="1347" y="613"/>
                </a:lnTo>
                <a:lnTo>
                  <a:pt x="1421" y="619"/>
                </a:lnTo>
                <a:lnTo>
                  <a:pt x="1507" y="705"/>
                </a:lnTo>
                <a:lnTo>
                  <a:pt x="1581" y="703"/>
                </a:lnTo>
                <a:lnTo>
                  <a:pt x="1661" y="686"/>
                </a:lnTo>
                <a:lnTo>
                  <a:pt x="1672" y="590"/>
                </a:lnTo>
                <a:lnTo>
                  <a:pt x="1675" y="517"/>
                </a:lnTo>
                <a:lnTo>
                  <a:pt x="1605" y="527"/>
                </a:lnTo>
                <a:lnTo>
                  <a:pt x="1515" y="564"/>
                </a:lnTo>
                <a:lnTo>
                  <a:pt x="1484" y="511"/>
                </a:lnTo>
                <a:lnTo>
                  <a:pt x="1444" y="408"/>
                </a:lnTo>
                <a:lnTo>
                  <a:pt x="1418" y="314"/>
                </a:lnTo>
                <a:lnTo>
                  <a:pt x="1381" y="249"/>
                </a:lnTo>
                <a:lnTo>
                  <a:pt x="1362" y="163"/>
                </a:lnTo>
                <a:lnTo>
                  <a:pt x="1323" y="95"/>
                </a:lnTo>
                <a:lnTo>
                  <a:pt x="1288" y="0"/>
                </a:lnTo>
                <a:lnTo>
                  <a:pt x="1222" y="45"/>
                </a:lnTo>
                <a:lnTo>
                  <a:pt x="1165" y="63"/>
                </a:lnTo>
                <a:lnTo>
                  <a:pt x="1051" y="54"/>
                </a:lnTo>
                <a:lnTo>
                  <a:pt x="977" y="63"/>
                </a:lnTo>
                <a:lnTo>
                  <a:pt x="851" y="119"/>
                </a:lnTo>
                <a:lnTo>
                  <a:pt x="735" y="143"/>
                </a:lnTo>
                <a:lnTo>
                  <a:pt x="662" y="232"/>
                </a:lnTo>
                <a:lnTo>
                  <a:pt x="501" y="260"/>
                </a:lnTo>
                <a:lnTo>
                  <a:pt x="376" y="304"/>
                </a:lnTo>
                <a:lnTo>
                  <a:pt x="165" y="365"/>
                </a:lnTo>
                <a:lnTo>
                  <a:pt x="0" y="423"/>
                </a:lnTo>
                <a:lnTo>
                  <a:pt x="29" y="564"/>
                </a:lnTo>
                <a:lnTo>
                  <a:pt x="88" y="564"/>
                </a:lnTo>
                <a:lnTo>
                  <a:pt x="178" y="461"/>
                </a:lnTo>
                <a:lnTo>
                  <a:pt x="277" y="403"/>
                </a:lnTo>
                <a:lnTo>
                  <a:pt x="380" y="388"/>
                </a:lnTo>
                <a:lnTo>
                  <a:pt x="428" y="308"/>
                </a:lnTo>
                <a:lnTo>
                  <a:pt x="491" y="282"/>
                </a:lnTo>
                <a:lnTo>
                  <a:pt x="571" y="334"/>
                </a:lnTo>
                <a:lnTo>
                  <a:pt x="680" y="378"/>
                </a:lnTo>
                <a:lnTo>
                  <a:pt x="754" y="412"/>
                </a:lnTo>
                <a:lnTo>
                  <a:pt x="802" y="372"/>
                </a:lnTo>
                <a:lnTo>
                  <a:pt x="871" y="424"/>
                </a:lnTo>
                <a:lnTo>
                  <a:pt x="805" y="483"/>
                </a:lnTo>
                <a:lnTo>
                  <a:pt x="795" y="563"/>
                </a:lnTo>
                <a:lnTo>
                  <a:pt x="853" y="659"/>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58" name="Freeform 55">
            <a:extLst>
              <a:ext uri="{FF2B5EF4-FFF2-40B4-BE49-F238E27FC236}">
                <a16:creationId xmlns:a16="http://schemas.microsoft.com/office/drawing/2014/main" id="{9D0689CD-103C-164C-947F-A1DDEE5F9613}"/>
              </a:ext>
            </a:extLst>
          </p:cNvPr>
          <p:cNvSpPr>
            <a:spLocks/>
          </p:cNvSpPr>
          <p:nvPr userDrawn="1"/>
        </p:nvSpPr>
        <p:spPr bwMode="auto">
          <a:xfrm>
            <a:off x="8577692" y="2840549"/>
            <a:ext cx="129960" cy="179831"/>
          </a:xfrm>
          <a:custGeom>
            <a:avLst/>
            <a:gdLst>
              <a:gd name="T0" fmla="*/ 64 w 438"/>
              <a:gd name="T1" fmla="*/ 107 h 605"/>
              <a:gd name="T2" fmla="*/ 78 w 438"/>
              <a:gd name="T3" fmla="*/ 105 h 605"/>
              <a:gd name="T4" fmla="*/ 83 w 438"/>
              <a:gd name="T5" fmla="*/ 79 h 605"/>
              <a:gd name="T6" fmla="*/ 66 w 438"/>
              <a:gd name="T7" fmla="*/ 62 h 605"/>
              <a:gd name="T8" fmla="*/ 49 w 438"/>
              <a:gd name="T9" fmla="*/ 49 h 605"/>
              <a:gd name="T10" fmla="*/ 33 w 438"/>
              <a:gd name="T11" fmla="*/ 31 h 605"/>
              <a:gd name="T12" fmla="*/ 22 w 438"/>
              <a:gd name="T13" fmla="*/ 0 h 605"/>
              <a:gd name="T14" fmla="*/ 0 w 438"/>
              <a:gd name="T15" fmla="*/ 2 h 605"/>
              <a:gd name="T16" fmla="*/ 7 w 438"/>
              <a:gd name="T17" fmla="*/ 19 h 605"/>
              <a:gd name="T18" fmla="*/ 15 w 438"/>
              <a:gd name="T19" fmla="*/ 33 h 605"/>
              <a:gd name="T20" fmla="*/ 19 w 438"/>
              <a:gd name="T21" fmla="*/ 52 h 605"/>
              <a:gd name="T22" fmla="*/ 26 w 438"/>
              <a:gd name="T23" fmla="*/ 63 h 605"/>
              <a:gd name="T24" fmla="*/ 31 w 438"/>
              <a:gd name="T25" fmla="*/ 82 h 605"/>
              <a:gd name="T26" fmla="*/ 40 w 438"/>
              <a:gd name="T27" fmla="*/ 104 h 605"/>
              <a:gd name="T28" fmla="*/ 45 w 438"/>
              <a:gd name="T29" fmla="*/ 115 h 605"/>
              <a:gd name="T30" fmla="*/ 64 w 438"/>
              <a:gd name="T31" fmla="*/ 107 h 60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38" h="605">
                <a:moveTo>
                  <a:pt x="336" y="563"/>
                </a:moveTo>
                <a:lnTo>
                  <a:pt x="410" y="552"/>
                </a:lnTo>
                <a:lnTo>
                  <a:pt x="438" y="415"/>
                </a:lnTo>
                <a:lnTo>
                  <a:pt x="348" y="325"/>
                </a:lnTo>
                <a:lnTo>
                  <a:pt x="258" y="258"/>
                </a:lnTo>
                <a:lnTo>
                  <a:pt x="174" y="162"/>
                </a:lnTo>
                <a:lnTo>
                  <a:pt x="117" y="0"/>
                </a:lnTo>
                <a:lnTo>
                  <a:pt x="0" y="12"/>
                </a:lnTo>
                <a:lnTo>
                  <a:pt x="35" y="101"/>
                </a:lnTo>
                <a:lnTo>
                  <a:pt x="78" y="176"/>
                </a:lnTo>
                <a:lnTo>
                  <a:pt x="102" y="272"/>
                </a:lnTo>
                <a:lnTo>
                  <a:pt x="137" y="333"/>
                </a:lnTo>
                <a:lnTo>
                  <a:pt x="164" y="432"/>
                </a:lnTo>
                <a:lnTo>
                  <a:pt x="210" y="549"/>
                </a:lnTo>
                <a:lnTo>
                  <a:pt x="240" y="605"/>
                </a:lnTo>
                <a:lnTo>
                  <a:pt x="336" y="563"/>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59" name="Freeform 56">
            <a:extLst>
              <a:ext uri="{FF2B5EF4-FFF2-40B4-BE49-F238E27FC236}">
                <a16:creationId xmlns:a16="http://schemas.microsoft.com/office/drawing/2014/main" id="{4B5DFC2D-D40A-EC43-8DA1-98787666F016}"/>
              </a:ext>
            </a:extLst>
          </p:cNvPr>
          <p:cNvSpPr>
            <a:spLocks/>
          </p:cNvSpPr>
          <p:nvPr userDrawn="1"/>
        </p:nvSpPr>
        <p:spPr bwMode="auto">
          <a:xfrm>
            <a:off x="8645020" y="3057910"/>
            <a:ext cx="59500" cy="112590"/>
          </a:xfrm>
          <a:custGeom>
            <a:avLst/>
            <a:gdLst>
              <a:gd name="T0" fmla="*/ 1 w 198"/>
              <a:gd name="T1" fmla="*/ 4 h 384"/>
              <a:gd name="T2" fmla="*/ 16 w 198"/>
              <a:gd name="T3" fmla="*/ 3 h 384"/>
              <a:gd name="T4" fmla="*/ 32 w 198"/>
              <a:gd name="T5" fmla="*/ 0 h 384"/>
              <a:gd name="T6" fmla="*/ 38 w 198"/>
              <a:gd name="T7" fmla="*/ 24 h 384"/>
              <a:gd name="T8" fmla="*/ 37 w 198"/>
              <a:gd name="T9" fmla="*/ 45 h 384"/>
              <a:gd name="T10" fmla="*/ 30 w 198"/>
              <a:gd name="T11" fmla="*/ 61 h 384"/>
              <a:gd name="T12" fmla="*/ 24 w 198"/>
              <a:gd name="T13" fmla="*/ 70 h 384"/>
              <a:gd name="T14" fmla="*/ 18 w 198"/>
              <a:gd name="T15" fmla="*/ 72 h 384"/>
              <a:gd name="T16" fmla="*/ 10 w 198"/>
              <a:gd name="T17" fmla="*/ 59 h 384"/>
              <a:gd name="T18" fmla="*/ 6 w 198"/>
              <a:gd name="T19" fmla="*/ 41 h 384"/>
              <a:gd name="T20" fmla="*/ 0 w 198"/>
              <a:gd name="T21" fmla="*/ 27 h 384"/>
              <a:gd name="T22" fmla="*/ 1 w 198"/>
              <a:gd name="T23" fmla="*/ 4 h 38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8" h="384">
                <a:moveTo>
                  <a:pt x="3" y="20"/>
                </a:moveTo>
                <a:lnTo>
                  <a:pt x="84" y="18"/>
                </a:lnTo>
                <a:lnTo>
                  <a:pt x="168" y="0"/>
                </a:lnTo>
                <a:lnTo>
                  <a:pt x="198" y="126"/>
                </a:lnTo>
                <a:lnTo>
                  <a:pt x="192" y="240"/>
                </a:lnTo>
                <a:lnTo>
                  <a:pt x="156" y="324"/>
                </a:lnTo>
                <a:lnTo>
                  <a:pt x="125" y="372"/>
                </a:lnTo>
                <a:lnTo>
                  <a:pt x="96" y="384"/>
                </a:lnTo>
                <a:lnTo>
                  <a:pt x="54" y="312"/>
                </a:lnTo>
                <a:lnTo>
                  <a:pt x="30" y="216"/>
                </a:lnTo>
                <a:lnTo>
                  <a:pt x="0" y="144"/>
                </a:lnTo>
                <a:lnTo>
                  <a:pt x="3" y="2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60" name="Freeform 57">
            <a:extLst>
              <a:ext uri="{FF2B5EF4-FFF2-40B4-BE49-F238E27FC236}">
                <a16:creationId xmlns:a16="http://schemas.microsoft.com/office/drawing/2014/main" id="{A5F57B8A-E67E-634E-BC1F-C614E8CC9393}"/>
              </a:ext>
            </a:extLst>
          </p:cNvPr>
          <p:cNvSpPr>
            <a:spLocks/>
          </p:cNvSpPr>
          <p:nvPr userDrawn="1"/>
        </p:nvSpPr>
        <p:spPr bwMode="auto">
          <a:xfrm>
            <a:off x="8410153" y="2959393"/>
            <a:ext cx="37579" cy="34403"/>
          </a:xfrm>
          <a:custGeom>
            <a:avLst/>
            <a:gdLst>
              <a:gd name="T0" fmla="*/ 0 w 51"/>
              <a:gd name="T1" fmla="*/ 8 h 51"/>
              <a:gd name="T2" fmla="*/ 10 w 51"/>
              <a:gd name="T3" fmla="*/ 0 h 51"/>
              <a:gd name="T4" fmla="*/ 24 w 51"/>
              <a:gd name="T5" fmla="*/ 10 h 51"/>
              <a:gd name="T6" fmla="*/ 10 w 51"/>
              <a:gd name="T7" fmla="*/ 22 h 51"/>
              <a:gd name="T8" fmla="*/ 10 w 51"/>
              <a:gd name="T9" fmla="*/ 16 h 51"/>
              <a:gd name="T10" fmla="*/ 9 w 51"/>
              <a:gd name="T11" fmla="*/ 13 h 51"/>
              <a:gd name="T12" fmla="*/ 6 w 51"/>
              <a:gd name="T13" fmla="*/ 10 h 51"/>
              <a:gd name="T14" fmla="*/ 0 w 51"/>
              <a:gd name="T15" fmla="*/ 8 h 5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1" h="51">
                <a:moveTo>
                  <a:pt x="0" y="18"/>
                </a:moveTo>
                <a:lnTo>
                  <a:pt x="21" y="0"/>
                </a:lnTo>
                <a:lnTo>
                  <a:pt x="51" y="24"/>
                </a:lnTo>
                <a:lnTo>
                  <a:pt x="22" y="51"/>
                </a:lnTo>
                <a:lnTo>
                  <a:pt x="22" y="38"/>
                </a:lnTo>
                <a:lnTo>
                  <a:pt x="20" y="29"/>
                </a:lnTo>
                <a:lnTo>
                  <a:pt x="12" y="23"/>
                </a:lnTo>
                <a:lnTo>
                  <a:pt x="0" y="18"/>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grpSp>
        <p:nvGrpSpPr>
          <p:cNvPr id="61" name="组合 213">
            <a:extLst>
              <a:ext uri="{FF2B5EF4-FFF2-40B4-BE49-F238E27FC236}">
                <a16:creationId xmlns:a16="http://schemas.microsoft.com/office/drawing/2014/main" id="{A4801A59-DE35-4B4A-9E65-BD8F0E51114B}"/>
              </a:ext>
            </a:extLst>
          </p:cNvPr>
          <p:cNvGrpSpPr/>
          <p:nvPr userDrawn="1"/>
        </p:nvGrpSpPr>
        <p:grpSpPr>
          <a:xfrm>
            <a:off x="3822638" y="5211306"/>
            <a:ext cx="988015" cy="624378"/>
            <a:chOff x="2865629" y="4574411"/>
            <a:chExt cx="734466" cy="464147"/>
          </a:xfrm>
          <a:solidFill>
            <a:schemeClr val="bg1">
              <a:lumMod val="85000"/>
            </a:schemeClr>
          </a:solidFill>
        </p:grpSpPr>
        <p:sp>
          <p:nvSpPr>
            <p:cNvPr id="62" name="Freeform 63">
              <a:extLst>
                <a:ext uri="{FF2B5EF4-FFF2-40B4-BE49-F238E27FC236}">
                  <a16:creationId xmlns:a16="http://schemas.microsoft.com/office/drawing/2014/main" id="{BF45B151-AFA2-3B4C-AF62-914A905099E1}"/>
                </a:ext>
              </a:extLst>
            </p:cNvPr>
            <p:cNvSpPr>
              <a:spLocks/>
            </p:cNvSpPr>
            <p:nvPr/>
          </p:nvSpPr>
          <p:spPr bwMode="auto">
            <a:xfrm>
              <a:off x="3416188" y="4822342"/>
              <a:ext cx="183907" cy="216216"/>
            </a:xfrm>
            <a:custGeom>
              <a:avLst/>
              <a:gdLst>
                <a:gd name="T0" fmla="*/ 43 w 834"/>
                <a:gd name="T1" fmla="*/ 181 h 980"/>
                <a:gd name="T2" fmla="*/ 35 w 834"/>
                <a:gd name="T3" fmla="*/ 172 h 980"/>
                <a:gd name="T4" fmla="*/ 26 w 834"/>
                <a:gd name="T5" fmla="*/ 155 h 980"/>
                <a:gd name="T6" fmla="*/ 32 w 834"/>
                <a:gd name="T7" fmla="*/ 143 h 980"/>
                <a:gd name="T8" fmla="*/ 26 w 834"/>
                <a:gd name="T9" fmla="*/ 124 h 980"/>
                <a:gd name="T10" fmla="*/ 17 w 834"/>
                <a:gd name="T11" fmla="*/ 103 h 980"/>
                <a:gd name="T12" fmla="*/ 0 w 834"/>
                <a:gd name="T13" fmla="*/ 86 h 980"/>
                <a:gd name="T14" fmla="*/ 9 w 834"/>
                <a:gd name="T15" fmla="*/ 69 h 980"/>
                <a:gd name="T16" fmla="*/ 19 w 834"/>
                <a:gd name="T17" fmla="*/ 55 h 980"/>
                <a:gd name="T18" fmla="*/ 28 w 834"/>
                <a:gd name="T19" fmla="*/ 46 h 980"/>
                <a:gd name="T20" fmla="*/ 20 w 834"/>
                <a:gd name="T21" fmla="*/ 30 h 980"/>
                <a:gd name="T22" fmla="*/ 9 w 834"/>
                <a:gd name="T23" fmla="*/ 26 h 980"/>
                <a:gd name="T24" fmla="*/ 9 w 834"/>
                <a:gd name="T25" fmla="*/ 16 h 980"/>
                <a:gd name="T26" fmla="*/ 17 w 834"/>
                <a:gd name="T27" fmla="*/ 0 h 980"/>
                <a:gd name="T28" fmla="*/ 26 w 834"/>
                <a:gd name="T29" fmla="*/ 10 h 980"/>
                <a:gd name="T30" fmla="*/ 44 w 834"/>
                <a:gd name="T31" fmla="*/ 17 h 980"/>
                <a:gd name="T32" fmla="*/ 60 w 834"/>
                <a:gd name="T33" fmla="*/ 17 h 980"/>
                <a:gd name="T34" fmla="*/ 76 w 834"/>
                <a:gd name="T35" fmla="*/ 24 h 980"/>
                <a:gd name="T36" fmla="*/ 91 w 834"/>
                <a:gd name="T37" fmla="*/ 27 h 980"/>
                <a:gd name="T38" fmla="*/ 103 w 834"/>
                <a:gd name="T39" fmla="*/ 43 h 980"/>
                <a:gd name="T40" fmla="*/ 117 w 834"/>
                <a:gd name="T41" fmla="*/ 54 h 980"/>
                <a:gd name="T42" fmla="*/ 120 w 834"/>
                <a:gd name="T43" fmla="*/ 69 h 980"/>
                <a:gd name="T44" fmla="*/ 144 w 834"/>
                <a:gd name="T45" fmla="*/ 78 h 980"/>
                <a:gd name="T46" fmla="*/ 158 w 834"/>
                <a:gd name="T47" fmla="*/ 92 h 980"/>
                <a:gd name="T48" fmla="*/ 150 w 834"/>
                <a:gd name="T49" fmla="*/ 102 h 980"/>
                <a:gd name="T50" fmla="*/ 140 w 834"/>
                <a:gd name="T51" fmla="*/ 121 h 980"/>
                <a:gd name="T52" fmla="*/ 125 w 834"/>
                <a:gd name="T53" fmla="*/ 124 h 980"/>
                <a:gd name="T54" fmla="*/ 103 w 834"/>
                <a:gd name="T55" fmla="*/ 134 h 980"/>
                <a:gd name="T56" fmla="*/ 91 w 834"/>
                <a:gd name="T57" fmla="*/ 147 h 980"/>
                <a:gd name="T58" fmla="*/ 79 w 834"/>
                <a:gd name="T59" fmla="*/ 157 h 980"/>
                <a:gd name="T60" fmla="*/ 76 w 834"/>
                <a:gd name="T61" fmla="*/ 171 h 980"/>
                <a:gd name="T62" fmla="*/ 67 w 834"/>
                <a:gd name="T63" fmla="*/ 186 h 980"/>
                <a:gd name="T64" fmla="*/ 43 w 834"/>
                <a:gd name="T65" fmla="*/ 181 h 9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34" h="980">
                  <a:moveTo>
                    <a:pt x="226" y="952"/>
                  </a:moveTo>
                  <a:lnTo>
                    <a:pt x="186" y="908"/>
                  </a:lnTo>
                  <a:lnTo>
                    <a:pt x="136" y="816"/>
                  </a:lnTo>
                  <a:lnTo>
                    <a:pt x="170" y="756"/>
                  </a:lnTo>
                  <a:lnTo>
                    <a:pt x="138" y="652"/>
                  </a:lnTo>
                  <a:lnTo>
                    <a:pt x="90" y="544"/>
                  </a:lnTo>
                  <a:lnTo>
                    <a:pt x="0" y="453"/>
                  </a:lnTo>
                  <a:lnTo>
                    <a:pt x="45" y="363"/>
                  </a:lnTo>
                  <a:lnTo>
                    <a:pt x="98" y="292"/>
                  </a:lnTo>
                  <a:lnTo>
                    <a:pt x="146" y="244"/>
                  </a:lnTo>
                  <a:lnTo>
                    <a:pt x="106" y="156"/>
                  </a:lnTo>
                  <a:lnTo>
                    <a:pt x="45" y="136"/>
                  </a:lnTo>
                  <a:lnTo>
                    <a:pt x="50" y="84"/>
                  </a:lnTo>
                  <a:lnTo>
                    <a:pt x="90" y="0"/>
                  </a:lnTo>
                  <a:lnTo>
                    <a:pt x="138" y="52"/>
                  </a:lnTo>
                  <a:lnTo>
                    <a:pt x="234" y="92"/>
                  </a:lnTo>
                  <a:lnTo>
                    <a:pt x="317" y="91"/>
                  </a:lnTo>
                  <a:lnTo>
                    <a:pt x="402" y="124"/>
                  </a:lnTo>
                  <a:lnTo>
                    <a:pt x="482" y="140"/>
                  </a:lnTo>
                  <a:lnTo>
                    <a:pt x="544" y="227"/>
                  </a:lnTo>
                  <a:lnTo>
                    <a:pt x="618" y="284"/>
                  </a:lnTo>
                  <a:lnTo>
                    <a:pt x="635" y="363"/>
                  </a:lnTo>
                  <a:lnTo>
                    <a:pt x="762" y="412"/>
                  </a:lnTo>
                  <a:lnTo>
                    <a:pt x="834" y="484"/>
                  </a:lnTo>
                  <a:lnTo>
                    <a:pt x="794" y="540"/>
                  </a:lnTo>
                  <a:lnTo>
                    <a:pt x="738" y="636"/>
                  </a:lnTo>
                  <a:lnTo>
                    <a:pt x="658" y="652"/>
                  </a:lnTo>
                  <a:lnTo>
                    <a:pt x="546" y="708"/>
                  </a:lnTo>
                  <a:lnTo>
                    <a:pt x="482" y="772"/>
                  </a:lnTo>
                  <a:lnTo>
                    <a:pt x="418" y="828"/>
                  </a:lnTo>
                  <a:lnTo>
                    <a:pt x="402" y="900"/>
                  </a:lnTo>
                  <a:lnTo>
                    <a:pt x="354" y="980"/>
                  </a:lnTo>
                  <a:lnTo>
                    <a:pt x="226" y="952"/>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63" name="Freeform 64">
              <a:extLst>
                <a:ext uri="{FF2B5EF4-FFF2-40B4-BE49-F238E27FC236}">
                  <a16:creationId xmlns:a16="http://schemas.microsoft.com/office/drawing/2014/main" id="{072F0253-175C-074D-8802-3F84C6013E3C}"/>
                </a:ext>
              </a:extLst>
            </p:cNvPr>
            <p:cNvSpPr>
              <a:spLocks/>
            </p:cNvSpPr>
            <p:nvPr/>
          </p:nvSpPr>
          <p:spPr bwMode="auto">
            <a:xfrm>
              <a:off x="3076310" y="4642159"/>
              <a:ext cx="90790" cy="80209"/>
            </a:xfrm>
            <a:custGeom>
              <a:avLst/>
              <a:gdLst>
                <a:gd name="T0" fmla="*/ 0 w 414"/>
                <a:gd name="T1" fmla="*/ 20 h 364"/>
                <a:gd name="T2" fmla="*/ 20 w 414"/>
                <a:gd name="T3" fmla="*/ 18 h 364"/>
                <a:gd name="T4" fmla="*/ 24 w 414"/>
                <a:gd name="T5" fmla="*/ 7 h 364"/>
                <a:gd name="T6" fmla="*/ 37 w 414"/>
                <a:gd name="T7" fmla="*/ 0 h 364"/>
                <a:gd name="T8" fmla="*/ 49 w 414"/>
                <a:gd name="T9" fmla="*/ 13 h 364"/>
                <a:gd name="T10" fmla="*/ 57 w 414"/>
                <a:gd name="T11" fmla="*/ 30 h 364"/>
                <a:gd name="T12" fmla="*/ 66 w 414"/>
                <a:gd name="T13" fmla="*/ 35 h 364"/>
                <a:gd name="T14" fmla="*/ 77 w 414"/>
                <a:gd name="T15" fmla="*/ 39 h 364"/>
                <a:gd name="T16" fmla="*/ 78 w 414"/>
                <a:gd name="T17" fmla="*/ 52 h 364"/>
                <a:gd name="T18" fmla="*/ 61 w 414"/>
                <a:gd name="T19" fmla="*/ 61 h 364"/>
                <a:gd name="T20" fmla="*/ 43 w 414"/>
                <a:gd name="T21" fmla="*/ 69 h 364"/>
                <a:gd name="T22" fmla="*/ 26 w 414"/>
                <a:gd name="T23" fmla="*/ 60 h 364"/>
                <a:gd name="T24" fmla="*/ 17 w 414"/>
                <a:gd name="T25" fmla="*/ 52 h 364"/>
                <a:gd name="T26" fmla="*/ 17 w 414"/>
                <a:gd name="T27" fmla="*/ 43 h 364"/>
                <a:gd name="T28" fmla="*/ 2 w 414"/>
                <a:gd name="T29" fmla="*/ 36 h 364"/>
                <a:gd name="T30" fmla="*/ 0 w 414"/>
                <a:gd name="T31" fmla="*/ 20 h 36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14" h="364">
                  <a:moveTo>
                    <a:pt x="0" y="108"/>
                  </a:moveTo>
                  <a:lnTo>
                    <a:pt x="108" y="96"/>
                  </a:lnTo>
                  <a:lnTo>
                    <a:pt x="126" y="36"/>
                  </a:lnTo>
                  <a:lnTo>
                    <a:pt x="198" y="0"/>
                  </a:lnTo>
                  <a:lnTo>
                    <a:pt x="258" y="66"/>
                  </a:lnTo>
                  <a:lnTo>
                    <a:pt x="300" y="156"/>
                  </a:lnTo>
                  <a:lnTo>
                    <a:pt x="348" y="186"/>
                  </a:lnTo>
                  <a:lnTo>
                    <a:pt x="408" y="204"/>
                  </a:lnTo>
                  <a:lnTo>
                    <a:pt x="414" y="276"/>
                  </a:lnTo>
                  <a:lnTo>
                    <a:pt x="324" y="324"/>
                  </a:lnTo>
                  <a:lnTo>
                    <a:pt x="226" y="364"/>
                  </a:lnTo>
                  <a:lnTo>
                    <a:pt x="136" y="319"/>
                  </a:lnTo>
                  <a:lnTo>
                    <a:pt x="90" y="274"/>
                  </a:lnTo>
                  <a:lnTo>
                    <a:pt x="90" y="228"/>
                  </a:lnTo>
                  <a:lnTo>
                    <a:pt x="12" y="192"/>
                  </a:lnTo>
                  <a:lnTo>
                    <a:pt x="0" y="108"/>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64" name="Freeform 65">
              <a:extLst>
                <a:ext uri="{FF2B5EF4-FFF2-40B4-BE49-F238E27FC236}">
                  <a16:creationId xmlns:a16="http://schemas.microsoft.com/office/drawing/2014/main" id="{2ADF3965-B2CD-8046-9815-11683455BAA3}"/>
                </a:ext>
              </a:extLst>
            </p:cNvPr>
            <p:cNvSpPr>
              <a:spLocks/>
            </p:cNvSpPr>
            <p:nvPr/>
          </p:nvSpPr>
          <p:spPr bwMode="auto">
            <a:xfrm>
              <a:off x="2865629" y="4574411"/>
              <a:ext cx="62854" cy="58123"/>
            </a:xfrm>
            <a:custGeom>
              <a:avLst/>
              <a:gdLst>
                <a:gd name="T0" fmla="*/ 47 w 285"/>
                <a:gd name="T1" fmla="*/ 47 h 259"/>
                <a:gd name="T2" fmla="*/ 54 w 285"/>
                <a:gd name="T3" fmla="*/ 35 h 259"/>
                <a:gd name="T4" fmla="*/ 54 w 285"/>
                <a:gd name="T5" fmla="*/ 18 h 259"/>
                <a:gd name="T6" fmla="*/ 52 w 285"/>
                <a:gd name="T7" fmla="*/ 1 h 259"/>
                <a:gd name="T8" fmla="*/ 37 w 285"/>
                <a:gd name="T9" fmla="*/ 0 h 259"/>
                <a:gd name="T10" fmla="*/ 23 w 285"/>
                <a:gd name="T11" fmla="*/ 1 h 259"/>
                <a:gd name="T12" fmla="*/ 11 w 285"/>
                <a:gd name="T13" fmla="*/ 9 h 259"/>
                <a:gd name="T14" fmla="*/ 2 w 285"/>
                <a:gd name="T15" fmla="*/ 26 h 259"/>
                <a:gd name="T16" fmla="*/ 0 w 285"/>
                <a:gd name="T17" fmla="*/ 40 h 259"/>
                <a:gd name="T18" fmla="*/ 8 w 285"/>
                <a:gd name="T19" fmla="*/ 47 h 259"/>
                <a:gd name="T20" fmla="*/ 20 w 285"/>
                <a:gd name="T21" fmla="*/ 44 h 259"/>
                <a:gd name="T22" fmla="*/ 33 w 285"/>
                <a:gd name="T23" fmla="*/ 50 h 259"/>
                <a:gd name="T24" fmla="*/ 47 w 285"/>
                <a:gd name="T25" fmla="*/ 47 h 2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85" h="259">
                  <a:moveTo>
                    <a:pt x="246" y="241"/>
                  </a:moveTo>
                  <a:lnTo>
                    <a:pt x="285" y="182"/>
                  </a:lnTo>
                  <a:lnTo>
                    <a:pt x="285" y="91"/>
                  </a:lnTo>
                  <a:lnTo>
                    <a:pt x="276" y="7"/>
                  </a:lnTo>
                  <a:lnTo>
                    <a:pt x="194" y="0"/>
                  </a:lnTo>
                  <a:lnTo>
                    <a:pt x="120" y="7"/>
                  </a:lnTo>
                  <a:lnTo>
                    <a:pt x="58" y="46"/>
                  </a:lnTo>
                  <a:lnTo>
                    <a:pt x="13" y="136"/>
                  </a:lnTo>
                  <a:lnTo>
                    <a:pt x="0" y="205"/>
                  </a:lnTo>
                  <a:lnTo>
                    <a:pt x="41" y="241"/>
                  </a:lnTo>
                  <a:lnTo>
                    <a:pt x="104" y="227"/>
                  </a:lnTo>
                  <a:lnTo>
                    <a:pt x="173" y="259"/>
                  </a:lnTo>
                  <a:lnTo>
                    <a:pt x="246" y="241"/>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65" name="Freeform 66">
              <a:extLst>
                <a:ext uri="{FF2B5EF4-FFF2-40B4-BE49-F238E27FC236}">
                  <a16:creationId xmlns:a16="http://schemas.microsoft.com/office/drawing/2014/main" id="{EBD69C6A-7E79-A94F-8214-543D0522AFB9}"/>
                </a:ext>
              </a:extLst>
            </p:cNvPr>
            <p:cNvSpPr>
              <a:spLocks/>
            </p:cNvSpPr>
            <p:nvPr/>
          </p:nvSpPr>
          <p:spPr bwMode="auto">
            <a:xfrm>
              <a:off x="3321359" y="4727017"/>
              <a:ext cx="100101" cy="66260"/>
            </a:xfrm>
            <a:custGeom>
              <a:avLst/>
              <a:gdLst>
                <a:gd name="T0" fmla="*/ 50 w 453"/>
                <a:gd name="T1" fmla="*/ 57 h 300"/>
                <a:gd name="T2" fmla="*/ 43 w 453"/>
                <a:gd name="T3" fmla="*/ 48 h 300"/>
                <a:gd name="T4" fmla="*/ 36 w 453"/>
                <a:gd name="T5" fmla="*/ 38 h 300"/>
                <a:gd name="T6" fmla="*/ 23 w 453"/>
                <a:gd name="T7" fmla="*/ 29 h 300"/>
                <a:gd name="T8" fmla="*/ 9 w 453"/>
                <a:gd name="T9" fmla="*/ 31 h 300"/>
                <a:gd name="T10" fmla="*/ 2 w 453"/>
                <a:gd name="T11" fmla="*/ 22 h 300"/>
                <a:gd name="T12" fmla="*/ 0 w 453"/>
                <a:gd name="T13" fmla="*/ 13 h 300"/>
                <a:gd name="T14" fmla="*/ 9 w 453"/>
                <a:gd name="T15" fmla="*/ 5 h 300"/>
                <a:gd name="T16" fmla="*/ 10 w 453"/>
                <a:gd name="T17" fmla="*/ 0 h 300"/>
                <a:gd name="T18" fmla="*/ 26 w 453"/>
                <a:gd name="T19" fmla="*/ 5 h 300"/>
                <a:gd name="T20" fmla="*/ 37 w 453"/>
                <a:gd name="T21" fmla="*/ 9 h 300"/>
                <a:gd name="T22" fmla="*/ 43 w 453"/>
                <a:gd name="T23" fmla="*/ 5 h 300"/>
                <a:gd name="T24" fmla="*/ 61 w 453"/>
                <a:gd name="T25" fmla="*/ 2 h 300"/>
                <a:gd name="T26" fmla="*/ 69 w 453"/>
                <a:gd name="T27" fmla="*/ 13 h 300"/>
                <a:gd name="T28" fmla="*/ 86 w 453"/>
                <a:gd name="T29" fmla="*/ 22 h 300"/>
                <a:gd name="T30" fmla="*/ 86 w 453"/>
                <a:gd name="T31" fmla="*/ 39 h 300"/>
                <a:gd name="T32" fmla="*/ 74 w 453"/>
                <a:gd name="T33" fmla="*/ 49 h 300"/>
                <a:gd name="T34" fmla="*/ 67 w 453"/>
                <a:gd name="T35" fmla="*/ 50 h 300"/>
                <a:gd name="T36" fmla="*/ 58 w 453"/>
                <a:gd name="T37" fmla="*/ 51 h 300"/>
                <a:gd name="T38" fmla="*/ 50 w 453"/>
                <a:gd name="T39" fmla="*/ 57 h 30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53" h="300">
                  <a:moveTo>
                    <a:pt x="265" y="300"/>
                  </a:moveTo>
                  <a:lnTo>
                    <a:pt x="226" y="252"/>
                  </a:lnTo>
                  <a:lnTo>
                    <a:pt x="187" y="198"/>
                  </a:lnTo>
                  <a:lnTo>
                    <a:pt x="121" y="150"/>
                  </a:lnTo>
                  <a:lnTo>
                    <a:pt x="45" y="162"/>
                  </a:lnTo>
                  <a:lnTo>
                    <a:pt x="13" y="114"/>
                  </a:lnTo>
                  <a:lnTo>
                    <a:pt x="0" y="71"/>
                  </a:lnTo>
                  <a:lnTo>
                    <a:pt x="45" y="26"/>
                  </a:lnTo>
                  <a:lnTo>
                    <a:pt x="55" y="0"/>
                  </a:lnTo>
                  <a:lnTo>
                    <a:pt x="136" y="26"/>
                  </a:lnTo>
                  <a:lnTo>
                    <a:pt x="193" y="48"/>
                  </a:lnTo>
                  <a:lnTo>
                    <a:pt x="226" y="26"/>
                  </a:lnTo>
                  <a:lnTo>
                    <a:pt x="319" y="12"/>
                  </a:lnTo>
                  <a:lnTo>
                    <a:pt x="363" y="71"/>
                  </a:lnTo>
                  <a:lnTo>
                    <a:pt x="453" y="116"/>
                  </a:lnTo>
                  <a:lnTo>
                    <a:pt x="453" y="207"/>
                  </a:lnTo>
                  <a:lnTo>
                    <a:pt x="391" y="258"/>
                  </a:lnTo>
                  <a:lnTo>
                    <a:pt x="355" y="264"/>
                  </a:lnTo>
                  <a:lnTo>
                    <a:pt x="307" y="270"/>
                  </a:lnTo>
                  <a:lnTo>
                    <a:pt x="265" y="300"/>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66" name="Freeform 67">
              <a:extLst>
                <a:ext uri="{FF2B5EF4-FFF2-40B4-BE49-F238E27FC236}">
                  <a16:creationId xmlns:a16="http://schemas.microsoft.com/office/drawing/2014/main" id="{F2A558C1-C7BA-374A-AE94-B03BE85573C0}"/>
                </a:ext>
              </a:extLst>
            </p:cNvPr>
            <p:cNvSpPr>
              <a:spLocks/>
            </p:cNvSpPr>
            <p:nvPr/>
          </p:nvSpPr>
          <p:spPr bwMode="auto">
            <a:xfrm>
              <a:off x="3214386" y="4667151"/>
              <a:ext cx="89626" cy="30224"/>
            </a:xfrm>
            <a:custGeom>
              <a:avLst/>
              <a:gdLst>
                <a:gd name="T0" fmla="*/ 27 w 409"/>
                <a:gd name="T1" fmla="*/ 2 h 136"/>
                <a:gd name="T2" fmla="*/ 13 w 409"/>
                <a:gd name="T3" fmla="*/ 0 h 136"/>
                <a:gd name="T4" fmla="*/ 0 w 409"/>
                <a:gd name="T5" fmla="*/ 9 h 136"/>
                <a:gd name="T6" fmla="*/ 8 w 409"/>
                <a:gd name="T7" fmla="*/ 21 h 136"/>
                <a:gd name="T8" fmla="*/ 17 w 409"/>
                <a:gd name="T9" fmla="*/ 26 h 136"/>
                <a:gd name="T10" fmla="*/ 34 w 409"/>
                <a:gd name="T11" fmla="*/ 17 h 136"/>
                <a:gd name="T12" fmla="*/ 43 w 409"/>
                <a:gd name="T13" fmla="*/ 17 h 136"/>
                <a:gd name="T14" fmla="*/ 63 w 409"/>
                <a:gd name="T15" fmla="*/ 22 h 136"/>
                <a:gd name="T16" fmla="*/ 70 w 409"/>
                <a:gd name="T17" fmla="*/ 19 h 136"/>
                <a:gd name="T18" fmla="*/ 77 w 409"/>
                <a:gd name="T19" fmla="*/ 17 h 136"/>
                <a:gd name="T20" fmla="*/ 77 w 409"/>
                <a:gd name="T21" fmla="*/ 9 h 136"/>
                <a:gd name="T22" fmla="*/ 68 w 409"/>
                <a:gd name="T23" fmla="*/ 0 h 136"/>
                <a:gd name="T24" fmla="*/ 57 w 409"/>
                <a:gd name="T25" fmla="*/ 3 h 136"/>
                <a:gd name="T26" fmla="*/ 43 w 409"/>
                <a:gd name="T27" fmla="*/ 9 h 136"/>
                <a:gd name="T28" fmla="*/ 27 w 409"/>
                <a:gd name="T29" fmla="*/ 2 h 1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09" h="136">
                  <a:moveTo>
                    <a:pt x="146" y="8"/>
                  </a:moveTo>
                  <a:lnTo>
                    <a:pt x="68" y="2"/>
                  </a:lnTo>
                  <a:lnTo>
                    <a:pt x="0" y="45"/>
                  </a:lnTo>
                  <a:lnTo>
                    <a:pt x="44" y="110"/>
                  </a:lnTo>
                  <a:lnTo>
                    <a:pt x="91" y="136"/>
                  </a:lnTo>
                  <a:lnTo>
                    <a:pt x="182" y="90"/>
                  </a:lnTo>
                  <a:lnTo>
                    <a:pt x="227" y="90"/>
                  </a:lnTo>
                  <a:lnTo>
                    <a:pt x="332" y="116"/>
                  </a:lnTo>
                  <a:lnTo>
                    <a:pt x="374" y="98"/>
                  </a:lnTo>
                  <a:lnTo>
                    <a:pt x="409" y="90"/>
                  </a:lnTo>
                  <a:lnTo>
                    <a:pt x="409" y="45"/>
                  </a:lnTo>
                  <a:lnTo>
                    <a:pt x="363" y="0"/>
                  </a:lnTo>
                  <a:lnTo>
                    <a:pt x="302" y="14"/>
                  </a:lnTo>
                  <a:lnTo>
                    <a:pt x="227" y="45"/>
                  </a:lnTo>
                  <a:lnTo>
                    <a:pt x="146" y="8"/>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
          <p:nvSpPr>
            <p:cNvPr id="67" name="Freeform 68">
              <a:extLst>
                <a:ext uri="{FF2B5EF4-FFF2-40B4-BE49-F238E27FC236}">
                  <a16:creationId xmlns:a16="http://schemas.microsoft.com/office/drawing/2014/main" id="{8A525938-656D-3440-A3FC-5850EE4FA516}"/>
                </a:ext>
              </a:extLst>
            </p:cNvPr>
            <p:cNvSpPr>
              <a:spLocks/>
            </p:cNvSpPr>
            <p:nvPr/>
          </p:nvSpPr>
          <p:spPr bwMode="auto">
            <a:xfrm>
              <a:off x="3255559" y="4732830"/>
              <a:ext cx="36083" cy="40686"/>
            </a:xfrm>
            <a:custGeom>
              <a:avLst/>
              <a:gdLst>
                <a:gd name="T0" fmla="*/ 31 w 162"/>
                <a:gd name="T1" fmla="*/ 13 h 181"/>
                <a:gd name="T2" fmla="*/ 17 w 162"/>
                <a:gd name="T3" fmla="*/ 9 h 181"/>
                <a:gd name="T4" fmla="*/ 9 w 162"/>
                <a:gd name="T5" fmla="*/ 0 h 181"/>
                <a:gd name="T6" fmla="*/ 0 w 162"/>
                <a:gd name="T7" fmla="*/ 9 h 181"/>
                <a:gd name="T8" fmla="*/ 7 w 162"/>
                <a:gd name="T9" fmla="*/ 23 h 181"/>
                <a:gd name="T10" fmla="*/ 13 w 162"/>
                <a:gd name="T11" fmla="*/ 32 h 181"/>
                <a:gd name="T12" fmla="*/ 20 w 162"/>
                <a:gd name="T13" fmla="*/ 35 h 181"/>
                <a:gd name="T14" fmla="*/ 29 w 162"/>
                <a:gd name="T15" fmla="*/ 25 h 181"/>
                <a:gd name="T16" fmla="*/ 31 w 162"/>
                <a:gd name="T17" fmla="*/ 13 h 18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2" h="181">
                  <a:moveTo>
                    <a:pt x="162" y="67"/>
                  </a:moveTo>
                  <a:lnTo>
                    <a:pt x="91" y="45"/>
                  </a:lnTo>
                  <a:lnTo>
                    <a:pt x="45" y="0"/>
                  </a:lnTo>
                  <a:lnTo>
                    <a:pt x="0" y="45"/>
                  </a:lnTo>
                  <a:lnTo>
                    <a:pt x="36" y="121"/>
                  </a:lnTo>
                  <a:lnTo>
                    <a:pt x="66" y="163"/>
                  </a:lnTo>
                  <a:lnTo>
                    <a:pt x="102" y="181"/>
                  </a:lnTo>
                  <a:lnTo>
                    <a:pt x="150" y="127"/>
                  </a:lnTo>
                  <a:lnTo>
                    <a:pt x="162" y="67"/>
                  </a:lnTo>
                  <a:close/>
                </a:path>
              </a:pathLst>
            </a:custGeom>
            <a:grp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grpSp>
      <p:sp>
        <p:nvSpPr>
          <p:cNvPr id="68" name="Rectangle 135">
            <a:extLst>
              <a:ext uri="{FF2B5EF4-FFF2-40B4-BE49-F238E27FC236}">
                <a16:creationId xmlns:a16="http://schemas.microsoft.com/office/drawing/2014/main" id="{3BE557B4-D290-1D49-BA81-A5F4208CAC6E}"/>
              </a:ext>
            </a:extLst>
          </p:cNvPr>
          <p:cNvSpPr>
            <a:spLocks noChangeArrowheads="1"/>
          </p:cNvSpPr>
          <p:nvPr userDrawn="1"/>
        </p:nvSpPr>
        <p:spPr bwMode="auto">
          <a:xfrm>
            <a:off x="3496108" y="1836896"/>
            <a:ext cx="425608"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WA</a:t>
            </a:r>
          </a:p>
        </p:txBody>
      </p:sp>
      <p:sp>
        <p:nvSpPr>
          <p:cNvPr id="69" name="Rectangle 136">
            <a:extLst>
              <a:ext uri="{FF2B5EF4-FFF2-40B4-BE49-F238E27FC236}">
                <a16:creationId xmlns:a16="http://schemas.microsoft.com/office/drawing/2014/main" id="{B492227A-0D8F-C743-BF86-25593CDF1287}"/>
              </a:ext>
            </a:extLst>
          </p:cNvPr>
          <p:cNvSpPr>
            <a:spLocks noChangeArrowheads="1"/>
          </p:cNvSpPr>
          <p:nvPr userDrawn="1"/>
        </p:nvSpPr>
        <p:spPr bwMode="auto">
          <a:xfrm>
            <a:off x="3350588" y="2314140"/>
            <a:ext cx="397443"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OR</a:t>
            </a:r>
          </a:p>
        </p:txBody>
      </p:sp>
      <p:sp>
        <p:nvSpPr>
          <p:cNvPr id="70" name="Rectangle 137">
            <a:extLst>
              <a:ext uri="{FF2B5EF4-FFF2-40B4-BE49-F238E27FC236}">
                <a16:creationId xmlns:a16="http://schemas.microsoft.com/office/drawing/2014/main" id="{A012677E-2E47-F046-BFE7-C631EAB83469}"/>
              </a:ext>
            </a:extLst>
          </p:cNvPr>
          <p:cNvSpPr>
            <a:spLocks noChangeArrowheads="1"/>
          </p:cNvSpPr>
          <p:nvPr userDrawn="1"/>
        </p:nvSpPr>
        <p:spPr bwMode="auto">
          <a:xfrm>
            <a:off x="3195679" y="3307747"/>
            <a:ext cx="409961"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CA</a:t>
            </a:r>
          </a:p>
        </p:txBody>
      </p:sp>
      <p:sp>
        <p:nvSpPr>
          <p:cNvPr id="71" name="Rectangle 138">
            <a:extLst>
              <a:ext uri="{FF2B5EF4-FFF2-40B4-BE49-F238E27FC236}">
                <a16:creationId xmlns:a16="http://schemas.microsoft.com/office/drawing/2014/main" id="{16C49B16-3526-2940-BEC2-642541F0AE9E}"/>
              </a:ext>
            </a:extLst>
          </p:cNvPr>
          <p:cNvSpPr>
            <a:spLocks noChangeArrowheads="1"/>
          </p:cNvSpPr>
          <p:nvPr userDrawn="1"/>
        </p:nvSpPr>
        <p:spPr bwMode="auto">
          <a:xfrm>
            <a:off x="4563258" y="2101336"/>
            <a:ext cx="386490"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MT</a:t>
            </a:r>
          </a:p>
        </p:txBody>
      </p:sp>
      <p:sp>
        <p:nvSpPr>
          <p:cNvPr id="72" name="Rectangle 139">
            <a:extLst>
              <a:ext uri="{FF2B5EF4-FFF2-40B4-BE49-F238E27FC236}">
                <a16:creationId xmlns:a16="http://schemas.microsoft.com/office/drawing/2014/main" id="{A77B869E-958D-784F-85E1-F790351CE545}"/>
              </a:ext>
            </a:extLst>
          </p:cNvPr>
          <p:cNvSpPr>
            <a:spLocks noChangeArrowheads="1"/>
          </p:cNvSpPr>
          <p:nvPr userDrawn="1"/>
        </p:nvSpPr>
        <p:spPr bwMode="auto">
          <a:xfrm>
            <a:off x="4056284" y="2447143"/>
            <a:ext cx="344242"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ID</a:t>
            </a:r>
          </a:p>
        </p:txBody>
      </p:sp>
      <p:sp>
        <p:nvSpPr>
          <p:cNvPr id="73" name="Rectangle 140">
            <a:extLst>
              <a:ext uri="{FF2B5EF4-FFF2-40B4-BE49-F238E27FC236}">
                <a16:creationId xmlns:a16="http://schemas.microsoft.com/office/drawing/2014/main" id="{0F4620C4-AA39-1D4A-9F4C-4D6BFC4D1711}"/>
              </a:ext>
            </a:extLst>
          </p:cNvPr>
          <p:cNvSpPr>
            <a:spLocks noChangeArrowheads="1"/>
          </p:cNvSpPr>
          <p:nvPr userDrawn="1"/>
        </p:nvSpPr>
        <p:spPr bwMode="auto">
          <a:xfrm>
            <a:off x="3632240" y="3094943"/>
            <a:ext cx="400572"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NV</a:t>
            </a:r>
          </a:p>
        </p:txBody>
      </p:sp>
      <p:sp>
        <p:nvSpPr>
          <p:cNvPr id="74" name="Rectangle 141">
            <a:extLst>
              <a:ext uri="{FF2B5EF4-FFF2-40B4-BE49-F238E27FC236}">
                <a16:creationId xmlns:a16="http://schemas.microsoft.com/office/drawing/2014/main" id="{93CFC1FA-3A09-9F4D-ADE0-914F7BF27EA2}"/>
              </a:ext>
            </a:extLst>
          </p:cNvPr>
          <p:cNvSpPr>
            <a:spLocks noChangeArrowheads="1"/>
          </p:cNvSpPr>
          <p:nvPr userDrawn="1"/>
        </p:nvSpPr>
        <p:spPr bwMode="auto">
          <a:xfrm>
            <a:off x="4134520" y="3947724"/>
            <a:ext cx="375536"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AZ</a:t>
            </a:r>
          </a:p>
        </p:txBody>
      </p:sp>
      <p:sp>
        <p:nvSpPr>
          <p:cNvPr id="75" name="Rectangle 142">
            <a:extLst>
              <a:ext uri="{FF2B5EF4-FFF2-40B4-BE49-F238E27FC236}">
                <a16:creationId xmlns:a16="http://schemas.microsoft.com/office/drawing/2014/main" id="{F8FAB2F9-CC95-C94D-932D-FC33A001037D}"/>
              </a:ext>
            </a:extLst>
          </p:cNvPr>
          <p:cNvSpPr>
            <a:spLocks noChangeArrowheads="1"/>
          </p:cNvSpPr>
          <p:nvPr userDrawn="1"/>
        </p:nvSpPr>
        <p:spPr bwMode="auto">
          <a:xfrm>
            <a:off x="4289429" y="3237334"/>
            <a:ext cx="353630"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UT</a:t>
            </a:r>
          </a:p>
        </p:txBody>
      </p:sp>
      <p:sp>
        <p:nvSpPr>
          <p:cNvPr id="76" name="Rectangle 143">
            <a:extLst>
              <a:ext uri="{FF2B5EF4-FFF2-40B4-BE49-F238E27FC236}">
                <a16:creationId xmlns:a16="http://schemas.microsoft.com/office/drawing/2014/main" id="{BA15549E-9CAC-0445-9271-6EB9AA506D34}"/>
              </a:ext>
            </a:extLst>
          </p:cNvPr>
          <p:cNvSpPr>
            <a:spLocks noChangeArrowheads="1"/>
          </p:cNvSpPr>
          <p:nvPr userDrawn="1"/>
        </p:nvSpPr>
        <p:spPr bwMode="auto">
          <a:xfrm>
            <a:off x="4774497" y="2669335"/>
            <a:ext cx="411525"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WY</a:t>
            </a:r>
          </a:p>
        </p:txBody>
      </p:sp>
      <p:sp>
        <p:nvSpPr>
          <p:cNvPr id="77" name="Rectangle 144">
            <a:extLst>
              <a:ext uri="{FF2B5EF4-FFF2-40B4-BE49-F238E27FC236}">
                <a16:creationId xmlns:a16="http://schemas.microsoft.com/office/drawing/2014/main" id="{C1082D55-1718-5B4E-BF26-2BC24EDC4AE8}"/>
              </a:ext>
            </a:extLst>
          </p:cNvPr>
          <p:cNvSpPr>
            <a:spLocks noChangeArrowheads="1"/>
          </p:cNvSpPr>
          <p:nvPr userDrawn="1"/>
        </p:nvSpPr>
        <p:spPr bwMode="auto">
          <a:xfrm>
            <a:off x="4955808" y="3341611"/>
            <a:ext cx="422479"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CO</a:t>
            </a:r>
          </a:p>
        </p:txBody>
      </p:sp>
      <p:sp>
        <p:nvSpPr>
          <p:cNvPr id="78" name="Rectangle 145">
            <a:extLst>
              <a:ext uri="{FF2B5EF4-FFF2-40B4-BE49-F238E27FC236}">
                <a16:creationId xmlns:a16="http://schemas.microsoft.com/office/drawing/2014/main" id="{FAAB89CB-5878-BC46-9DEB-11ACC9AD88CD}"/>
              </a:ext>
            </a:extLst>
          </p:cNvPr>
          <p:cNvSpPr>
            <a:spLocks noChangeArrowheads="1"/>
          </p:cNvSpPr>
          <p:nvPr userDrawn="1"/>
        </p:nvSpPr>
        <p:spPr bwMode="auto">
          <a:xfrm>
            <a:off x="4837087" y="3947724"/>
            <a:ext cx="425608"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NM</a:t>
            </a:r>
          </a:p>
        </p:txBody>
      </p:sp>
      <p:sp>
        <p:nvSpPr>
          <p:cNvPr id="79" name="Rectangle 146">
            <a:extLst>
              <a:ext uri="{FF2B5EF4-FFF2-40B4-BE49-F238E27FC236}">
                <a16:creationId xmlns:a16="http://schemas.microsoft.com/office/drawing/2014/main" id="{49736B75-F45C-5149-BC80-A8BF1A77AC8F}"/>
              </a:ext>
            </a:extLst>
          </p:cNvPr>
          <p:cNvSpPr>
            <a:spLocks noChangeArrowheads="1"/>
          </p:cNvSpPr>
          <p:nvPr userDrawn="1"/>
        </p:nvSpPr>
        <p:spPr bwMode="auto">
          <a:xfrm>
            <a:off x="5703950" y="4443746"/>
            <a:ext cx="359889"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TX</a:t>
            </a:r>
          </a:p>
        </p:txBody>
      </p:sp>
      <p:sp>
        <p:nvSpPr>
          <p:cNvPr id="80" name="Rectangle 147">
            <a:extLst>
              <a:ext uri="{FF2B5EF4-FFF2-40B4-BE49-F238E27FC236}">
                <a16:creationId xmlns:a16="http://schemas.microsoft.com/office/drawing/2014/main" id="{6FDD8B40-D534-4A4F-8CF9-164B2F4B19D3}"/>
              </a:ext>
            </a:extLst>
          </p:cNvPr>
          <p:cNvSpPr>
            <a:spLocks noChangeArrowheads="1"/>
          </p:cNvSpPr>
          <p:nvPr userDrawn="1"/>
        </p:nvSpPr>
        <p:spPr bwMode="auto">
          <a:xfrm>
            <a:off x="5971520" y="3875747"/>
            <a:ext cx="403702"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OK</a:t>
            </a:r>
          </a:p>
        </p:txBody>
      </p:sp>
      <p:sp>
        <p:nvSpPr>
          <p:cNvPr id="81" name="Rectangle 148">
            <a:extLst>
              <a:ext uri="{FF2B5EF4-FFF2-40B4-BE49-F238E27FC236}">
                <a16:creationId xmlns:a16="http://schemas.microsoft.com/office/drawing/2014/main" id="{8788EC5B-6857-4543-8A31-2A54084708DD}"/>
              </a:ext>
            </a:extLst>
          </p:cNvPr>
          <p:cNvSpPr>
            <a:spLocks noChangeArrowheads="1"/>
          </p:cNvSpPr>
          <p:nvPr userDrawn="1"/>
        </p:nvSpPr>
        <p:spPr bwMode="auto">
          <a:xfrm>
            <a:off x="5772798" y="3379725"/>
            <a:ext cx="363019"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KS</a:t>
            </a:r>
          </a:p>
        </p:txBody>
      </p:sp>
      <p:sp>
        <p:nvSpPr>
          <p:cNvPr id="82" name="Rectangle 149">
            <a:extLst>
              <a:ext uri="{FF2B5EF4-FFF2-40B4-BE49-F238E27FC236}">
                <a16:creationId xmlns:a16="http://schemas.microsoft.com/office/drawing/2014/main" id="{08E2AA49-C2C7-4B47-AE28-5122E58AA1D0}"/>
              </a:ext>
            </a:extLst>
          </p:cNvPr>
          <p:cNvSpPr>
            <a:spLocks noChangeArrowheads="1"/>
          </p:cNvSpPr>
          <p:nvPr userDrawn="1"/>
        </p:nvSpPr>
        <p:spPr bwMode="auto">
          <a:xfrm>
            <a:off x="5627278" y="2952552"/>
            <a:ext cx="377101"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NE</a:t>
            </a:r>
          </a:p>
        </p:txBody>
      </p:sp>
      <p:sp>
        <p:nvSpPr>
          <p:cNvPr id="83" name="Rectangle 150">
            <a:extLst>
              <a:ext uri="{FF2B5EF4-FFF2-40B4-BE49-F238E27FC236}">
                <a16:creationId xmlns:a16="http://schemas.microsoft.com/office/drawing/2014/main" id="{1E976E43-6778-5244-9699-B92AEF8AB9EE}"/>
              </a:ext>
            </a:extLst>
          </p:cNvPr>
          <p:cNvSpPr>
            <a:spLocks noChangeArrowheads="1"/>
          </p:cNvSpPr>
          <p:nvPr userDrawn="1"/>
        </p:nvSpPr>
        <p:spPr bwMode="auto">
          <a:xfrm>
            <a:off x="5628843" y="2526944"/>
            <a:ext cx="372407"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SD</a:t>
            </a:r>
          </a:p>
        </p:txBody>
      </p:sp>
      <p:sp>
        <p:nvSpPr>
          <p:cNvPr id="84" name="Rectangle 151">
            <a:extLst>
              <a:ext uri="{FF2B5EF4-FFF2-40B4-BE49-F238E27FC236}">
                <a16:creationId xmlns:a16="http://schemas.microsoft.com/office/drawing/2014/main" id="{178E8487-B595-4142-B29A-78EA5E4121E0}"/>
              </a:ext>
            </a:extLst>
          </p:cNvPr>
          <p:cNvSpPr>
            <a:spLocks noChangeArrowheads="1"/>
          </p:cNvSpPr>
          <p:nvPr userDrawn="1"/>
        </p:nvSpPr>
        <p:spPr bwMode="auto">
          <a:xfrm>
            <a:off x="5545912" y="2101336"/>
            <a:ext cx="400572"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ND</a:t>
            </a:r>
          </a:p>
        </p:txBody>
      </p:sp>
      <p:sp>
        <p:nvSpPr>
          <p:cNvPr id="85" name="Rectangle 152">
            <a:extLst>
              <a:ext uri="{FF2B5EF4-FFF2-40B4-BE49-F238E27FC236}">
                <a16:creationId xmlns:a16="http://schemas.microsoft.com/office/drawing/2014/main" id="{623F7383-2692-2246-A00C-000F8A1080E2}"/>
              </a:ext>
            </a:extLst>
          </p:cNvPr>
          <p:cNvSpPr>
            <a:spLocks noChangeArrowheads="1"/>
          </p:cNvSpPr>
          <p:nvPr userDrawn="1"/>
        </p:nvSpPr>
        <p:spPr bwMode="auto">
          <a:xfrm>
            <a:off x="6132687" y="2243727"/>
            <a:ext cx="425608"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MN</a:t>
            </a:r>
          </a:p>
        </p:txBody>
      </p:sp>
      <p:sp>
        <p:nvSpPr>
          <p:cNvPr id="86" name="Rectangle 153">
            <a:extLst>
              <a:ext uri="{FF2B5EF4-FFF2-40B4-BE49-F238E27FC236}">
                <a16:creationId xmlns:a16="http://schemas.microsoft.com/office/drawing/2014/main" id="{57B38630-7217-484B-A3FE-8B9196811178}"/>
              </a:ext>
            </a:extLst>
          </p:cNvPr>
          <p:cNvSpPr>
            <a:spLocks noChangeArrowheads="1"/>
          </p:cNvSpPr>
          <p:nvPr userDrawn="1"/>
        </p:nvSpPr>
        <p:spPr bwMode="auto">
          <a:xfrm>
            <a:off x="6340797" y="2830503"/>
            <a:ext cx="347371"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IA</a:t>
            </a:r>
          </a:p>
        </p:txBody>
      </p:sp>
      <p:sp>
        <p:nvSpPr>
          <p:cNvPr id="87" name="Rectangle 154">
            <a:extLst>
              <a:ext uri="{FF2B5EF4-FFF2-40B4-BE49-F238E27FC236}">
                <a16:creationId xmlns:a16="http://schemas.microsoft.com/office/drawing/2014/main" id="{34DCC7DD-550F-C540-83FA-17FB411491AF}"/>
              </a:ext>
            </a:extLst>
          </p:cNvPr>
          <p:cNvSpPr>
            <a:spLocks noChangeArrowheads="1"/>
          </p:cNvSpPr>
          <p:nvPr userDrawn="1"/>
        </p:nvSpPr>
        <p:spPr bwMode="auto">
          <a:xfrm>
            <a:off x="6461282" y="3379725"/>
            <a:ext cx="438126"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MO</a:t>
            </a:r>
          </a:p>
        </p:txBody>
      </p:sp>
      <p:sp>
        <p:nvSpPr>
          <p:cNvPr id="88" name="Rectangle 155">
            <a:extLst>
              <a:ext uri="{FF2B5EF4-FFF2-40B4-BE49-F238E27FC236}">
                <a16:creationId xmlns:a16="http://schemas.microsoft.com/office/drawing/2014/main" id="{F2E22BB7-5F92-6D44-84C8-289B1E39E16E}"/>
              </a:ext>
            </a:extLst>
          </p:cNvPr>
          <p:cNvSpPr>
            <a:spLocks noChangeArrowheads="1"/>
          </p:cNvSpPr>
          <p:nvPr userDrawn="1"/>
        </p:nvSpPr>
        <p:spPr bwMode="auto">
          <a:xfrm>
            <a:off x="6547342" y="3875747"/>
            <a:ext cx="384925"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AR</a:t>
            </a:r>
          </a:p>
        </p:txBody>
      </p:sp>
      <p:sp>
        <p:nvSpPr>
          <p:cNvPr id="89" name="Rectangle 156">
            <a:extLst>
              <a:ext uri="{FF2B5EF4-FFF2-40B4-BE49-F238E27FC236}">
                <a16:creationId xmlns:a16="http://schemas.microsoft.com/office/drawing/2014/main" id="{09B2D9AC-9421-B44E-A7AE-88D70D6597D5}"/>
              </a:ext>
            </a:extLst>
          </p:cNvPr>
          <p:cNvSpPr>
            <a:spLocks noChangeArrowheads="1"/>
          </p:cNvSpPr>
          <p:nvPr userDrawn="1"/>
        </p:nvSpPr>
        <p:spPr bwMode="auto">
          <a:xfrm>
            <a:off x="6613061" y="4443746"/>
            <a:ext cx="367713"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LA</a:t>
            </a:r>
          </a:p>
        </p:txBody>
      </p:sp>
      <p:sp>
        <p:nvSpPr>
          <p:cNvPr id="90" name="Rectangle 157">
            <a:extLst>
              <a:ext uri="{FF2B5EF4-FFF2-40B4-BE49-F238E27FC236}">
                <a16:creationId xmlns:a16="http://schemas.microsoft.com/office/drawing/2014/main" id="{C2B6DBB4-2611-8E4E-8EB0-A308C7985D0E}"/>
              </a:ext>
            </a:extLst>
          </p:cNvPr>
          <p:cNvSpPr>
            <a:spLocks noChangeArrowheads="1"/>
          </p:cNvSpPr>
          <p:nvPr userDrawn="1"/>
        </p:nvSpPr>
        <p:spPr bwMode="auto">
          <a:xfrm>
            <a:off x="6971385" y="4160528"/>
            <a:ext cx="397443"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MS</a:t>
            </a:r>
          </a:p>
        </p:txBody>
      </p:sp>
      <p:sp>
        <p:nvSpPr>
          <p:cNvPr id="91" name="Rectangle 158">
            <a:extLst>
              <a:ext uri="{FF2B5EF4-FFF2-40B4-BE49-F238E27FC236}">
                <a16:creationId xmlns:a16="http://schemas.microsoft.com/office/drawing/2014/main" id="{73A0384B-5AE0-B04B-A6EB-5A70998BF27F}"/>
              </a:ext>
            </a:extLst>
          </p:cNvPr>
          <p:cNvSpPr>
            <a:spLocks noChangeArrowheads="1"/>
          </p:cNvSpPr>
          <p:nvPr userDrawn="1"/>
        </p:nvSpPr>
        <p:spPr bwMode="auto">
          <a:xfrm>
            <a:off x="7329710" y="4088551"/>
            <a:ext cx="367713"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AL</a:t>
            </a:r>
          </a:p>
        </p:txBody>
      </p:sp>
      <p:sp>
        <p:nvSpPr>
          <p:cNvPr id="92" name="Rectangle 159">
            <a:extLst>
              <a:ext uri="{FF2B5EF4-FFF2-40B4-BE49-F238E27FC236}">
                <a16:creationId xmlns:a16="http://schemas.microsoft.com/office/drawing/2014/main" id="{1723E822-0CD3-9D4E-AAD7-07B74BE8CA9F}"/>
              </a:ext>
            </a:extLst>
          </p:cNvPr>
          <p:cNvSpPr>
            <a:spLocks noChangeArrowheads="1"/>
          </p:cNvSpPr>
          <p:nvPr userDrawn="1"/>
        </p:nvSpPr>
        <p:spPr bwMode="auto">
          <a:xfrm>
            <a:off x="7669257" y="4018137"/>
            <a:ext cx="417784"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GA</a:t>
            </a:r>
          </a:p>
        </p:txBody>
      </p:sp>
      <p:sp>
        <p:nvSpPr>
          <p:cNvPr id="93" name="Rectangle 160">
            <a:extLst>
              <a:ext uri="{FF2B5EF4-FFF2-40B4-BE49-F238E27FC236}">
                <a16:creationId xmlns:a16="http://schemas.microsoft.com/office/drawing/2014/main" id="{3DCAC14F-AA58-8F40-8622-FD82FB9974ED}"/>
              </a:ext>
            </a:extLst>
          </p:cNvPr>
          <p:cNvSpPr>
            <a:spLocks noChangeArrowheads="1"/>
          </p:cNvSpPr>
          <p:nvPr userDrawn="1"/>
        </p:nvSpPr>
        <p:spPr bwMode="auto">
          <a:xfrm>
            <a:off x="8049488" y="4586137"/>
            <a:ext cx="336418"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FL</a:t>
            </a:r>
          </a:p>
        </p:txBody>
      </p:sp>
      <p:sp>
        <p:nvSpPr>
          <p:cNvPr id="94" name="Rectangle 161">
            <a:extLst>
              <a:ext uri="{FF2B5EF4-FFF2-40B4-BE49-F238E27FC236}">
                <a16:creationId xmlns:a16="http://schemas.microsoft.com/office/drawing/2014/main" id="{647448DE-BD1E-1044-9967-F159668B6EB2}"/>
              </a:ext>
            </a:extLst>
          </p:cNvPr>
          <p:cNvSpPr>
            <a:spLocks noChangeArrowheads="1"/>
          </p:cNvSpPr>
          <p:nvPr userDrawn="1"/>
        </p:nvSpPr>
        <p:spPr bwMode="auto">
          <a:xfrm>
            <a:off x="8030711" y="3733356"/>
            <a:ext cx="381795"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SC</a:t>
            </a:r>
          </a:p>
        </p:txBody>
      </p:sp>
      <p:sp>
        <p:nvSpPr>
          <p:cNvPr id="95" name="Rectangle 162">
            <a:extLst>
              <a:ext uri="{FF2B5EF4-FFF2-40B4-BE49-F238E27FC236}">
                <a16:creationId xmlns:a16="http://schemas.microsoft.com/office/drawing/2014/main" id="{1CEE216C-A894-F948-8BF4-023C78BEE00B}"/>
              </a:ext>
            </a:extLst>
          </p:cNvPr>
          <p:cNvSpPr>
            <a:spLocks noChangeArrowheads="1"/>
          </p:cNvSpPr>
          <p:nvPr userDrawn="1"/>
        </p:nvSpPr>
        <p:spPr bwMode="auto">
          <a:xfrm>
            <a:off x="7265556" y="3662942"/>
            <a:ext cx="364583"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TN</a:t>
            </a:r>
          </a:p>
        </p:txBody>
      </p:sp>
      <p:sp>
        <p:nvSpPr>
          <p:cNvPr id="96" name="Rectangle 163">
            <a:extLst>
              <a:ext uri="{FF2B5EF4-FFF2-40B4-BE49-F238E27FC236}">
                <a16:creationId xmlns:a16="http://schemas.microsoft.com/office/drawing/2014/main" id="{53D90111-1613-774B-A395-91BBF9B247B5}"/>
              </a:ext>
            </a:extLst>
          </p:cNvPr>
          <p:cNvSpPr>
            <a:spLocks noChangeArrowheads="1"/>
          </p:cNvSpPr>
          <p:nvPr userDrawn="1"/>
        </p:nvSpPr>
        <p:spPr bwMode="auto">
          <a:xfrm>
            <a:off x="8166843" y="3450138"/>
            <a:ext cx="409961"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NC</a:t>
            </a:r>
          </a:p>
        </p:txBody>
      </p:sp>
      <p:sp>
        <p:nvSpPr>
          <p:cNvPr id="97" name="Rectangle 164">
            <a:extLst>
              <a:ext uri="{FF2B5EF4-FFF2-40B4-BE49-F238E27FC236}">
                <a16:creationId xmlns:a16="http://schemas.microsoft.com/office/drawing/2014/main" id="{08213282-2F8B-D144-BFE5-FB5E7A6DE7C7}"/>
              </a:ext>
            </a:extLst>
          </p:cNvPr>
          <p:cNvSpPr>
            <a:spLocks noChangeArrowheads="1"/>
          </p:cNvSpPr>
          <p:nvPr userDrawn="1"/>
        </p:nvSpPr>
        <p:spPr bwMode="auto">
          <a:xfrm>
            <a:off x="6921314" y="3024530"/>
            <a:ext cx="311382" cy="259746"/>
          </a:xfrm>
          <a:prstGeom prst="rect">
            <a:avLst/>
          </a:prstGeom>
          <a:noFill/>
          <a:ln>
            <a:noFill/>
          </a:ln>
          <a:effec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IL</a:t>
            </a:r>
          </a:p>
        </p:txBody>
      </p:sp>
      <p:sp>
        <p:nvSpPr>
          <p:cNvPr id="98" name="Rectangle 165">
            <a:extLst>
              <a:ext uri="{FF2B5EF4-FFF2-40B4-BE49-F238E27FC236}">
                <a16:creationId xmlns:a16="http://schemas.microsoft.com/office/drawing/2014/main" id="{A9F776EB-89C9-7846-AE93-B89021836C4D}"/>
              </a:ext>
            </a:extLst>
          </p:cNvPr>
          <p:cNvSpPr>
            <a:spLocks noChangeArrowheads="1"/>
          </p:cNvSpPr>
          <p:nvPr userDrawn="1"/>
        </p:nvSpPr>
        <p:spPr bwMode="auto">
          <a:xfrm>
            <a:off x="6703816" y="2456531"/>
            <a:ext cx="369278"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WI</a:t>
            </a:r>
          </a:p>
        </p:txBody>
      </p:sp>
      <p:sp>
        <p:nvSpPr>
          <p:cNvPr id="99" name="Rectangle 166">
            <a:extLst>
              <a:ext uri="{FF2B5EF4-FFF2-40B4-BE49-F238E27FC236}">
                <a16:creationId xmlns:a16="http://schemas.microsoft.com/office/drawing/2014/main" id="{8550293D-4843-574F-ACB8-828999A922E7}"/>
              </a:ext>
            </a:extLst>
          </p:cNvPr>
          <p:cNvSpPr>
            <a:spLocks noChangeArrowheads="1"/>
          </p:cNvSpPr>
          <p:nvPr userDrawn="1"/>
        </p:nvSpPr>
        <p:spPr bwMode="auto">
          <a:xfrm>
            <a:off x="7281203" y="2517556"/>
            <a:ext cx="369278"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MI</a:t>
            </a:r>
          </a:p>
        </p:txBody>
      </p:sp>
      <p:sp>
        <p:nvSpPr>
          <p:cNvPr id="100" name="Rectangle 167">
            <a:extLst>
              <a:ext uri="{FF2B5EF4-FFF2-40B4-BE49-F238E27FC236}">
                <a16:creationId xmlns:a16="http://schemas.microsoft.com/office/drawing/2014/main" id="{D30E0270-3BC2-9642-A768-966D9DBB55A6}"/>
              </a:ext>
            </a:extLst>
          </p:cNvPr>
          <p:cNvSpPr>
            <a:spLocks noChangeArrowheads="1"/>
          </p:cNvSpPr>
          <p:nvPr userDrawn="1"/>
        </p:nvSpPr>
        <p:spPr bwMode="auto">
          <a:xfrm>
            <a:off x="7534690" y="2882139"/>
            <a:ext cx="411525"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OH</a:t>
            </a:r>
          </a:p>
        </p:txBody>
      </p:sp>
      <p:sp>
        <p:nvSpPr>
          <p:cNvPr id="101" name="Rectangle 168">
            <a:extLst>
              <a:ext uri="{FF2B5EF4-FFF2-40B4-BE49-F238E27FC236}">
                <a16:creationId xmlns:a16="http://schemas.microsoft.com/office/drawing/2014/main" id="{61638C45-2B46-E245-A18A-77F54858A58A}"/>
              </a:ext>
            </a:extLst>
          </p:cNvPr>
          <p:cNvSpPr>
            <a:spLocks noChangeArrowheads="1"/>
          </p:cNvSpPr>
          <p:nvPr userDrawn="1"/>
        </p:nvSpPr>
        <p:spPr bwMode="auto">
          <a:xfrm>
            <a:off x="7242085" y="3005753"/>
            <a:ext cx="347371"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IN</a:t>
            </a:r>
          </a:p>
        </p:txBody>
      </p:sp>
      <p:sp>
        <p:nvSpPr>
          <p:cNvPr id="102" name="Rectangle 169">
            <a:extLst>
              <a:ext uri="{FF2B5EF4-FFF2-40B4-BE49-F238E27FC236}">
                <a16:creationId xmlns:a16="http://schemas.microsoft.com/office/drawing/2014/main" id="{93AEC734-2EB9-F848-8322-DA13C9B85D34}"/>
              </a:ext>
            </a:extLst>
          </p:cNvPr>
          <p:cNvSpPr>
            <a:spLocks noChangeArrowheads="1"/>
          </p:cNvSpPr>
          <p:nvPr userDrawn="1"/>
        </p:nvSpPr>
        <p:spPr bwMode="auto">
          <a:xfrm>
            <a:off x="7400123" y="3307747"/>
            <a:ext cx="377101"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KY</a:t>
            </a:r>
          </a:p>
        </p:txBody>
      </p:sp>
      <p:sp>
        <p:nvSpPr>
          <p:cNvPr id="103" name="Rectangle 170">
            <a:extLst>
              <a:ext uri="{FF2B5EF4-FFF2-40B4-BE49-F238E27FC236}">
                <a16:creationId xmlns:a16="http://schemas.microsoft.com/office/drawing/2014/main" id="{7814DCE5-9DEC-1F42-BA55-96766DDD4232}"/>
              </a:ext>
            </a:extLst>
          </p:cNvPr>
          <p:cNvSpPr>
            <a:spLocks noChangeArrowheads="1"/>
          </p:cNvSpPr>
          <p:nvPr userDrawn="1"/>
        </p:nvSpPr>
        <p:spPr bwMode="auto">
          <a:xfrm>
            <a:off x="7841098" y="3087943"/>
            <a:ext cx="420914"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WV</a:t>
            </a:r>
          </a:p>
        </p:txBody>
      </p:sp>
      <p:sp>
        <p:nvSpPr>
          <p:cNvPr id="104" name="Rectangle 171">
            <a:extLst>
              <a:ext uri="{FF2B5EF4-FFF2-40B4-BE49-F238E27FC236}">
                <a16:creationId xmlns:a16="http://schemas.microsoft.com/office/drawing/2014/main" id="{485CB00C-82F6-CE42-AC90-6FC050313010}"/>
              </a:ext>
            </a:extLst>
          </p:cNvPr>
          <p:cNvSpPr>
            <a:spLocks noChangeArrowheads="1"/>
          </p:cNvSpPr>
          <p:nvPr userDrawn="1"/>
        </p:nvSpPr>
        <p:spPr bwMode="auto">
          <a:xfrm>
            <a:off x="8167386" y="3137273"/>
            <a:ext cx="400572"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VA</a:t>
            </a:r>
          </a:p>
        </p:txBody>
      </p:sp>
      <p:sp>
        <p:nvSpPr>
          <p:cNvPr id="105" name="Rectangle 172">
            <a:extLst>
              <a:ext uri="{FF2B5EF4-FFF2-40B4-BE49-F238E27FC236}">
                <a16:creationId xmlns:a16="http://schemas.microsoft.com/office/drawing/2014/main" id="{65246586-133F-6147-8EB9-CEB34B1095FF}"/>
              </a:ext>
            </a:extLst>
          </p:cNvPr>
          <p:cNvSpPr>
            <a:spLocks noChangeArrowheads="1"/>
          </p:cNvSpPr>
          <p:nvPr userDrawn="1"/>
        </p:nvSpPr>
        <p:spPr bwMode="auto">
          <a:xfrm>
            <a:off x="8036970" y="2669335"/>
            <a:ext cx="381795"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PA</a:t>
            </a:r>
          </a:p>
        </p:txBody>
      </p:sp>
      <p:sp>
        <p:nvSpPr>
          <p:cNvPr id="106" name="Rectangle 173">
            <a:extLst>
              <a:ext uri="{FF2B5EF4-FFF2-40B4-BE49-F238E27FC236}">
                <a16:creationId xmlns:a16="http://schemas.microsoft.com/office/drawing/2014/main" id="{7F4BB097-C20B-E64D-9DF3-A6AEBD31F6C8}"/>
              </a:ext>
            </a:extLst>
          </p:cNvPr>
          <p:cNvSpPr>
            <a:spLocks noChangeArrowheads="1"/>
          </p:cNvSpPr>
          <p:nvPr userDrawn="1"/>
        </p:nvSpPr>
        <p:spPr bwMode="auto">
          <a:xfrm>
            <a:off x="8320351" y="2271892"/>
            <a:ext cx="389619"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NY</a:t>
            </a:r>
          </a:p>
        </p:txBody>
      </p:sp>
      <p:sp>
        <p:nvSpPr>
          <p:cNvPr id="107" name="Rectangle 174">
            <a:extLst>
              <a:ext uri="{FF2B5EF4-FFF2-40B4-BE49-F238E27FC236}">
                <a16:creationId xmlns:a16="http://schemas.microsoft.com/office/drawing/2014/main" id="{C9262D11-79CC-9041-AECF-5E2DB4922886}"/>
              </a:ext>
            </a:extLst>
          </p:cNvPr>
          <p:cNvSpPr>
            <a:spLocks noChangeArrowheads="1"/>
          </p:cNvSpPr>
          <p:nvPr userDrawn="1"/>
        </p:nvSpPr>
        <p:spPr bwMode="auto">
          <a:xfrm>
            <a:off x="8763007" y="1675728"/>
            <a:ext cx="397443"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ME</a:t>
            </a:r>
          </a:p>
        </p:txBody>
      </p:sp>
      <p:sp>
        <p:nvSpPr>
          <p:cNvPr id="108" name="Rectangle 175">
            <a:extLst>
              <a:ext uri="{FF2B5EF4-FFF2-40B4-BE49-F238E27FC236}">
                <a16:creationId xmlns:a16="http://schemas.microsoft.com/office/drawing/2014/main" id="{5E034D82-4028-AC4A-A175-DACC00A0B95C}"/>
              </a:ext>
            </a:extLst>
          </p:cNvPr>
          <p:cNvSpPr>
            <a:spLocks noChangeArrowheads="1"/>
          </p:cNvSpPr>
          <p:nvPr userDrawn="1"/>
        </p:nvSpPr>
        <p:spPr bwMode="auto">
          <a:xfrm>
            <a:off x="9385772" y="2098207"/>
            <a:ext cx="300429" cy="215934"/>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VT</a:t>
            </a:r>
          </a:p>
        </p:txBody>
      </p:sp>
      <p:sp>
        <p:nvSpPr>
          <p:cNvPr id="109" name="Rectangle 176">
            <a:extLst>
              <a:ext uri="{FF2B5EF4-FFF2-40B4-BE49-F238E27FC236}">
                <a16:creationId xmlns:a16="http://schemas.microsoft.com/office/drawing/2014/main" id="{FE185D43-A180-F24E-812D-C6856D3255D3}"/>
              </a:ext>
            </a:extLst>
          </p:cNvPr>
          <p:cNvSpPr>
            <a:spLocks noChangeArrowheads="1"/>
          </p:cNvSpPr>
          <p:nvPr userDrawn="1"/>
        </p:nvSpPr>
        <p:spPr bwMode="auto">
          <a:xfrm>
            <a:off x="9385772" y="2353259"/>
            <a:ext cx="330159" cy="215934"/>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NH</a:t>
            </a:r>
          </a:p>
        </p:txBody>
      </p:sp>
      <p:sp>
        <p:nvSpPr>
          <p:cNvPr id="110" name="Rectangle 177">
            <a:extLst>
              <a:ext uri="{FF2B5EF4-FFF2-40B4-BE49-F238E27FC236}">
                <a16:creationId xmlns:a16="http://schemas.microsoft.com/office/drawing/2014/main" id="{D80E71BA-7EBE-A74F-BC3D-6ACD19B8A93C}"/>
              </a:ext>
            </a:extLst>
          </p:cNvPr>
          <p:cNvSpPr>
            <a:spLocks noChangeArrowheads="1"/>
          </p:cNvSpPr>
          <p:nvPr userDrawn="1"/>
        </p:nvSpPr>
        <p:spPr bwMode="auto">
          <a:xfrm>
            <a:off x="9385772" y="3371902"/>
            <a:ext cx="309818" cy="215934"/>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NJ</a:t>
            </a:r>
          </a:p>
        </p:txBody>
      </p:sp>
      <p:sp>
        <p:nvSpPr>
          <p:cNvPr id="111" name="Rectangle 178">
            <a:extLst>
              <a:ext uri="{FF2B5EF4-FFF2-40B4-BE49-F238E27FC236}">
                <a16:creationId xmlns:a16="http://schemas.microsoft.com/office/drawing/2014/main" id="{539EE404-1446-D448-B061-67866DE8E79A}"/>
              </a:ext>
            </a:extLst>
          </p:cNvPr>
          <p:cNvSpPr>
            <a:spLocks noChangeArrowheads="1"/>
          </p:cNvSpPr>
          <p:nvPr userDrawn="1"/>
        </p:nvSpPr>
        <p:spPr bwMode="auto">
          <a:xfrm>
            <a:off x="9385772" y="3626954"/>
            <a:ext cx="309818" cy="215934"/>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DE</a:t>
            </a:r>
          </a:p>
        </p:txBody>
      </p:sp>
      <p:sp>
        <p:nvSpPr>
          <p:cNvPr id="112" name="Rectangle 180">
            <a:extLst>
              <a:ext uri="{FF2B5EF4-FFF2-40B4-BE49-F238E27FC236}">
                <a16:creationId xmlns:a16="http://schemas.microsoft.com/office/drawing/2014/main" id="{37F828E6-6D21-1445-A6B6-7705271F0496}"/>
              </a:ext>
            </a:extLst>
          </p:cNvPr>
          <p:cNvSpPr>
            <a:spLocks noChangeArrowheads="1"/>
          </p:cNvSpPr>
          <p:nvPr userDrawn="1"/>
        </p:nvSpPr>
        <p:spPr bwMode="auto">
          <a:xfrm>
            <a:off x="9385772" y="3880441"/>
            <a:ext cx="348936" cy="215934"/>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MD</a:t>
            </a:r>
          </a:p>
        </p:txBody>
      </p:sp>
      <p:sp>
        <p:nvSpPr>
          <p:cNvPr id="113" name="Rectangle 181">
            <a:extLst>
              <a:ext uri="{FF2B5EF4-FFF2-40B4-BE49-F238E27FC236}">
                <a16:creationId xmlns:a16="http://schemas.microsoft.com/office/drawing/2014/main" id="{DA6D7D97-89DA-1448-9C44-793B58161E16}"/>
              </a:ext>
            </a:extLst>
          </p:cNvPr>
          <p:cNvSpPr>
            <a:spLocks noChangeArrowheads="1"/>
          </p:cNvSpPr>
          <p:nvPr userDrawn="1"/>
        </p:nvSpPr>
        <p:spPr bwMode="auto">
          <a:xfrm>
            <a:off x="9385772" y="4135493"/>
            <a:ext cx="394313" cy="215934"/>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D.C.</a:t>
            </a:r>
          </a:p>
        </p:txBody>
      </p:sp>
      <p:sp>
        <p:nvSpPr>
          <p:cNvPr id="114" name="Rectangle 183">
            <a:extLst>
              <a:ext uri="{FF2B5EF4-FFF2-40B4-BE49-F238E27FC236}">
                <a16:creationId xmlns:a16="http://schemas.microsoft.com/office/drawing/2014/main" id="{949A41D9-0D25-9E49-BDDB-C39341EB00C7}"/>
              </a:ext>
            </a:extLst>
          </p:cNvPr>
          <p:cNvSpPr>
            <a:spLocks noChangeArrowheads="1"/>
          </p:cNvSpPr>
          <p:nvPr userDrawn="1"/>
        </p:nvSpPr>
        <p:spPr bwMode="auto">
          <a:xfrm>
            <a:off x="9385772" y="2608311"/>
            <a:ext cx="353630" cy="215934"/>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MA</a:t>
            </a:r>
          </a:p>
        </p:txBody>
      </p:sp>
      <p:sp>
        <p:nvSpPr>
          <p:cNvPr id="115" name="Rectangle 185">
            <a:extLst>
              <a:ext uri="{FF2B5EF4-FFF2-40B4-BE49-F238E27FC236}">
                <a16:creationId xmlns:a16="http://schemas.microsoft.com/office/drawing/2014/main" id="{2A3D6C14-D319-1844-A784-CEC219EEAF0B}"/>
              </a:ext>
            </a:extLst>
          </p:cNvPr>
          <p:cNvSpPr>
            <a:spLocks noChangeArrowheads="1"/>
          </p:cNvSpPr>
          <p:nvPr userDrawn="1"/>
        </p:nvSpPr>
        <p:spPr bwMode="auto">
          <a:xfrm>
            <a:off x="9385772" y="3116850"/>
            <a:ext cx="308253" cy="215934"/>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CT</a:t>
            </a:r>
          </a:p>
        </p:txBody>
      </p:sp>
      <p:sp>
        <p:nvSpPr>
          <p:cNvPr id="116" name="Rectangle 188">
            <a:extLst>
              <a:ext uri="{FF2B5EF4-FFF2-40B4-BE49-F238E27FC236}">
                <a16:creationId xmlns:a16="http://schemas.microsoft.com/office/drawing/2014/main" id="{F968062B-D155-EA47-9FE0-F8CA995211A8}"/>
              </a:ext>
            </a:extLst>
          </p:cNvPr>
          <p:cNvSpPr>
            <a:spLocks noChangeArrowheads="1"/>
          </p:cNvSpPr>
          <p:nvPr userDrawn="1"/>
        </p:nvSpPr>
        <p:spPr bwMode="auto">
          <a:xfrm>
            <a:off x="9385772" y="2861798"/>
            <a:ext cx="272264" cy="215934"/>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RI</a:t>
            </a:r>
          </a:p>
        </p:txBody>
      </p:sp>
      <p:sp>
        <p:nvSpPr>
          <p:cNvPr id="117" name="Rectangle 189">
            <a:extLst>
              <a:ext uri="{FF2B5EF4-FFF2-40B4-BE49-F238E27FC236}">
                <a16:creationId xmlns:a16="http://schemas.microsoft.com/office/drawing/2014/main" id="{51FA4309-002C-1744-AAE7-7E7516CD2E61}"/>
              </a:ext>
            </a:extLst>
          </p:cNvPr>
          <p:cNvSpPr>
            <a:spLocks noChangeArrowheads="1"/>
          </p:cNvSpPr>
          <p:nvPr userDrawn="1"/>
        </p:nvSpPr>
        <p:spPr bwMode="auto">
          <a:xfrm>
            <a:off x="2960969" y="4842753"/>
            <a:ext cx="389619"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AK</a:t>
            </a:r>
          </a:p>
        </p:txBody>
      </p:sp>
      <p:sp>
        <p:nvSpPr>
          <p:cNvPr id="118" name="Rectangle 190">
            <a:extLst>
              <a:ext uri="{FF2B5EF4-FFF2-40B4-BE49-F238E27FC236}">
                <a16:creationId xmlns:a16="http://schemas.microsoft.com/office/drawing/2014/main" id="{8FCB4CB9-102C-3448-9A2A-3085B80DF2B0}"/>
              </a:ext>
            </a:extLst>
          </p:cNvPr>
          <p:cNvSpPr>
            <a:spLocks noChangeArrowheads="1"/>
          </p:cNvSpPr>
          <p:nvPr userDrawn="1"/>
        </p:nvSpPr>
        <p:spPr bwMode="auto">
          <a:xfrm>
            <a:off x="3896681" y="5543755"/>
            <a:ext cx="342677" cy="259746"/>
          </a:xfrm>
          <a:prstGeom prst="rect">
            <a:avLst/>
          </a:prstGeom>
          <a:noFill/>
          <a:ln>
            <a:noFill/>
          </a:ln>
          <a:effectLst/>
          <a:extLst>
            <a:ext uri="{91240B29-F687-4f45-9708-019B960494DF}">
              <a14:hiddenLine xmlns="" xmlns:a14="http://schemas.microsoft.com/office/drawing/2010/main" w="3175" algn="ctr">
                <a:solidFill>
                  <a:srgbClr val="333333"/>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1405" tIns="45703" rIns="91405" bIns="45703">
            <a:spAutoFit/>
          </a:bodyPr>
          <a:lstStyle/>
          <a:p>
            <a:pPr algn="ctr" defTabSz="4570413" fontAlgn="base">
              <a:spcBef>
                <a:spcPct val="0"/>
              </a:spcBef>
              <a:spcAft>
                <a:spcPct val="0"/>
              </a:spcAft>
            </a:pPr>
            <a:r>
              <a:rPr lang="en-US" altLang="zh-CN" sz="800" b="1">
                <a:solidFill>
                  <a:srgbClr val="000000"/>
                </a:solidFill>
                <a:latin typeface="Century Gothic" charset="0"/>
                <a:ea typeface="Century Gothic" charset="0"/>
                <a:cs typeface="Century Gothic" charset="0"/>
              </a:rPr>
              <a:t>HI</a:t>
            </a:r>
          </a:p>
        </p:txBody>
      </p:sp>
      <p:sp>
        <p:nvSpPr>
          <p:cNvPr id="120" name="Rectangle 119">
            <a:extLst>
              <a:ext uri="{FF2B5EF4-FFF2-40B4-BE49-F238E27FC236}">
                <a16:creationId xmlns:a16="http://schemas.microsoft.com/office/drawing/2014/main" id="{344FDECD-8E8F-A649-8C4C-48A173732E15}"/>
              </a:ext>
            </a:extLst>
          </p:cNvPr>
          <p:cNvSpPr/>
          <p:nvPr userDrawn="1"/>
        </p:nvSpPr>
        <p:spPr>
          <a:xfrm>
            <a:off x="9263190" y="3140540"/>
            <a:ext cx="180513" cy="184098"/>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ctangle 120">
            <a:extLst>
              <a:ext uri="{FF2B5EF4-FFF2-40B4-BE49-F238E27FC236}">
                <a16:creationId xmlns:a16="http://schemas.microsoft.com/office/drawing/2014/main" id="{D3475D57-DF27-5E4D-A739-2FD8B8DD374D}"/>
              </a:ext>
            </a:extLst>
          </p:cNvPr>
          <p:cNvSpPr/>
          <p:nvPr userDrawn="1"/>
        </p:nvSpPr>
        <p:spPr>
          <a:xfrm>
            <a:off x="9263190" y="3642711"/>
            <a:ext cx="180513" cy="184098"/>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ctangle 121">
            <a:extLst>
              <a:ext uri="{FF2B5EF4-FFF2-40B4-BE49-F238E27FC236}">
                <a16:creationId xmlns:a16="http://schemas.microsoft.com/office/drawing/2014/main" id="{305B618E-5E16-C941-B64F-12D3AA8A4CAF}"/>
              </a:ext>
            </a:extLst>
          </p:cNvPr>
          <p:cNvSpPr/>
          <p:nvPr userDrawn="1"/>
        </p:nvSpPr>
        <p:spPr>
          <a:xfrm>
            <a:off x="9263190" y="3890048"/>
            <a:ext cx="180513" cy="184098"/>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122">
            <a:extLst>
              <a:ext uri="{FF2B5EF4-FFF2-40B4-BE49-F238E27FC236}">
                <a16:creationId xmlns:a16="http://schemas.microsoft.com/office/drawing/2014/main" id="{18BE6D83-BB7B-E944-BF0A-826E42976425}"/>
              </a:ext>
            </a:extLst>
          </p:cNvPr>
          <p:cNvSpPr/>
          <p:nvPr userDrawn="1"/>
        </p:nvSpPr>
        <p:spPr>
          <a:xfrm>
            <a:off x="9263190" y="4152376"/>
            <a:ext cx="180513" cy="184098"/>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123">
            <a:extLst>
              <a:ext uri="{FF2B5EF4-FFF2-40B4-BE49-F238E27FC236}">
                <a16:creationId xmlns:a16="http://schemas.microsoft.com/office/drawing/2014/main" id="{7FFE4911-E297-5F4B-B514-BC540C9E15BC}"/>
              </a:ext>
            </a:extLst>
          </p:cNvPr>
          <p:cNvSpPr/>
          <p:nvPr userDrawn="1"/>
        </p:nvSpPr>
        <p:spPr>
          <a:xfrm>
            <a:off x="9263190" y="2870717"/>
            <a:ext cx="180513" cy="184098"/>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Rectangle 124">
            <a:extLst>
              <a:ext uri="{FF2B5EF4-FFF2-40B4-BE49-F238E27FC236}">
                <a16:creationId xmlns:a16="http://schemas.microsoft.com/office/drawing/2014/main" id="{5CCEEA63-3A5B-5E49-988C-D671E953EECD}"/>
              </a:ext>
            </a:extLst>
          </p:cNvPr>
          <p:cNvSpPr/>
          <p:nvPr userDrawn="1"/>
        </p:nvSpPr>
        <p:spPr>
          <a:xfrm>
            <a:off x="9263190" y="2376041"/>
            <a:ext cx="180513" cy="184098"/>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Rectangle 125">
            <a:extLst>
              <a:ext uri="{FF2B5EF4-FFF2-40B4-BE49-F238E27FC236}">
                <a16:creationId xmlns:a16="http://schemas.microsoft.com/office/drawing/2014/main" id="{7856AA7B-2116-4444-98BA-9EF59523F434}"/>
              </a:ext>
            </a:extLst>
          </p:cNvPr>
          <p:cNvSpPr/>
          <p:nvPr userDrawn="1"/>
        </p:nvSpPr>
        <p:spPr>
          <a:xfrm>
            <a:off x="9263190" y="2113713"/>
            <a:ext cx="180513" cy="184098"/>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7826839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0_Custom Layout">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C60AC93-552A-5247-A554-02B362F1EDE6}"/>
              </a:ext>
            </a:extLst>
          </p:cNvPr>
          <p:cNvSpPr>
            <a:spLocks noGrp="1"/>
          </p:cNvSpPr>
          <p:nvPr>
            <p:ph type="body" sz="quarter" idx="10" hasCustomPrompt="1"/>
          </p:nvPr>
        </p:nvSpPr>
        <p:spPr>
          <a:xfrm>
            <a:off x="4179777" y="3159641"/>
            <a:ext cx="3352800" cy="406400"/>
          </a:xfrm>
          <a:prstGeom prst="rect">
            <a:avLst/>
          </a:prstGeom>
        </p:spPr>
        <p:txBody>
          <a:bodyPr>
            <a:noAutofit/>
          </a:bodyPr>
          <a:lstStyle>
            <a:lvl1pPr marL="0" indent="0">
              <a:buNone/>
              <a:defRPr sz="2400" b="1" i="0" cap="all" baseline="0">
                <a:latin typeface="Century Gothic" panose="020B0502020202020204" pitchFamily="34" charset="0"/>
              </a:defRPr>
            </a:lvl1pPr>
          </a:lstStyle>
          <a:p>
            <a:pPr lvl="0"/>
            <a:r>
              <a:rPr lang="en-US"/>
              <a:t>KEYWORDS</a:t>
            </a:r>
          </a:p>
        </p:txBody>
      </p:sp>
    </p:spTree>
    <p:extLst>
      <p:ext uri="{BB962C8B-B14F-4D97-AF65-F5344CB8AC3E}">
        <p14:creationId xmlns:p14="http://schemas.microsoft.com/office/powerpoint/2010/main" val="359648983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5_Custom Layou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D6AB69-E353-C749-8464-C59DA123B293}"/>
              </a:ext>
            </a:extLst>
          </p:cNvPr>
          <p:cNvSpPr/>
          <p:nvPr userDrawn="1"/>
        </p:nvSpPr>
        <p:spPr>
          <a:xfrm>
            <a:off x="0" y="0"/>
            <a:ext cx="3990753" cy="6858000"/>
          </a:xfrm>
          <a:prstGeom prst="rect">
            <a:avLst/>
          </a:prstGeom>
          <a:gradFill>
            <a:gsLst>
              <a:gs pos="0">
                <a:srgbClr val="796E65"/>
              </a:gs>
              <a:gs pos="100000">
                <a:schemeClr val="bg2">
                  <a:lumMod val="2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5"/>
          <p:cNvSpPr>
            <a:spLocks noGrp="1"/>
          </p:cNvSpPr>
          <p:nvPr>
            <p:ph type="title"/>
          </p:nvPr>
        </p:nvSpPr>
        <p:spPr>
          <a:xfrm>
            <a:off x="508000" y="685800"/>
            <a:ext cx="2946400" cy="4876800"/>
          </a:xfrm>
          <a:prstGeom prst="rect">
            <a:avLst/>
          </a:prstGeom>
        </p:spPr>
        <p:txBody>
          <a:bodyPr/>
          <a:lstStyle>
            <a:lvl1pPr algn="ctr">
              <a:defRPr>
                <a:solidFill>
                  <a:schemeClr val="bg1"/>
                </a:solidFill>
              </a:defRPr>
            </a:lvl1pPr>
          </a:lstStyle>
          <a:p>
            <a:r>
              <a:rPr lang="en-US"/>
              <a:t>Click to edit Master title style</a:t>
            </a:r>
          </a:p>
        </p:txBody>
      </p:sp>
      <p:sp>
        <p:nvSpPr>
          <p:cNvPr id="3" name="Text Placeholder 9">
            <a:extLst>
              <a:ext uri="{FF2B5EF4-FFF2-40B4-BE49-F238E27FC236}">
                <a16:creationId xmlns:a16="http://schemas.microsoft.com/office/drawing/2014/main" id="{10A18A1D-2AAD-5740-89F3-E79B4D74220E}"/>
              </a:ext>
            </a:extLst>
          </p:cNvPr>
          <p:cNvSpPr>
            <a:spLocks noGrp="1"/>
          </p:cNvSpPr>
          <p:nvPr>
            <p:ph type="body" sz="quarter" idx="10" hasCustomPrompt="1"/>
          </p:nvPr>
        </p:nvSpPr>
        <p:spPr>
          <a:xfrm>
            <a:off x="4572000" y="685800"/>
            <a:ext cx="7010400" cy="5080000"/>
          </a:xfrm>
          <a:prstGeom prst="rect">
            <a:avLst/>
          </a:prstGeom>
        </p:spPr>
        <p:txBody>
          <a:bodyPr/>
          <a:lstStyle>
            <a:lvl1pPr marL="0" indent="0">
              <a:lnSpc>
                <a:spcPct val="130000"/>
              </a:lnSpc>
              <a:buNone/>
              <a:defRPr baseline="0">
                <a:latin typeface="Century Gothic" panose="020B0502020202020204" pitchFamily="34" charset="0"/>
              </a:defRPr>
            </a:lvl1pPr>
          </a:lstStyle>
          <a:p>
            <a:pPr lvl="0"/>
            <a:r>
              <a:rPr lang="en-US"/>
              <a:t>Standard text </a:t>
            </a:r>
          </a:p>
        </p:txBody>
      </p:sp>
    </p:spTree>
    <p:extLst>
      <p:ext uri="{BB962C8B-B14F-4D97-AF65-F5344CB8AC3E}">
        <p14:creationId xmlns:p14="http://schemas.microsoft.com/office/powerpoint/2010/main" val="47445576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2_Custom Layou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D6AB69-E353-C749-8464-C59DA123B293}"/>
              </a:ext>
            </a:extLst>
          </p:cNvPr>
          <p:cNvSpPr/>
          <p:nvPr userDrawn="1"/>
        </p:nvSpPr>
        <p:spPr>
          <a:xfrm>
            <a:off x="0" y="0"/>
            <a:ext cx="3990753" cy="6858000"/>
          </a:xfrm>
          <a:prstGeom prst="rect">
            <a:avLst/>
          </a:prstGeom>
          <a:gradFill>
            <a:gsLst>
              <a:gs pos="0">
                <a:srgbClr val="97478A"/>
              </a:gs>
              <a:gs pos="100000">
                <a:srgbClr val="5C3077"/>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5"/>
          <p:cNvSpPr>
            <a:spLocks noGrp="1"/>
          </p:cNvSpPr>
          <p:nvPr>
            <p:ph type="title"/>
          </p:nvPr>
        </p:nvSpPr>
        <p:spPr>
          <a:xfrm>
            <a:off x="508000" y="685800"/>
            <a:ext cx="2946400" cy="4876800"/>
          </a:xfrm>
          <a:prstGeom prst="rect">
            <a:avLst/>
          </a:prstGeom>
        </p:spPr>
        <p:txBody>
          <a:bodyPr/>
          <a:lstStyle>
            <a:lvl1pPr algn="ctr">
              <a:defRPr>
                <a:solidFill>
                  <a:schemeClr val="bg1"/>
                </a:solidFill>
              </a:defRPr>
            </a:lvl1pPr>
          </a:lstStyle>
          <a:p>
            <a:r>
              <a:rPr lang="en-US"/>
              <a:t>Click to edit Master title style</a:t>
            </a:r>
          </a:p>
        </p:txBody>
      </p:sp>
      <p:sp>
        <p:nvSpPr>
          <p:cNvPr id="3" name="Text Placeholder 9">
            <a:extLst>
              <a:ext uri="{FF2B5EF4-FFF2-40B4-BE49-F238E27FC236}">
                <a16:creationId xmlns:a16="http://schemas.microsoft.com/office/drawing/2014/main" id="{10A18A1D-2AAD-5740-89F3-E79B4D74220E}"/>
              </a:ext>
            </a:extLst>
          </p:cNvPr>
          <p:cNvSpPr>
            <a:spLocks noGrp="1"/>
          </p:cNvSpPr>
          <p:nvPr>
            <p:ph type="body" sz="quarter" idx="10" hasCustomPrompt="1"/>
          </p:nvPr>
        </p:nvSpPr>
        <p:spPr>
          <a:xfrm>
            <a:off x="4572000" y="685800"/>
            <a:ext cx="7010400" cy="5080000"/>
          </a:xfrm>
          <a:prstGeom prst="rect">
            <a:avLst/>
          </a:prstGeom>
        </p:spPr>
        <p:txBody>
          <a:bodyPr/>
          <a:lstStyle>
            <a:lvl1pPr marL="0" indent="0">
              <a:lnSpc>
                <a:spcPct val="130000"/>
              </a:lnSpc>
              <a:buNone/>
              <a:defRPr baseline="0">
                <a:latin typeface="Century Gothic" panose="020B0502020202020204" pitchFamily="34" charset="0"/>
              </a:defRPr>
            </a:lvl1pPr>
          </a:lstStyle>
          <a:p>
            <a:pPr lvl="0"/>
            <a:r>
              <a:rPr lang="en-US"/>
              <a:t>Standard text </a:t>
            </a:r>
          </a:p>
        </p:txBody>
      </p:sp>
    </p:spTree>
    <p:extLst>
      <p:ext uri="{BB962C8B-B14F-4D97-AF65-F5344CB8AC3E}">
        <p14:creationId xmlns:p14="http://schemas.microsoft.com/office/powerpoint/2010/main" val="32376782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99DE5-84BF-663B-8C32-BBD48E87DE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06A246D-089A-D2A6-F13A-740D132C4C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FB562D-50A5-6894-1942-A0AB2D791A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5C62061-F067-093B-3AE2-084A841DDD26}"/>
              </a:ext>
            </a:extLst>
          </p:cNvPr>
          <p:cNvSpPr>
            <a:spLocks noGrp="1"/>
          </p:cNvSpPr>
          <p:nvPr>
            <p:ph type="dt" sz="half" idx="10"/>
          </p:nvPr>
        </p:nvSpPr>
        <p:spPr/>
        <p:txBody>
          <a:bodyPr/>
          <a:lstStyle/>
          <a:p>
            <a:fld id="{616C0621-912C-4EFB-A882-C54A5130C676}" type="datetimeFigureOut">
              <a:rPr lang="en-US" smtClean="0"/>
              <a:t>10/21/2024</a:t>
            </a:fld>
            <a:endParaRPr lang="en-US"/>
          </a:p>
        </p:txBody>
      </p:sp>
      <p:sp>
        <p:nvSpPr>
          <p:cNvPr id="6" name="Footer Placeholder 5">
            <a:extLst>
              <a:ext uri="{FF2B5EF4-FFF2-40B4-BE49-F238E27FC236}">
                <a16:creationId xmlns:a16="http://schemas.microsoft.com/office/drawing/2014/main" id="{7EF8496C-3F9E-32E6-C141-9F446A956A4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199F80-3B0D-B3DB-2B8F-9165B2058F6B}"/>
              </a:ext>
            </a:extLst>
          </p:cNvPr>
          <p:cNvSpPr>
            <a:spLocks noGrp="1"/>
          </p:cNvSpPr>
          <p:nvPr>
            <p:ph type="sldNum" sz="quarter" idx="12"/>
          </p:nvPr>
        </p:nvSpPr>
        <p:spPr/>
        <p:txBody>
          <a:bodyPr/>
          <a:lstStyle/>
          <a:p>
            <a:fld id="{ABC3BA32-75F2-45BF-88E7-CFB29A979740}" type="slidenum">
              <a:rPr lang="en-US" smtClean="0"/>
              <a:t>‹#›</a:t>
            </a:fld>
            <a:endParaRPr lang="en-US"/>
          </a:p>
        </p:txBody>
      </p:sp>
    </p:spTree>
    <p:extLst>
      <p:ext uri="{BB962C8B-B14F-4D97-AF65-F5344CB8AC3E}">
        <p14:creationId xmlns:p14="http://schemas.microsoft.com/office/powerpoint/2010/main" val="53301421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3_Custom Layou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D6AB69-E353-C749-8464-C59DA123B293}"/>
              </a:ext>
            </a:extLst>
          </p:cNvPr>
          <p:cNvSpPr/>
          <p:nvPr userDrawn="1"/>
        </p:nvSpPr>
        <p:spPr>
          <a:xfrm>
            <a:off x="0" y="0"/>
            <a:ext cx="3990753" cy="6858000"/>
          </a:xfrm>
          <a:prstGeom prst="rect">
            <a:avLst/>
          </a:prstGeom>
          <a:gradFill>
            <a:gsLst>
              <a:gs pos="0">
                <a:srgbClr val="ED8B00"/>
              </a:gs>
              <a:gs pos="100000">
                <a:srgbClr val="CA5623"/>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5"/>
          <p:cNvSpPr>
            <a:spLocks noGrp="1"/>
          </p:cNvSpPr>
          <p:nvPr>
            <p:ph type="title"/>
          </p:nvPr>
        </p:nvSpPr>
        <p:spPr>
          <a:xfrm>
            <a:off x="508000" y="685800"/>
            <a:ext cx="2946400" cy="4876800"/>
          </a:xfrm>
          <a:prstGeom prst="rect">
            <a:avLst/>
          </a:prstGeom>
        </p:spPr>
        <p:txBody>
          <a:bodyPr/>
          <a:lstStyle>
            <a:lvl1pPr algn="ctr">
              <a:defRPr>
                <a:solidFill>
                  <a:schemeClr val="bg1"/>
                </a:solidFill>
              </a:defRPr>
            </a:lvl1pPr>
          </a:lstStyle>
          <a:p>
            <a:r>
              <a:rPr lang="en-US"/>
              <a:t>Click to edit Master title style</a:t>
            </a:r>
          </a:p>
        </p:txBody>
      </p:sp>
      <p:sp>
        <p:nvSpPr>
          <p:cNvPr id="3" name="Text Placeholder 9">
            <a:extLst>
              <a:ext uri="{FF2B5EF4-FFF2-40B4-BE49-F238E27FC236}">
                <a16:creationId xmlns:a16="http://schemas.microsoft.com/office/drawing/2014/main" id="{10A18A1D-2AAD-5740-89F3-E79B4D74220E}"/>
              </a:ext>
            </a:extLst>
          </p:cNvPr>
          <p:cNvSpPr>
            <a:spLocks noGrp="1"/>
          </p:cNvSpPr>
          <p:nvPr>
            <p:ph type="body" sz="quarter" idx="10" hasCustomPrompt="1"/>
          </p:nvPr>
        </p:nvSpPr>
        <p:spPr>
          <a:xfrm>
            <a:off x="4572000" y="685800"/>
            <a:ext cx="7010400" cy="5080000"/>
          </a:xfrm>
          <a:prstGeom prst="rect">
            <a:avLst/>
          </a:prstGeom>
        </p:spPr>
        <p:txBody>
          <a:bodyPr/>
          <a:lstStyle>
            <a:lvl1pPr marL="0" indent="0">
              <a:lnSpc>
                <a:spcPct val="130000"/>
              </a:lnSpc>
              <a:buNone/>
              <a:defRPr baseline="0">
                <a:latin typeface="Century Gothic" panose="020B0502020202020204" pitchFamily="34" charset="0"/>
              </a:defRPr>
            </a:lvl1pPr>
          </a:lstStyle>
          <a:p>
            <a:pPr lvl="0"/>
            <a:r>
              <a:rPr lang="en-US"/>
              <a:t>Standard text </a:t>
            </a:r>
          </a:p>
        </p:txBody>
      </p:sp>
    </p:spTree>
    <p:extLst>
      <p:ext uri="{BB962C8B-B14F-4D97-AF65-F5344CB8AC3E}">
        <p14:creationId xmlns:p14="http://schemas.microsoft.com/office/powerpoint/2010/main" val="59042138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4_Custom Layou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D6AB69-E353-C749-8464-C59DA123B293}"/>
              </a:ext>
            </a:extLst>
          </p:cNvPr>
          <p:cNvSpPr/>
          <p:nvPr userDrawn="1"/>
        </p:nvSpPr>
        <p:spPr>
          <a:xfrm>
            <a:off x="0" y="0"/>
            <a:ext cx="3990753" cy="6858000"/>
          </a:xfrm>
          <a:prstGeom prst="rect">
            <a:avLst/>
          </a:prstGeom>
          <a:gradFill>
            <a:gsLst>
              <a:gs pos="0">
                <a:srgbClr val="84BD00"/>
              </a:gs>
              <a:gs pos="99000">
                <a:srgbClr val="078415"/>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5"/>
          <p:cNvSpPr>
            <a:spLocks noGrp="1"/>
          </p:cNvSpPr>
          <p:nvPr>
            <p:ph type="title"/>
          </p:nvPr>
        </p:nvSpPr>
        <p:spPr>
          <a:xfrm>
            <a:off x="508000" y="685800"/>
            <a:ext cx="2946400" cy="4876800"/>
          </a:xfrm>
          <a:prstGeom prst="rect">
            <a:avLst/>
          </a:prstGeom>
        </p:spPr>
        <p:txBody>
          <a:bodyPr/>
          <a:lstStyle>
            <a:lvl1pPr algn="ctr">
              <a:defRPr>
                <a:solidFill>
                  <a:schemeClr val="bg1"/>
                </a:solidFill>
              </a:defRPr>
            </a:lvl1pPr>
          </a:lstStyle>
          <a:p>
            <a:r>
              <a:rPr lang="en-US"/>
              <a:t>Click to edit Master title style</a:t>
            </a:r>
          </a:p>
        </p:txBody>
      </p:sp>
      <p:sp>
        <p:nvSpPr>
          <p:cNvPr id="3" name="Text Placeholder 9">
            <a:extLst>
              <a:ext uri="{FF2B5EF4-FFF2-40B4-BE49-F238E27FC236}">
                <a16:creationId xmlns:a16="http://schemas.microsoft.com/office/drawing/2014/main" id="{10A18A1D-2AAD-5740-89F3-E79B4D74220E}"/>
              </a:ext>
            </a:extLst>
          </p:cNvPr>
          <p:cNvSpPr>
            <a:spLocks noGrp="1"/>
          </p:cNvSpPr>
          <p:nvPr>
            <p:ph type="body" sz="quarter" idx="10" hasCustomPrompt="1"/>
          </p:nvPr>
        </p:nvSpPr>
        <p:spPr>
          <a:xfrm>
            <a:off x="4572000" y="685800"/>
            <a:ext cx="7010400" cy="5080000"/>
          </a:xfrm>
          <a:prstGeom prst="rect">
            <a:avLst/>
          </a:prstGeom>
        </p:spPr>
        <p:txBody>
          <a:bodyPr/>
          <a:lstStyle>
            <a:lvl1pPr marL="0" indent="0">
              <a:lnSpc>
                <a:spcPct val="130000"/>
              </a:lnSpc>
              <a:buNone/>
              <a:defRPr baseline="0">
                <a:latin typeface="Century Gothic" panose="020B0502020202020204" pitchFamily="34" charset="0"/>
              </a:defRPr>
            </a:lvl1pPr>
          </a:lstStyle>
          <a:p>
            <a:pPr lvl="0"/>
            <a:r>
              <a:rPr lang="en-US"/>
              <a:t>Standard text </a:t>
            </a:r>
          </a:p>
        </p:txBody>
      </p:sp>
    </p:spTree>
    <p:extLst>
      <p:ext uri="{BB962C8B-B14F-4D97-AF65-F5344CB8AC3E}">
        <p14:creationId xmlns:p14="http://schemas.microsoft.com/office/powerpoint/2010/main" val="192051776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1C0DE058-5AE3-C040-AC75-68348D33954A}"/>
              </a:ext>
            </a:extLst>
          </p:cNvPr>
          <p:cNvPicPr>
            <a:picLocks noChangeAspect="1"/>
          </p:cNvPicPr>
          <p:nvPr userDrawn="1"/>
        </p:nvPicPr>
        <p:blipFill rotWithShape="1">
          <a:blip r:embed="rId2">
            <a:alphaModFix amt="75000"/>
            <a:extLst>
              <a:ext uri="{28A0092B-C50C-407E-A947-70E740481C1C}">
                <a14:useLocalDpi xmlns:a14="http://schemas.microsoft.com/office/drawing/2010/main" val="0"/>
              </a:ext>
            </a:extLst>
          </a:blip>
          <a:srcRect/>
          <a:stretch/>
        </p:blipFill>
        <p:spPr>
          <a:xfrm>
            <a:off x="0" y="0"/>
            <a:ext cx="12192000" cy="6865259"/>
          </a:xfrm>
          <a:prstGeom prst="rect">
            <a:avLst/>
          </a:prstGeom>
          <a:noFill/>
        </p:spPr>
      </p:pic>
      <p:sp>
        <p:nvSpPr>
          <p:cNvPr id="14" name="Rectangle 13">
            <a:extLst>
              <a:ext uri="{FF2B5EF4-FFF2-40B4-BE49-F238E27FC236}">
                <a16:creationId xmlns:a16="http://schemas.microsoft.com/office/drawing/2014/main" id="{3F4ECDB2-554C-7B4E-8B60-F121FDA1A7C4}"/>
              </a:ext>
            </a:extLst>
          </p:cNvPr>
          <p:cNvSpPr/>
          <p:nvPr userDrawn="1"/>
        </p:nvSpPr>
        <p:spPr>
          <a:xfrm>
            <a:off x="0" y="2102741"/>
            <a:ext cx="12192000" cy="2431974"/>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FA596B9-F264-304E-874A-2FAB3C15EA91}"/>
              </a:ext>
            </a:extLst>
          </p:cNvPr>
          <p:cNvSpPr txBox="1"/>
          <p:nvPr userDrawn="1"/>
        </p:nvSpPr>
        <p:spPr>
          <a:xfrm>
            <a:off x="2915201" y="2304930"/>
            <a:ext cx="8005248" cy="923330"/>
          </a:xfrm>
          <a:prstGeom prst="rect">
            <a:avLst/>
          </a:prstGeom>
          <a:noFill/>
          <a:effectLst>
            <a:outerShdw blurRad="127000" dist="38100" dir="5400000" algn="ctr" rotWithShape="0">
              <a:srgbClr val="000000">
                <a:alpha val="0"/>
              </a:srgbClr>
            </a:outerShdw>
          </a:effectLst>
        </p:spPr>
        <p:txBody>
          <a:bodyPr wrap="square" rtlCol="0">
            <a:spAutoFit/>
          </a:bodyPr>
          <a:lstStyle/>
          <a:p>
            <a:pPr algn="l"/>
            <a:r>
              <a:rPr lang="en-US" sz="5400" b="1" i="0">
                <a:solidFill>
                  <a:srgbClr val="796E65"/>
                </a:solidFill>
                <a:latin typeface="Gotham Bold" pitchFamily="2" charset="0"/>
              </a:rPr>
              <a:t>CONVENE</a:t>
            </a:r>
          </a:p>
        </p:txBody>
      </p:sp>
      <p:sp>
        <p:nvSpPr>
          <p:cNvPr id="16" name="TextBox 15">
            <a:extLst>
              <a:ext uri="{FF2B5EF4-FFF2-40B4-BE49-F238E27FC236}">
                <a16:creationId xmlns:a16="http://schemas.microsoft.com/office/drawing/2014/main" id="{D60AFF72-CACB-5841-B067-A56E6F1DA626}"/>
              </a:ext>
            </a:extLst>
          </p:cNvPr>
          <p:cNvSpPr txBox="1"/>
          <p:nvPr userDrawn="1"/>
        </p:nvSpPr>
        <p:spPr>
          <a:xfrm>
            <a:off x="2915200" y="3156441"/>
            <a:ext cx="8237482" cy="12464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500" b="0" i="0">
                <a:solidFill>
                  <a:srgbClr val="615550"/>
                </a:solidFill>
                <a:latin typeface="Gotham Book" pitchFamily="2" charset="0"/>
                <a:ea typeface="Gotham Medium" charset="0"/>
                <a:cs typeface="Gotham Medium" charset="0"/>
              </a:rPr>
              <a:t>We create opportunities for education leaders within states and across states to interact, learn and collaborate.</a:t>
            </a:r>
          </a:p>
        </p:txBody>
      </p:sp>
      <p:pic>
        <p:nvPicPr>
          <p:cNvPr id="18" name="Picture 17" descr="Education Commission of the States logo. ">
            <a:extLst>
              <a:ext uri="{FF2B5EF4-FFF2-40B4-BE49-F238E27FC236}">
                <a16:creationId xmlns:a16="http://schemas.microsoft.com/office/drawing/2014/main" id="{426CB2D2-79CC-3640-86A0-3A1BD3DA2651}"/>
              </a:ext>
            </a:extLst>
          </p:cNvPr>
          <p:cNvPicPr>
            <a:picLocks noChangeAspect="1"/>
          </p:cNvPicPr>
          <p:nvPr userDrawn="1"/>
        </p:nvPicPr>
        <p:blipFill>
          <a:blip r:embed="rId3">
            <a:biLevel thresh="25000"/>
            <a:extLst>
              <a:ext uri="{28A0092B-C50C-407E-A947-70E740481C1C}">
                <a14:useLocalDpi xmlns:a14="http://schemas.microsoft.com/office/drawing/2010/main" val="0"/>
              </a:ext>
            </a:extLst>
          </a:blip>
          <a:stretch>
            <a:fillRect/>
          </a:stretch>
        </p:blipFill>
        <p:spPr>
          <a:xfrm>
            <a:off x="9489482" y="6185515"/>
            <a:ext cx="2512016" cy="542982"/>
          </a:xfrm>
          <a:prstGeom prst="rect">
            <a:avLst/>
          </a:prstGeom>
        </p:spPr>
      </p:pic>
      <p:sp>
        <p:nvSpPr>
          <p:cNvPr id="9" name="TextBox 8">
            <a:extLst>
              <a:ext uri="{FF2B5EF4-FFF2-40B4-BE49-F238E27FC236}">
                <a16:creationId xmlns:a16="http://schemas.microsoft.com/office/drawing/2014/main" id="{54BBA34C-0D9E-BB48-9182-A9CC5DCA8555}"/>
              </a:ext>
            </a:extLst>
          </p:cNvPr>
          <p:cNvSpPr txBox="1"/>
          <p:nvPr userDrawn="1"/>
        </p:nvSpPr>
        <p:spPr>
          <a:xfrm>
            <a:off x="106680" y="6423917"/>
            <a:ext cx="2421924"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solidFill>
                <a:effectLst/>
                <a:uLnTx/>
                <a:uFillTx/>
                <a:latin typeface="Century Gothic" panose="020B0502020202020204" pitchFamily="34" charset="0"/>
                <a:ea typeface="+mn-ea"/>
                <a:cs typeface="+mn-cs"/>
              </a:rPr>
              <a:t>ecs.org    |    @EdCommission</a:t>
            </a:r>
          </a:p>
        </p:txBody>
      </p:sp>
      <p:pic>
        <p:nvPicPr>
          <p:cNvPr id="10" name="Picture 9">
            <a:extLst>
              <a:ext uri="{FF2B5EF4-FFF2-40B4-BE49-F238E27FC236}">
                <a16:creationId xmlns:a16="http://schemas.microsoft.com/office/drawing/2014/main" id="{D7115605-93D6-B24C-9B2D-D5CE394E75D9}"/>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82751" y="2312940"/>
            <a:ext cx="2045853" cy="2045853"/>
          </a:xfrm>
          <a:prstGeom prst="rect">
            <a:avLst/>
          </a:prstGeom>
        </p:spPr>
      </p:pic>
    </p:spTree>
    <p:extLst>
      <p:ext uri="{BB962C8B-B14F-4D97-AF65-F5344CB8AC3E}">
        <p14:creationId xmlns:p14="http://schemas.microsoft.com/office/powerpoint/2010/main" val="340627125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923D88B-BB2F-D44A-9355-56012A900ED6}"/>
              </a:ext>
            </a:extLst>
          </p:cNvPr>
          <p:cNvPicPr>
            <a:picLocks noChangeAspect="1"/>
          </p:cNvPicPr>
          <p:nvPr userDrawn="1"/>
        </p:nvPicPr>
        <p:blipFill rotWithShape="1">
          <a:blip r:embed="rId2">
            <a:alphaModFix amt="75000"/>
            <a:extLst>
              <a:ext uri="{28A0092B-C50C-407E-A947-70E740481C1C}">
                <a14:useLocalDpi xmlns:a14="http://schemas.microsoft.com/office/drawing/2010/main" val="0"/>
              </a:ext>
            </a:extLst>
          </a:blip>
          <a:srcRect/>
          <a:stretch/>
        </p:blipFill>
        <p:spPr>
          <a:xfrm>
            <a:off x="-1" y="0"/>
            <a:ext cx="12214577" cy="6857999"/>
          </a:xfrm>
          <a:prstGeom prst="rect">
            <a:avLst/>
          </a:prstGeom>
        </p:spPr>
      </p:pic>
      <p:sp>
        <p:nvSpPr>
          <p:cNvPr id="7" name="Rectangle 6">
            <a:extLst>
              <a:ext uri="{FF2B5EF4-FFF2-40B4-BE49-F238E27FC236}">
                <a16:creationId xmlns:a16="http://schemas.microsoft.com/office/drawing/2014/main" id="{1348A357-C8E3-524D-AB1C-181714918370}"/>
              </a:ext>
            </a:extLst>
          </p:cNvPr>
          <p:cNvSpPr/>
          <p:nvPr userDrawn="1"/>
        </p:nvSpPr>
        <p:spPr>
          <a:xfrm>
            <a:off x="0" y="2003000"/>
            <a:ext cx="12214576" cy="2438400"/>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Education Commission of the States logo. ">
            <a:extLst>
              <a:ext uri="{FF2B5EF4-FFF2-40B4-BE49-F238E27FC236}">
                <a16:creationId xmlns:a16="http://schemas.microsoft.com/office/drawing/2014/main" id="{F57EDAEA-7FA8-3743-BE92-04B674635186}"/>
              </a:ext>
            </a:extLst>
          </p:cNvPr>
          <p:cNvPicPr>
            <a:picLocks noChangeAspect="1"/>
          </p:cNvPicPr>
          <p:nvPr userDrawn="1"/>
        </p:nvPicPr>
        <p:blipFill>
          <a:blip r:embed="rId3">
            <a:biLevel thresh="25000"/>
            <a:extLst>
              <a:ext uri="{28A0092B-C50C-407E-A947-70E740481C1C}">
                <a14:useLocalDpi xmlns:a14="http://schemas.microsoft.com/office/drawing/2010/main" val="0"/>
              </a:ext>
            </a:extLst>
          </a:blip>
          <a:stretch>
            <a:fillRect/>
          </a:stretch>
        </p:blipFill>
        <p:spPr>
          <a:xfrm>
            <a:off x="9489482" y="6185515"/>
            <a:ext cx="2512016" cy="542982"/>
          </a:xfrm>
          <a:prstGeom prst="rect">
            <a:avLst/>
          </a:prstGeom>
        </p:spPr>
      </p:pic>
      <p:sp>
        <p:nvSpPr>
          <p:cNvPr id="11" name="TextBox 10">
            <a:extLst>
              <a:ext uri="{FF2B5EF4-FFF2-40B4-BE49-F238E27FC236}">
                <a16:creationId xmlns:a16="http://schemas.microsoft.com/office/drawing/2014/main" id="{4073B3D7-3209-114A-B094-1685075C8DE5}"/>
              </a:ext>
            </a:extLst>
          </p:cNvPr>
          <p:cNvSpPr txBox="1"/>
          <p:nvPr userDrawn="1"/>
        </p:nvSpPr>
        <p:spPr>
          <a:xfrm>
            <a:off x="106680" y="6423917"/>
            <a:ext cx="2421924"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solidFill>
                <a:effectLst/>
                <a:uLnTx/>
                <a:uFillTx/>
                <a:latin typeface="Century Gothic" panose="020B0502020202020204" pitchFamily="34" charset="0"/>
                <a:ea typeface="+mn-ea"/>
                <a:cs typeface="+mn-cs"/>
              </a:rPr>
              <a:t>ecs.org    |    @EdCommission</a:t>
            </a:r>
          </a:p>
        </p:txBody>
      </p:sp>
      <p:sp>
        <p:nvSpPr>
          <p:cNvPr id="2" name="TextBox 1">
            <a:extLst>
              <a:ext uri="{FF2B5EF4-FFF2-40B4-BE49-F238E27FC236}">
                <a16:creationId xmlns:a16="http://schemas.microsoft.com/office/drawing/2014/main" id="{C468209F-6471-0FC3-5C61-8C8A22EFF5E8}"/>
              </a:ext>
            </a:extLst>
          </p:cNvPr>
          <p:cNvSpPr txBox="1"/>
          <p:nvPr userDrawn="1"/>
        </p:nvSpPr>
        <p:spPr>
          <a:xfrm>
            <a:off x="2988812" y="2234078"/>
            <a:ext cx="4165599" cy="923330"/>
          </a:xfrm>
          <a:prstGeom prst="rect">
            <a:avLst/>
          </a:prstGeom>
          <a:noFill/>
          <a:effectLst>
            <a:outerShdw blurRad="127000" dist="38100" dir="5400000" algn="ctr" rotWithShape="0">
              <a:srgbClr val="000000">
                <a:alpha val="0"/>
              </a:srgbClr>
            </a:outerShdw>
          </a:effectLst>
        </p:spPr>
        <p:txBody>
          <a:bodyPr wrap="square" rtlCol="0">
            <a:spAutoFit/>
          </a:bodyPr>
          <a:lstStyle/>
          <a:p>
            <a:pPr algn="l"/>
            <a:r>
              <a:rPr lang="en-US" sz="5400" b="1" i="0">
                <a:solidFill>
                  <a:srgbClr val="796E65"/>
                </a:solidFill>
                <a:latin typeface="Gotham Bold" pitchFamily="2" charset="0"/>
              </a:rPr>
              <a:t>COUNSEL</a:t>
            </a:r>
          </a:p>
        </p:txBody>
      </p:sp>
      <p:sp>
        <p:nvSpPr>
          <p:cNvPr id="3" name="TextBox 2">
            <a:extLst>
              <a:ext uri="{FF2B5EF4-FFF2-40B4-BE49-F238E27FC236}">
                <a16:creationId xmlns:a16="http://schemas.microsoft.com/office/drawing/2014/main" id="{7ABCEBB1-759D-A3EC-F150-3414ABA7AE07}"/>
              </a:ext>
            </a:extLst>
          </p:cNvPr>
          <p:cNvSpPr txBox="1"/>
          <p:nvPr userDrawn="1"/>
        </p:nvSpPr>
        <p:spPr>
          <a:xfrm>
            <a:off x="2988812" y="3061789"/>
            <a:ext cx="9012686" cy="1200329"/>
          </a:xfrm>
          <a:prstGeom prst="rect">
            <a:avLst/>
          </a:prstGeom>
          <a:noFill/>
        </p:spPr>
        <p:txBody>
          <a:bodyPr wrap="square" rtlCol="0">
            <a:spAutoFit/>
          </a:bodyPr>
          <a:lstStyle/>
          <a:p>
            <a:pPr algn="l"/>
            <a:r>
              <a:rPr lang="en-US" sz="2400" b="0" i="0">
                <a:solidFill>
                  <a:srgbClr val="615550"/>
                </a:solidFill>
                <a:latin typeface="Gotham Book" pitchFamily="2" charset="0"/>
                <a:ea typeface="Gotham Medium" charset="0"/>
                <a:cs typeface="Gotham Medium" charset="0"/>
              </a:rPr>
              <a:t>We provide unbiased advice on policy plans, review and consult on proposed legislation, and testify at legislative hearings as third-party experts.</a:t>
            </a:r>
          </a:p>
        </p:txBody>
      </p:sp>
      <p:pic>
        <p:nvPicPr>
          <p:cNvPr id="14" name="Picture 13">
            <a:extLst>
              <a:ext uri="{FF2B5EF4-FFF2-40B4-BE49-F238E27FC236}">
                <a16:creationId xmlns:a16="http://schemas.microsoft.com/office/drawing/2014/main" id="{3004126E-BAE9-A24D-83A2-E98A2438EE75}"/>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56716" y="2199273"/>
            <a:ext cx="2045853" cy="2045853"/>
          </a:xfrm>
          <a:prstGeom prst="rect">
            <a:avLst/>
          </a:prstGeom>
        </p:spPr>
      </p:pic>
    </p:spTree>
    <p:extLst>
      <p:ext uri="{BB962C8B-B14F-4D97-AF65-F5344CB8AC3E}">
        <p14:creationId xmlns:p14="http://schemas.microsoft.com/office/powerpoint/2010/main" val="230864954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3036040-5725-3D47-8ED2-CB8A7FF85C50}"/>
              </a:ext>
            </a:extLst>
          </p:cNvPr>
          <p:cNvPicPr>
            <a:picLocks noChangeAspect="1"/>
          </p:cNvPicPr>
          <p:nvPr userDrawn="1"/>
        </p:nvPicPr>
        <p:blipFill rotWithShape="1">
          <a:blip r:embed="rId2">
            <a:alphaModFix amt="75000"/>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0" name="Rectangle 9">
            <a:extLst>
              <a:ext uri="{FF2B5EF4-FFF2-40B4-BE49-F238E27FC236}">
                <a16:creationId xmlns:a16="http://schemas.microsoft.com/office/drawing/2014/main" id="{2F3E4D17-8284-1E4F-9D72-2144B99FCEEE}"/>
              </a:ext>
            </a:extLst>
          </p:cNvPr>
          <p:cNvSpPr/>
          <p:nvPr userDrawn="1"/>
        </p:nvSpPr>
        <p:spPr>
          <a:xfrm>
            <a:off x="-8053" y="2019992"/>
            <a:ext cx="12208106" cy="2438400"/>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Education Commission of the States logo. ">
            <a:extLst>
              <a:ext uri="{FF2B5EF4-FFF2-40B4-BE49-F238E27FC236}">
                <a16:creationId xmlns:a16="http://schemas.microsoft.com/office/drawing/2014/main" id="{9F19E3A7-7060-8546-85CB-65A84771222C}"/>
              </a:ext>
            </a:extLst>
          </p:cNvPr>
          <p:cNvPicPr>
            <a:picLocks noChangeAspect="1"/>
          </p:cNvPicPr>
          <p:nvPr userDrawn="1"/>
        </p:nvPicPr>
        <p:blipFill>
          <a:blip r:embed="rId3">
            <a:biLevel thresh="25000"/>
            <a:extLst>
              <a:ext uri="{28A0092B-C50C-407E-A947-70E740481C1C}">
                <a14:useLocalDpi xmlns:a14="http://schemas.microsoft.com/office/drawing/2010/main" val="0"/>
              </a:ext>
            </a:extLst>
          </a:blip>
          <a:stretch>
            <a:fillRect/>
          </a:stretch>
        </p:blipFill>
        <p:spPr>
          <a:xfrm>
            <a:off x="9489482" y="6185515"/>
            <a:ext cx="2512016" cy="542982"/>
          </a:xfrm>
          <a:prstGeom prst="rect">
            <a:avLst/>
          </a:prstGeom>
        </p:spPr>
      </p:pic>
      <p:sp>
        <p:nvSpPr>
          <p:cNvPr id="13" name="TextBox 12">
            <a:extLst>
              <a:ext uri="{FF2B5EF4-FFF2-40B4-BE49-F238E27FC236}">
                <a16:creationId xmlns:a16="http://schemas.microsoft.com/office/drawing/2014/main" id="{37A67E75-7857-4F46-A2BE-7DD339795741}"/>
              </a:ext>
            </a:extLst>
          </p:cNvPr>
          <p:cNvSpPr txBox="1"/>
          <p:nvPr userDrawn="1"/>
        </p:nvSpPr>
        <p:spPr>
          <a:xfrm>
            <a:off x="106680" y="6423917"/>
            <a:ext cx="2421924"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solidFill>
                <a:effectLst/>
                <a:uLnTx/>
                <a:uFillTx/>
                <a:latin typeface="Century Gothic" panose="020B0502020202020204" pitchFamily="34" charset="0"/>
                <a:ea typeface="+mn-ea"/>
                <a:cs typeface="+mn-cs"/>
              </a:rPr>
              <a:t>ecs.org    |    @EdCommission</a:t>
            </a:r>
          </a:p>
        </p:txBody>
      </p:sp>
      <p:pic>
        <p:nvPicPr>
          <p:cNvPr id="17" name="Picture 16">
            <a:extLst>
              <a:ext uri="{FF2B5EF4-FFF2-40B4-BE49-F238E27FC236}">
                <a16:creationId xmlns:a16="http://schemas.microsoft.com/office/drawing/2014/main" id="{2D477814-BE3A-ED45-A67A-4B9D23B59AF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537797" y="2216265"/>
            <a:ext cx="2045853" cy="2045853"/>
          </a:xfrm>
          <a:prstGeom prst="rect">
            <a:avLst/>
          </a:prstGeom>
        </p:spPr>
      </p:pic>
      <p:sp>
        <p:nvSpPr>
          <p:cNvPr id="2" name="TextBox 1">
            <a:extLst>
              <a:ext uri="{FF2B5EF4-FFF2-40B4-BE49-F238E27FC236}">
                <a16:creationId xmlns:a16="http://schemas.microsoft.com/office/drawing/2014/main" id="{B39AA533-A1B3-55FE-B0B5-333EBF6EA60D}"/>
              </a:ext>
            </a:extLst>
          </p:cNvPr>
          <p:cNvSpPr txBox="1"/>
          <p:nvPr userDrawn="1"/>
        </p:nvSpPr>
        <p:spPr>
          <a:xfrm>
            <a:off x="2839641" y="2399368"/>
            <a:ext cx="3454399" cy="923330"/>
          </a:xfrm>
          <a:prstGeom prst="rect">
            <a:avLst/>
          </a:prstGeom>
          <a:noFill/>
          <a:effectLst>
            <a:outerShdw blurRad="127000" dist="38100" dir="5400000" algn="ctr" rotWithShape="0">
              <a:srgbClr val="000000">
                <a:alpha val="0"/>
              </a:srgbClr>
            </a:outerShdw>
          </a:effectLst>
        </p:spPr>
        <p:txBody>
          <a:bodyPr wrap="square" rtlCol="0">
            <a:spAutoFit/>
          </a:bodyPr>
          <a:lstStyle/>
          <a:p>
            <a:pPr algn="l"/>
            <a:r>
              <a:rPr lang="en-US" sz="5400" b="1" i="0">
                <a:solidFill>
                  <a:srgbClr val="796E65"/>
                </a:solidFill>
                <a:latin typeface="Gotham Bold" pitchFamily="2" charset="0"/>
              </a:rPr>
              <a:t>REPORT</a:t>
            </a:r>
          </a:p>
        </p:txBody>
      </p:sp>
      <p:sp>
        <p:nvSpPr>
          <p:cNvPr id="3" name="TextBox 2">
            <a:extLst>
              <a:ext uri="{FF2B5EF4-FFF2-40B4-BE49-F238E27FC236}">
                <a16:creationId xmlns:a16="http://schemas.microsoft.com/office/drawing/2014/main" id="{6CE22A31-3001-2BFA-EBB9-3A98D71D9F1F}"/>
              </a:ext>
            </a:extLst>
          </p:cNvPr>
          <p:cNvSpPr txBox="1"/>
          <p:nvPr userDrawn="1"/>
        </p:nvSpPr>
        <p:spPr>
          <a:xfrm>
            <a:off x="2848132" y="3322698"/>
            <a:ext cx="6891817" cy="830997"/>
          </a:xfrm>
          <a:prstGeom prst="rect">
            <a:avLst/>
          </a:prstGeom>
          <a:noFill/>
        </p:spPr>
        <p:txBody>
          <a:bodyPr wrap="square" rtlCol="0">
            <a:spAutoFit/>
          </a:bodyPr>
          <a:lstStyle/>
          <a:p>
            <a:pPr algn="l"/>
            <a:r>
              <a:rPr lang="en-US" sz="2400" b="0" i="0">
                <a:solidFill>
                  <a:srgbClr val="615550"/>
                </a:solidFill>
                <a:latin typeface="Gotham Book" pitchFamily="2" charset="0"/>
                <a:ea typeface="Gotham Medium" charset="0"/>
                <a:cs typeface="Gotham Medium" charset="0"/>
              </a:rPr>
              <a:t>We issue concise, factual reports on a wide</a:t>
            </a:r>
            <a:br>
              <a:rPr lang="en-US" sz="2400" b="0" i="0">
                <a:solidFill>
                  <a:srgbClr val="615550"/>
                </a:solidFill>
                <a:latin typeface="Gotham Book" pitchFamily="2" charset="0"/>
                <a:ea typeface="Gotham Medium" charset="0"/>
                <a:cs typeface="Gotham Medium" charset="0"/>
              </a:rPr>
            </a:br>
            <a:r>
              <a:rPr lang="en-US" sz="2400" b="0" i="0">
                <a:solidFill>
                  <a:srgbClr val="615550"/>
                </a:solidFill>
                <a:latin typeface="Gotham Book" pitchFamily="2" charset="0"/>
                <a:ea typeface="Gotham Medium" charset="0"/>
                <a:cs typeface="Gotham Medium" charset="0"/>
              </a:rPr>
              <a:t>variety of education topics.</a:t>
            </a:r>
          </a:p>
        </p:txBody>
      </p:sp>
    </p:spTree>
    <p:extLst>
      <p:ext uri="{BB962C8B-B14F-4D97-AF65-F5344CB8AC3E}">
        <p14:creationId xmlns:p14="http://schemas.microsoft.com/office/powerpoint/2010/main" val="297248327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C8013A5-5115-9147-A593-5FFC3873E1E8}"/>
              </a:ext>
            </a:extLst>
          </p:cNvPr>
          <p:cNvPicPr>
            <a:picLocks noChangeAspect="1"/>
          </p:cNvPicPr>
          <p:nvPr userDrawn="1"/>
        </p:nvPicPr>
        <p:blipFill rotWithShape="1">
          <a:blip r:embed="rId2">
            <a:alphaModFix amt="75000"/>
            <a:extLst>
              <a:ext uri="{28A0092B-C50C-407E-A947-70E740481C1C}">
                <a14:useLocalDpi xmlns:a14="http://schemas.microsoft.com/office/drawing/2010/main" val="0"/>
              </a:ext>
            </a:extLst>
          </a:blip>
          <a:srcRect/>
          <a:stretch/>
        </p:blipFill>
        <p:spPr>
          <a:xfrm>
            <a:off x="0" y="1"/>
            <a:ext cx="12192917" cy="6858000"/>
          </a:xfrm>
          <a:prstGeom prst="rect">
            <a:avLst/>
          </a:prstGeom>
        </p:spPr>
      </p:pic>
      <p:sp>
        <p:nvSpPr>
          <p:cNvPr id="7" name="Rectangle 6">
            <a:extLst>
              <a:ext uri="{FF2B5EF4-FFF2-40B4-BE49-F238E27FC236}">
                <a16:creationId xmlns:a16="http://schemas.microsoft.com/office/drawing/2014/main" id="{87F105CC-68DA-5E44-B8C2-8E122422831C}"/>
              </a:ext>
            </a:extLst>
          </p:cNvPr>
          <p:cNvSpPr/>
          <p:nvPr userDrawn="1"/>
        </p:nvSpPr>
        <p:spPr>
          <a:xfrm>
            <a:off x="0" y="2119489"/>
            <a:ext cx="12192000" cy="239406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755577C9-770D-3D4E-AF64-4C1E78B1055C}"/>
              </a:ext>
            </a:extLst>
          </p:cNvPr>
          <p:cNvSpPr txBox="1"/>
          <p:nvPr userDrawn="1"/>
        </p:nvSpPr>
        <p:spPr>
          <a:xfrm>
            <a:off x="3204689" y="2476670"/>
            <a:ext cx="4322112" cy="923330"/>
          </a:xfrm>
          <a:prstGeom prst="rect">
            <a:avLst/>
          </a:prstGeom>
          <a:noFill/>
          <a:effectLst>
            <a:outerShdw blurRad="127000" dist="38100" dir="5400000" algn="ctr" rotWithShape="0">
              <a:srgbClr val="000000">
                <a:alpha val="0"/>
              </a:srgbClr>
            </a:outerShdw>
          </a:effectLst>
        </p:spPr>
        <p:txBody>
          <a:bodyPr wrap="square" rtlCol="0">
            <a:spAutoFit/>
          </a:bodyPr>
          <a:lstStyle/>
          <a:p>
            <a:pPr algn="l"/>
            <a:r>
              <a:rPr lang="en-US" sz="5400" b="1" i="0">
                <a:solidFill>
                  <a:srgbClr val="796E65"/>
                </a:solidFill>
                <a:latin typeface="Gotham Bold" pitchFamily="2" charset="0"/>
              </a:rPr>
              <a:t>RESEARCH</a:t>
            </a:r>
          </a:p>
        </p:txBody>
      </p:sp>
      <p:sp>
        <p:nvSpPr>
          <p:cNvPr id="9" name="TextBox 8">
            <a:extLst>
              <a:ext uri="{FF2B5EF4-FFF2-40B4-BE49-F238E27FC236}">
                <a16:creationId xmlns:a16="http://schemas.microsoft.com/office/drawing/2014/main" id="{6060FF1A-CB05-FC40-8EF7-B8725B13CF8D}"/>
              </a:ext>
            </a:extLst>
          </p:cNvPr>
          <p:cNvSpPr txBox="1"/>
          <p:nvPr userDrawn="1"/>
        </p:nvSpPr>
        <p:spPr>
          <a:xfrm>
            <a:off x="3204688" y="3400000"/>
            <a:ext cx="9783675" cy="830997"/>
          </a:xfrm>
          <a:prstGeom prst="rect">
            <a:avLst/>
          </a:prstGeom>
          <a:noFill/>
        </p:spPr>
        <p:txBody>
          <a:bodyPr wrap="square" rtlCol="0">
            <a:spAutoFit/>
          </a:bodyPr>
          <a:lstStyle/>
          <a:p>
            <a:pPr algn="l"/>
            <a:r>
              <a:rPr lang="en-US" sz="2400" b="0" i="0">
                <a:solidFill>
                  <a:srgbClr val="615550"/>
                </a:solidFill>
                <a:latin typeface="Gotham Book" pitchFamily="2" charset="0"/>
                <a:ea typeface="Gotham Medium" charset="0"/>
                <a:cs typeface="Gotham Medium" charset="0"/>
              </a:rPr>
              <a:t>We review the latest research and summarize it into </a:t>
            </a:r>
            <a:br>
              <a:rPr lang="en-US" sz="2400" b="0" i="0">
                <a:solidFill>
                  <a:srgbClr val="615550"/>
                </a:solidFill>
                <a:latin typeface="Gotham Book" pitchFamily="2" charset="0"/>
                <a:ea typeface="Gotham Medium" charset="0"/>
                <a:cs typeface="Gotham Medium" charset="0"/>
              </a:rPr>
            </a:br>
            <a:r>
              <a:rPr lang="en-US" sz="2400" b="0" i="0">
                <a:solidFill>
                  <a:srgbClr val="615550"/>
                </a:solidFill>
                <a:latin typeface="Gotham Book" pitchFamily="2" charset="0"/>
                <a:ea typeface="Gotham Medium" charset="0"/>
                <a:cs typeface="Gotham Medium" charset="0"/>
              </a:rPr>
              <a:t>concise policy implications and recommendations.</a:t>
            </a:r>
          </a:p>
        </p:txBody>
      </p:sp>
      <p:pic>
        <p:nvPicPr>
          <p:cNvPr id="10" name="Picture 9" descr="Education Commission of the States logo. ">
            <a:extLst>
              <a:ext uri="{FF2B5EF4-FFF2-40B4-BE49-F238E27FC236}">
                <a16:creationId xmlns:a16="http://schemas.microsoft.com/office/drawing/2014/main" id="{23C95502-37D0-984C-8220-51CF41B0F0E7}"/>
              </a:ext>
            </a:extLst>
          </p:cNvPr>
          <p:cNvPicPr>
            <a:picLocks noChangeAspect="1"/>
          </p:cNvPicPr>
          <p:nvPr userDrawn="1"/>
        </p:nvPicPr>
        <p:blipFill>
          <a:blip r:embed="rId3">
            <a:biLevel thresh="25000"/>
            <a:extLst>
              <a:ext uri="{28A0092B-C50C-407E-A947-70E740481C1C}">
                <a14:useLocalDpi xmlns:a14="http://schemas.microsoft.com/office/drawing/2010/main" val="0"/>
              </a:ext>
            </a:extLst>
          </a:blip>
          <a:stretch>
            <a:fillRect/>
          </a:stretch>
        </p:blipFill>
        <p:spPr>
          <a:xfrm>
            <a:off x="9489482" y="6185515"/>
            <a:ext cx="2512016" cy="542982"/>
          </a:xfrm>
          <a:prstGeom prst="rect">
            <a:avLst/>
          </a:prstGeom>
        </p:spPr>
      </p:pic>
      <p:sp>
        <p:nvSpPr>
          <p:cNvPr id="11" name="TextBox 10">
            <a:extLst>
              <a:ext uri="{FF2B5EF4-FFF2-40B4-BE49-F238E27FC236}">
                <a16:creationId xmlns:a16="http://schemas.microsoft.com/office/drawing/2014/main" id="{9762371B-3779-B44E-8C23-1AC837B94308}"/>
              </a:ext>
            </a:extLst>
          </p:cNvPr>
          <p:cNvSpPr txBox="1"/>
          <p:nvPr userDrawn="1"/>
        </p:nvSpPr>
        <p:spPr>
          <a:xfrm>
            <a:off x="106680" y="6423917"/>
            <a:ext cx="2421924"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solidFill>
                <a:effectLst/>
                <a:uLnTx/>
                <a:uFillTx/>
                <a:latin typeface="Century Gothic" panose="020B0502020202020204" pitchFamily="34" charset="0"/>
                <a:ea typeface="+mn-ea"/>
                <a:cs typeface="+mn-cs"/>
              </a:rPr>
              <a:t>ecs.org    |    @EdCommission</a:t>
            </a:r>
          </a:p>
        </p:txBody>
      </p:sp>
      <p:pic>
        <p:nvPicPr>
          <p:cNvPr id="16" name="Picture 15">
            <a:extLst>
              <a:ext uri="{FF2B5EF4-FFF2-40B4-BE49-F238E27FC236}">
                <a16:creationId xmlns:a16="http://schemas.microsoft.com/office/drawing/2014/main" id="{2B2A92F3-74D8-3A41-AF3D-07FC0EC05BE1}"/>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796363" y="2293594"/>
            <a:ext cx="2045853" cy="2045853"/>
          </a:xfrm>
          <a:prstGeom prst="rect">
            <a:avLst/>
          </a:prstGeom>
        </p:spPr>
      </p:pic>
    </p:spTree>
    <p:extLst>
      <p:ext uri="{BB962C8B-B14F-4D97-AF65-F5344CB8AC3E}">
        <p14:creationId xmlns:p14="http://schemas.microsoft.com/office/powerpoint/2010/main" val="360034689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D7DFE4E-D059-8847-A183-60ED301BBD99}"/>
              </a:ext>
            </a:extLst>
          </p:cNvPr>
          <p:cNvSpPr>
            <a:spLocks noGrp="1"/>
          </p:cNvSpPr>
          <p:nvPr>
            <p:ph type="title" hasCustomPrompt="1"/>
          </p:nvPr>
        </p:nvSpPr>
        <p:spPr>
          <a:xfrm>
            <a:off x="831850" y="663602"/>
            <a:ext cx="7909194" cy="2852737"/>
          </a:xfrm>
        </p:spPr>
        <p:txBody>
          <a:bodyPr anchor="b"/>
          <a:lstStyle>
            <a:lvl1pPr>
              <a:defRPr sz="6000">
                <a:solidFill>
                  <a:schemeClr val="bg1"/>
                </a:solidFill>
              </a:defRPr>
            </a:lvl1pPr>
          </a:lstStyle>
          <a:p>
            <a:r>
              <a:rPr lang="en-US"/>
              <a:t>Introduce a main concept here.</a:t>
            </a:r>
          </a:p>
        </p:txBody>
      </p:sp>
      <p:sp>
        <p:nvSpPr>
          <p:cNvPr id="10" name="Text Placeholder 2">
            <a:extLst>
              <a:ext uri="{FF2B5EF4-FFF2-40B4-BE49-F238E27FC236}">
                <a16:creationId xmlns:a16="http://schemas.microsoft.com/office/drawing/2014/main" id="{AA1AADCA-9991-2041-B7F8-94FAFF152282}"/>
              </a:ext>
            </a:extLst>
          </p:cNvPr>
          <p:cNvSpPr>
            <a:spLocks noGrp="1"/>
          </p:cNvSpPr>
          <p:nvPr>
            <p:ph type="body" idx="1" hasCustomPrompt="1"/>
          </p:nvPr>
        </p:nvSpPr>
        <p:spPr>
          <a:xfrm>
            <a:off x="831850" y="4263998"/>
            <a:ext cx="10515600" cy="1500187"/>
          </a:xfrm>
        </p:spPr>
        <p:txBody>
          <a:bodyPr>
            <a:normAutofit/>
          </a:bodyPr>
          <a:lstStyle>
            <a:lvl1pPr marL="0" indent="0">
              <a:buNone/>
              <a:defRPr sz="2800">
                <a:solidFill>
                  <a:schemeClr val="bg1">
                    <a:alpha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Give some brief additional context or delete this box if unnecessary.</a:t>
            </a:r>
          </a:p>
        </p:txBody>
      </p:sp>
      <p:cxnSp>
        <p:nvCxnSpPr>
          <p:cNvPr id="11" name="Straight Connector 10">
            <a:extLst>
              <a:ext uri="{FF2B5EF4-FFF2-40B4-BE49-F238E27FC236}">
                <a16:creationId xmlns:a16="http://schemas.microsoft.com/office/drawing/2014/main" id="{5E141E47-09AC-A247-9868-DE2106336F07}"/>
              </a:ext>
            </a:extLst>
          </p:cNvPr>
          <p:cNvCxnSpPr>
            <a:cxnSpLocks/>
          </p:cNvCxnSpPr>
          <p:nvPr userDrawn="1"/>
        </p:nvCxnSpPr>
        <p:spPr>
          <a:xfrm>
            <a:off x="831850" y="3890075"/>
            <a:ext cx="6711950" cy="0"/>
          </a:xfrm>
          <a:prstGeom prst="line">
            <a:avLst/>
          </a:prstGeom>
          <a:ln w="28575"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4B5FFF8D-6FB6-7E40-82B2-81884D0BE5A8}"/>
              </a:ext>
            </a:extLst>
          </p:cNvPr>
          <p:cNvSpPr>
            <a:spLocks noGrp="1"/>
          </p:cNvSpPr>
          <p:nvPr>
            <p:ph type="ftr" sz="quarter" idx="10"/>
          </p:nvPr>
        </p:nvSpPr>
        <p:spPr/>
        <p:txBody>
          <a:bodyPr/>
          <a:lstStyle/>
          <a:p>
            <a:r>
              <a:rPr lang="en-US" err="1"/>
              <a:t>ecs.org</a:t>
            </a:r>
            <a:r>
              <a:rPr lang="en-US"/>
              <a:t>    |    @</a:t>
            </a:r>
            <a:r>
              <a:rPr lang="en-US" err="1"/>
              <a:t>EdCommission</a:t>
            </a:r>
            <a:endParaRPr lang="en-US"/>
          </a:p>
        </p:txBody>
      </p:sp>
    </p:spTree>
    <p:extLst>
      <p:ext uri="{BB962C8B-B14F-4D97-AF65-F5344CB8AC3E}">
        <p14:creationId xmlns:p14="http://schemas.microsoft.com/office/powerpoint/2010/main" val="70443174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FCE011D-4370-8D4A-A1EB-DC5D2A62F6B0}"/>
              </a:ext>
            </a:extLst>
          </p:cNvPr>
          <p:cNvSpPr>
            <a:spLocks noGrp="1"/>
          </p:cNvSpPr>
          <p:nvPr>
            <p:ph type="subTitle" idx="1" hasCustomPrompt="1"/>
          </p:nvPr>
        </p:nvSpPr>
        <p:spPr>
          <a:xfrm>
            <a:off x="4425696" y="4041648"/>
            <a:ext cx="6242304" cy="121615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Additional context, or a definition fits well here.</a:t>
            </a:r>
          </a:p>
        </p:txBody>
      </p:sp>
      <p:cxnSp>
        <p:nvCxnSpPr>
          <p:cNvPr id="6" name="Straight Connector 5">
            <a:extLst>
              <a:ext uri="{FF2B5EF4-FFF2-40B4-BE49-F238E27FC236}">
                <a16:creationId xmlns:a16="http://schemas.microsoft.com/office/drawing/2014/main" id="{414B0E05-51AA-0045-BEAA-58E806011370}"/>
              </a:ext>
            </a:extLst>
          </p:cNvPr>
          <p:cNvCxnSpPr/>
          <p:nvPr userDrawn="1"/>
        </p:nvCxnSpPr>
        <p:spPr>
          <a:xfrm>
            <a:off x="4425696" y="3758184"/>
            <a:ext cx="6784848" cy="0"/>
          </a:xfrm>
          <a:prstGeom prst="line">
            <a:avLst/>
          </a:prstGeom>
          <a:ln w="28575"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10DD8763-B1E4-DB4F-81A1-30C0158593B3}"/>
              </a:ext>
            </a:extLst>
          </p:cNvPr>
          <p:cNvSpPr>
            <a:spLocks noGrp="1"/>
          </p:cNvSpPr>
          <p:nvPr>
            <p:ph type="title"/>
          </p:nvPr>
        </p:nvSpPr>
        <p:spPr>
          <a:xfrm>
            <a:off x="4425696" y="365125"/>
            <a:ext cx="6928104" cy="3063870"/>
          </a:xfrm>
        </p:spPr>
        <p:txBody>
          <a:bodyPr anchor="b" anchorCtr="0"/>
          <a:lstStyle/>
          <a:p>
            <a:r>
              <a:rPr lang="en-US"/>
              <a:t>Click to edit Master title style</a:t>
            </a:r>
          </a:p>
        </p:txBody>
      </p:sp>
      <p:sp>
        <p:nvSpPr>
          <p:cNvPr id="2" name="Footer Placeholder 1">
            <a:extLst>
              <a:ext uri="{FF2B5EF4-FFF2-40B4-BE49-F238E27FC236}">
                <a16:creationId xmlns:a16="http://schemas.microsoft.com/office/drawing/2014/main" id="{2CCAA78C-D10C-984E-8189-219A822D2B2A}"/>
              </a:ext>
            </a:extLst>
          </p:cNvPr>
          <p:cNvSpPr>
            <a:spLocks noGrp="1"/>
          </p:cNvSpPr>
          <p:nvPr>
            <p:ph type="ftr" sz="quarter" idx="10"/>
          </p:nvPr>
        </p:nvSpPr>
        <p:spPr/>
        <p:txBody>
          <a:bodyPr/>
          <a:lstStyle/>
          <a:p>
            <a:r>
              <a:rPr lang="en-US"/>
              <a:t>ecs.org    |    @EdCommission</a:t>
            </a:r>
          </a:p>
        </p:txBody>
      </p:sp>
    </p:spTree>
    <p:extLst>
      <p:ext uri="{BB962C8B-B14F-4D97-AF65-F5344CB8AC3E}">
        <p14:creationId xmlns:p14="http://schemas.microsoft.com/office/powerpoint/2010/main" val="232207861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4EB5F-F77A-ED4D-9D45-B2DA141F647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047555F-BD59-C847-8EB9-29BA5772660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AEA72B78-CEA7-4844-A81F-0F83E61D9E91}"/>
              </a:ext>
            </a:extLst>
          </p:cNvPr>
          <p:cNvSpPr>
            <a:spLocks noGrp="1"/>
          </p:cNvSpPr>
          <p:nvPr>
            <p:ph type="ftr" sz="quarter" idx="10"/>
          </p:nvPr>
        </p:nvSpPr>
        <p:spPr/>
        <p:txBody>
          <a:bodyPr/>
          <a:lstStyle/>
          <a:p>
            <a:r>
              <a:rPr lang="en-US"/>
              <a:t>ecs.org    |    @EdCommission</a:t>
            </a:r>
          </a:p>
        </p:txBody>
      </p:sp>
    </p:spTree>
    <p:extLst>
      <p:ext uri="{BB962C8B-B14F-4D97-AF65-F5344CB8AC3E}">
        <p14:creationId xmlns:p14="http://schemas.microsoft.com/office/powerpoint/2010/main" val="407345459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326CB-A565-9B41-BD7A-F1FBAF973173}"/>
              </a:ext>
            </a:extLst>
          </p:cNvPr>
          <p:cNvSpPr>
            <a:spLocks noGrp="1"/>
          </p:cNvSpPr>
          <p:nvPr>
            <p:ph type="title" hasCustomPrompt="1"/>
          </p:nvPr>
        </p:nvSpPr>
        <p:spPr>
          <a:xfrm>
            <a:off x="887691" y="1161287"/>
            <a:ext cx="4273296" cy="1463040"/>
          </a:xfrm>
        </p:spPr>
        <p:txBody>
          <a:bodyPr anchor="ctr" anchorCtr="0">
            <a:noAutofit/>
          </a:bodyPr>
          <a:lstStyle>
            <a:lvl1pPr>
              <a:defRPr sz="13800"/>
            </a:lvl1pPr>
          </a:lstStyle>
          <a:p>
            <a:r>
              <a:rPr lang="en-US"/>
              <a:t>X%</a:t>
            </a:r>
          </a:p>
        </p:txBody>
      </p:sp>
      <p:sp>
        <p:nvSpPr>
          <p:cNvPr id="11" name="Text Placeholder 10">
            <a:extLst>
              <a:ext uri="{FF2B5EF4-FFF2-40B4-BE49-F238E27FC236}">
                <a16:creationId xmlns:a16="http://schemas.microsoft.com/office/drawing/2014/main" id="{1CA7E6F0-A3DB-464F-A3EC-3651643D9ED2}"/>
              </a:ext>
            </a:extLst>
          </p:cNvPr>
          <p:cNvSpPr>
            <a:spLocks noGrp="1"/>
          </p:cNvSpPr>
          <p:nvPr>
            <p:ph type="body" sz="quarter" idx="11" hasCustomPrompt="1"/>
          </p:nvPr>
        </p:nvSpPr>
        <p:spPr>
          <a:xfrm>
            <a:off x="887413" y="2816225"/>
            <a:ext cx="4273550" cy="960120"/>
          </a:xfrm>
        </p:spPr>
        <p:txBody>
          <a:bodyPr anchor="ctr" anchorCtr="0"/>
          <a:lstStyle>
            <a:lvl1pPr marL="0" indent="0">
              <a:buNone/>
              <a:defRPr sz="7200" b="1"/>
            </a:lvl1pPr>
          </a:lstStyle>
          <a:p>
            <a:pPr lvl="0"/>
            <a:r>
              <a:rPr lang="en-US"/>
              <a:t>States</a:t>
            </a:r>
          </a:p>
        </p:txBody>
      </p:sp>
      <p:sp>
        <p:nvSpPr>
          <p:cNvPr id="13" name="Text Placeholder 12">
            <a:extLst>
              <a:ext uri="{FF2B5EF4-FFF2-40B4-BE49-F238E27FC236}">
                <a16:creationId xmlns:a16="http://schemas.microsoft.com/office/drawing/2014/main" id="{7DE9194C-63D1-3E4B-8B34-C8A02792BA31}"/>
              </a:ext>
            </a:extLst>
          </p:cNvPr>
          <p:cNvSpPr>
            <a:spLocks noGrp="1"/>
          </p:cNvSpPr>
          <p:nvPr>
            <p:ph type="body" sz="quarter" idx="12" hasCustomPrompt="1"/>
          </p:nvPr>
        </p:nvSpPr>
        <p:spPr>
          <a:xfrm>
            <a:off x="887413" y="3968750"/>
            <a:ext cx="4273550" cy="1033463"/>
          </a:xfrm>
        </p:spPr>
        <p:txBody>
          <a:bodyPr anchor="ctr" anchorCtr="0"/>
          <a:lstStyle>
            <a:lvl1pPr marL="0" indent="0">
              <a:buNone/>
              <a:defRPr/>
            </a:lvl1pPr>
          </a:lstStyle>
          <a:p>
            <a:r>
              <a:rPr lang="en-US" sz="2800" b="0"/>
              <a:t>This is what they do or what the % means.</a:t>
            </a:r>
          </a:p>
        </p:txBody>
      </p:sp>
      <p:sp>
        <p:nvSpPr>
          <p:cNvPr id="3" name="Footer Placeholder 2">
            <a:extLst>
              <a:ext uri="{FF2B5EF4-FFF2-40B4-BE49-F238E27FC236}">
                <a16:creationId xmlns:a16="http://schemas.microsoft.com/office/drawing/2014/main" id="{EFAC0F2C-CB19-A844-8130-745FF58FBC79}"/>
              </a:ext>
            </a:extLst>
          </p:cNvPr>
          <p:cNvSpPr>
            <a:spLocks noGrp="1"/>
          </p:cNvSpPr>
          <p:nvPr>
            <p:ph type="ftr" sz="quarter" idx="13"/>
          </p:nvPr>
        </p:nvSpPr>
        <p:spPr/>
        <p:txBody>
          <a:bodyPr/>
          <a:lstStyle/>
          <a:p>
            <a:r>
              <a:rPr lang="en-US"/>
              <a:t>ecs.org    |    @EdCommission</a:t>
            </a:r>
          </a:p>
        </p:txBody>
      </p:sp>
    </p:spTree>
    <p:extLst>
      <p:ext uri="{BB962C8B-B14F-4D97-AF65-F5344CB8AC3E}">
        <p14:creationId xmlns:p14="http://schemas.microsoft.com/office/powerpoint/2010/main" val="7001728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105.xml"/><Relationship Id="rId7" Type="http://schemas.openxmlformats.org/officeDocument/2006/relationships/theme" Target="../theme/theme10.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5" Type="http://schemas.openxmlformats.org/officeDocument/2006/relationships/slideLayout" Target="../slideLayouts/slideLayout107.xml"/><Relationship Id="rId4" Type="http://schemas.openxmlformats.org/officeDocument/2006/relationships/slideLayout" Target="../slideLayouts/slideLayout106.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6.xml"/><Relationship Id="rId13" Type="http://schemas.openxmlformats.org/officeDocument/2006/relationships/slideLayout" Target="../slideLayouts/slideLayout121.xml"/><Relationship Id="rId18" Type="http://schemas.openxmlformats.org/officeDocument/2006/relationships/slideLayout" Target="../slideLayouts/slideLayout126.xml"/><Relationship Id="rId26" Type="http://schemas.openxmlformats.org/officeDocument/2006/relationships/theme" Target="../theme/theme11.xml"/><Relationship Id="rId3" Type="http://schemas.openxmlformats.org/officeDocument/2006/relationships/slideLayout" Target="../slideLayouts/slideLayout111.xml"/><Relationship Id="rId21" Type="http://schemas.openxmlformats.org/officeDocument/2006/relationships/slideLayout" Target="../slideLayouts/slideLayout129.xml"/><Relationship Id="rId7" Type="http://schemas.openxmlformats.org/officeDocument/2006/relationships/slideLayout" Target="../slideLayouts/slideLayout115.xml"/><Relationship Id="rId12" Type="http://schemas.openxmlformats.org/officeDocument/2006/relationships/slideLayout" Target="../slideLayouts/slideLayout120.xml"/><Relationship Id="rId17" Type="http://schemas.openxmlformats.org/officeDocument/2006/relationships/slideLayout" Target="../slideLayouts/slideLayout125.xml"/><Relationship Id="rId25" Type="http://schemas.openxmlformats.org/officeDocument/2006/relationships/slideLayout" Target="../slideLayouts/slideLayout133.xml"/><Relationship Id="rId2" Type="http://schemas.openxmlformats.org/officeDocument/2006/relationships/slideLayout" Target="../slideLayouts/slideLayout110.xml"/><Relationship Id="rId16" Type="http://schemas.openxmlformats.org/officeDocument/2006/relationships/slideLayout" Target="../slideLayouts/slideLayout124.xml"/><Relationship Id="rId20" Type="http://schemas.openxmlformats.org/officeDocument/2006/relationships/slideLayout" Target="../slideLayouts/slideLayout128.xml"/><Relationship Id="rId1" Type="http://schemas.openxmlformats.org/officeDocument/2006/relationships/slideLayout" Target="../slideLayouts/slideLayout109.xml"/><Relationship Id="rId6" Type="http://schemas.openxmlformats.org/officeDocument/2006/relationships/slideLayout" Target="../slideLayouts/slideLayout114.xml"/><Relationship Id="rId11" Type="http://schemas.openxmlformats.org/officeDocument/2006/relationships/slideLayout" Target="../slideLayouts/slideLayout119.xml"/><Relationship Id="rId24" Type="http://schemas.openxmlformats.org/officeDocument/2006/relationships/slideLayout" Target="../slideLayouts/slideLayout132.xml"/><Relationship Id="rId5" Type="http://schemas.openxmlformats.org/officeDocument/2006/relationships/slideLayout" Target="../slideLayouts/slideLayout113.xml"/><Relationship Id="rId15" Type="http://schemas.openxmlformats.org/officeDocument/2006/relationships/slideLayout" Target="../slideLayouts/slideLayout123.xml"/><Relationship Id="rId23" Type="http://schemas.openxmlformats.org/officeDocument/2006/relationships/slideLayout" Target="../slideLayouts/slideLayout131.xml"/><Relationship Id="rId10" Type="http://schemas.openxmlformats.org/officeDocument/2006/relationships/slideLayout" Target="../slideLayouts/slideLayout118.xml"/><Relationship Id="rId19" Type="http://schemas.openxmlformats.org/officeDocument/2006/relationships/slideLayout" Target="../slideLayouts/slideLayout127.xml"/><Relationship Id="rId4" Type="http://schemas.openxmlformats.org/officeDocument/2006/relationships/slideLayout" Target="../slideLayouts/slideLayout112.xml"/><Relationship Id="rId9" Type="http://schemas.openxmlformats.org/officeDocument/2006/relationships/slideLayout" Target="../slideLayouts/slideLayout117.xml"/><Relationship Id="rId14" Type="http://schemas.openxmlformats.org/officeDocument/2006/relationships/slideLayout" Target="../slideLayouts/slideLayout122.xml"/><Relationship Id="rId22" Type="http://schemas.openxmlformats.org/officeDocument/2006/relationships/slideLayout" Target="../slideLayouts/slideLayout130.xml"/><Relationship Id="rId27" Type="http://schemas.openxmlformats.org/officeDocument/2006/relationships/image" Target="../media/image1.png"/></Relationships>
</file>

<file path=ppt/slideMasters/_rels/slideMaster1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136.xml"/><Relationship Id="rId7" Type="http://schemas.openxmlformats.org/officeDocument/2006/relationships/theme" Target="../theme/theme12.xml"/><Relationship Id="rId2" Type="http://schemas.openxmlformats.org/officeDocument/2006/relationships/slideLayout" Target="../slideLayouts/slideLayout135.xml"/><Relationship Id="rId1" Type="http://schemas.openxmlformats.org/officeDocument/2006/relationships/slideLayout" Target="../slideLayouts/slideLayout134.xml"/><Relationship Id="rId6" Type="http://schemas.openxmlformats.org/officeDocument/2006/relationships/slideLayout" Target="../slideLayouts/slideLayout139.xml"/><Relationship Id="rId5" Type="http://schemas.openxmlformats.org/officeDocument/2006/relationships/slideLayout" Target="../slideLayouts/slideLayout138.xml"/><Relationship Id="rId4" Type="http://schemas.openxmlformats.org/officeDocument/2006/relationships/slideLayout" Target="../slideLayouts/slideLayout137.xml"/></Relationships>
</file>

<file path=ppt/slideMasters/_rels/slideMaster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142.xml"/><Relationship Id="rId7" Type="http://schemas.openxmlformats.org/officeDocument/2006/relationships/theme" Target="../theme/theme14.xml"/><Relationship Id="rId2" Type="http://schemas.openxmlformats.org/officeDocument/2006/relationships/slideLayout" Target="../slideLayouts/slideLayout141.xml"/><Relationship Id="rId1" Type="http://schemas.openxmlformats.org/officeDocument/2006/relationships/slideLayout" Target="../slideLayouts/slideLayout140.xml"/><Relationship Id="rId6" Type="http://schemas.openxmlformats.org/officeDocument/2006/relationships/slideLayout" Target="../slideLayouts/slideLayout145.xml"/><Relationship Id="rId5" Type="http://schemas.openxmlformats.org/officeDocument/2006/relationships/slideLayout" Target="../slideLayouts/slideLayout144.xml"/><Relationship Id="rId4" Type="http://schemas.openxmlformats.org/officeDocument/2006/relationships/slideLayout" Target="../slideLayouts/slideLayout14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image" Target="../media/image1.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5" Type="http://schemas.openxmlformats.org/officeDocument/2006/relationships/slideLayout" Target="../slideLayouts/slideLayout35.xml"/><Relationship Id="rId4" Type="http://schemas.openxmlformats.org/officeDocument/2006/relationships/slideLayout" Target="../slideLayouts/slideLayout34.xml"/><Relationship Id="rId9"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40.xml"/><Relationship Id="rId7" Type="http://schemas.openxmlformats.org/officeDocument/2006/relationships/theme" Target="../theme/theme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5" Type="http://schemas.openxmlformats.org/officeDocument/2006/relationships/slideLayout" Target="../slideLayouts/slideLayout42.xml"/><Relationship Id="rId4" Type="http://schemas.openxmlformats.org/officeDocument/2006/relationships/slideLayout" Target="../slideLayouts/slideLayout4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18" Type="http://schemas.openxmlformats.org/officeDocument/2006/relationships/slideLayout" Target="../slideLayouts/slideLayout61.xml"/><Relationship Id="rId3" Type="http://schemas.openxmlformats.org/officeDocument/2006/relationships/slideLayout" Target="../slideLayouts/slideLayout46.xml"/><Relationship Id="rId21" Type="http://schemas.openxmlformats.org/officeDocument/2006/relationships/slideLayout" Target="../slideLayouts/slideLayout64.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17" Type="http://schemas.openxmlformats.org/officeDocument/2006/relationships/slideLayout" Target="../slideLayouts/slideLayout60.xml"/><Relationship Id="rId2" Type="http://schemas.openxmlformats.org/officeDocument/2006/relationships/slideLayout" Target="../slideLayouts/slideLayout45.xml"/><Relationship Id="rId16" Type="http://schemas.openxmlformats.org/officeDocument/2006/relationships/slideLayout" Target="../slideLayouts/slideLayout59.xml"/><Relationship Id="rId20" Type="http://schemas.openxmlformats.org/officeDocument/2006/relationships/slideLayout" Target="../slideLayouts/slideLayout63.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slideLayout" Target="../slideLayouts/slideLayout58.xml"/><Relationship Id="rId23" Type="http://schemas.openxmlformats.org/officeDocument/2006/relationships/image" Target="../media/image1.png"/><Relationship Id="rId10" Type="http://schemas.openxmlformats.org/officeDocument/2006/relationships/slideLayout" Target="../slideLayouts/slideLayout53.xml"/><Relationship Id="rId19" Type="http://schemas.openxmlformats.org/officeDocument/2006/relationships/slideLayout" Target="../slideLayouts/slideLayout62.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 Id="rId22"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67.xml"/><Relationship Id="rId7" Type="http://schemas.openxmlformats.org/officeDocument/2006/relationships/theme" Target="../theme/theme6.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5" Type="http://schemas.openxmlformats.org/officeDocument/2006/relationships/slideLayout" Target="../slideLayouts/slideLayout69.xml"/><Relationship Id="rId4" Type="http://schemas.openxmlformats.org/officeDocument/2006/relationships/slideLayout" Target="../slideLayouts/slideLayout68.xml"/></Relationships>
</file>

<file path=ppt/slideMasters/_rels/slideMaster7.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73.xml"/><Relationship Id="rId7" Type="http://schemas.openxmlformats.org/officeDocument/2006/relationships/theme" Target="../theme/theme7.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5" Type="http://schemas.openxmlformats.org/officeDocument/2006/relationships/slideLayout" Target="../slideLayouts/slideLayout75.xml"/><Relationship Id="rId4" Type="http://schemas.openxmlformats.org/officeDocument/2006/relationships/slideLayout" Target="../slideLayouts/slideLayout74.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4.xml"/><Relationship Id="rId13" Type="http://schemas.openxmlformats.org/officeDocument/2006/relationships/slideLayout" Target="../slideLayouts/slideLayout89.xml"/><Relationship Id="rId18" Type="http://schemas.openxmlformats.org/officeDocument/2006/relationships/slideLayout" Target="../slideLayouts/slideLayout94.xml"/><Relationship Id="rId3" Type="http://schemas.openxmlformats.org/officeDocument/2006/relationships/slideLayout" Target="../slideLayouts/slideLayout79.xml"/><Relationship Id="rId21" Type="http://schemas.openxmlformats.org/officeDocument/2006/relationships/image" Target="../media/image1.png"/><Relationship Id="rId7" Type="http://schemas.openxmlformats.org/officeDocument/2006/relationships/slideLayout" Target="../slideLayouts/slideLayout83.xml"/><Relationship Id="rId12" Type="http://schemas.openxmlformats.org/officeDocument/2006/relationships/slideLayout" Target="../slideLayouts/slideLayout88.xml"/><Relationship Id="rId17" Type="http://schemas.openxmlformats.org/officeDocument/2006/relationships/slideLayout" Target="../slideLayouts/slideLayout93.xml"/><Relationship Id="rId2" Type="http://schemas.openxmlformats.org/officeDocument/2006/relationships/slideLayout" Target="../slideLayouts/slideLayout78.xml"/><Relationship Id="rId16" Type="http://schemas.openxmlformats.org/officeDocument/2006/relationships/slideLayout" Target="../slideLayouts/slideLayout92.xml"/><Relationship Id="rId20" Type="http://schemas.openxmlformats.org/officeDocument/2006/relationships/theme" Target="../theme/theme8.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5" Type="http://schemas.openxmlformats.org/officeDocument/2006/relationships/slideLayout" Target="../slideLayouts/slideLayout81.xml"/><Relationship Id="rId15" Type="http://schemas.openxmlformats.org/officeDocument/2006/relationships/slideLayout" Target="../slideLayouts/slideLayout91.xml"/><Relationship Id="rId10" Type="http://schemas.openxmlformats.org/officeDocument/2006/relationships/slideLayout" Target="../slideLayouts/slideLayout86.xml"/><Relationship Id="rId19" Type="http://schemas.openxmlformats.org/officeDocument/2006/relationships/slideLayout" Target="../slideLayouts/slideLayout95.xml"/><Relationship Id="rId4" Type="http://schemas.openxmlformats.org/officeDocument/2006/relationships/slideLayout" Target="../slideLayouts/slideLayout80.xml"/><Relationship Id="rId9" Type="http://schemas.openxmlformats.org/officeDocument/2006/relationships/slideLayout" Target="../slideLayouts/slideLayout85.xml"/><Relationship Id="rId14" Type="http://schemas.openxmlformats.org/officeDocument/2006/relationships/slideLayout" Target="../slideLayouts/slideLayout90.xml"/></Relationships>
</file>

<file path=ppt/slideMasters/_rels/slideMaster9.xml.rels><?xml version="1.0" encoding="UTF-8" standalone="yes"?>
<Relationships xmlns="http://schemas.openxmlformats.org/package/2006/relationships"><Relationship Id="rId8" Type="http://schemas.openxmlformats.org/officeDocument/2006/relationships/theme" Target="../theme/theme9.xml"/><Relationship Id="rId3" Type="http://schemas.openxmlformats.org/officeDocument/2006/relationships/slideLayout" Target="../slideLayouts/slideLayout98.xml"/><Relationship Id="rId7" Type="http://schemas.openxmlformats.org/officeDocument/2006/relationships/slideLayout" Target="../slideLayouts/slideLayout102.xml"/><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5" Type="http://schemas.openxmlformats.org/officeDocument/2006/relationships/slideLayout" Target="../slideLayouts/slideLayout100.xml"/><Relationship Id="rId4" Type="http://schemas.openxmlformats.org/officeDocument/2006/relationships/slideLayout" Target="../slideLayouts/slideLayout99.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F22005C-433B-0D17-445B-1E0E68C23D4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2790F48-B6D8-10D5-378F-1C09D3662A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1F97B7-EF63-F40D-6854-8AEAB75F58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6C0621-912C-4EFB-A882-C54A5130C676}" type="datetimeFigureOut">
              <a:rPr lang="en-US" smtClean="0"/>
              <a:t>10/21/2024</a:t>
            </a:fld>
            <a:endParaRPr lang="en-US"/>
          </a:p>
        </p:txBody>
      </p:sp>
      <p:sp>
        <p:nvSpPr>
          <p:cNvPr id="5" name="Footer Placeholder 4">
            <a:extLst>
              <a:ext uri="{FF2B5EF4-FFF2-40B4-BE49-F238E27FC236}">
                <a16:creationId xmlns:a16="http://schemas.microsoft.com/office/drawing/2014/main" id="{F0C49986-2AAA-A941-B95E-66A7D9F4BC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A8586C3-8D54-A3C3-9B26-1FA84EF34ED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C3BA32-75F2-45BF-88E7-CFB29A979740}" type="slidenum">
              <a:rPr lang="en-US" smtClean="0"/>
              <a:t>‹#›</a:t>
            </a:fld>
            <a:endParaRPr lang="en-US"/>
          </a:p>
        </p:txBody>
      </p:sp>
    </p:spTree>
    <p:extLst>
      <p:ext uri="{BB962C8B-B14F-4D97-AF65-F5344CB8AC3E}">
        <p14:creationId xmlns:p14="http://schemas.microsoft.com/office/powerpoint/2010/main" val="10878110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84BD00"/>
            </a:gs>
            <a:gs pos="100000">
              <a:srgbClr val="078415"/>
            </a:gs>
          </a:gsLst>
          <a:lin ang="2700000" scaled="0"/>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E405D3-019C-104F-9A96-FF4A8E6145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118F1EA-E0E6-8D49-AE32-55ACC09D38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a16="http://schemas.microsoft.com/office/drawing/2014/main" id="{CDAF5998-A649-99AB-22FE-341F7559AECF}"/>
              </a:ext>
            </a:extLst>
          </p:cNvPr>
          <p:cNvPicPr>
            <a:picLocks noChangeAspect="1"/>
          </p:cNvPicPr>
          <p:nvPr userDrawn="1"/>
        </p:nvPicPr>
        <p:blipFill>
          <a:blip r:embed="rId8">
            <a:biLevel thresh="25000"/>
            <a:extLst>
              <a:ext uri="{28A0092B-C50C-407E-A947-70E740481C1C}">
                <a14:useLocalDpi xmlns:a14="http://schemas.microsoft.com/office/drawing/2010/main" val="0"/>
              </a:ext>
            </a:extLst>
          </a:blip>
          <a:stretch>
            <a:fillRect/>
          </a:stretch>
        </p:blipFill>
        <p:spPr>
          <a:xfrm>
            <a:off x="8575080" y="6185515"/>
            <a:ext cx="2512016" cy="542982"/>
          </a:xfrm>
          <a:prstGeom prst="rect">
            <a:avLst/>
          </a:prstGeom>
        </p:spPr>
      </p:pic>
      <p:sp>
        <p:nvSpPr>
          <p:cNvPr id="5" name="Footer Placeholder 1">
            <a:extLst>
              <a:ext uri="{FF2B5EF4-FFF2-40B4-BE49-F238E27FC236}">
                <a16:creationId xmlns:a16="http://schemas.microsoft.com/office/drawing/2014/main" id="{F4E98B5C-CF11-A8B7-5199-0DB707821D99}"/>
              </a:ext>
            </a:extLst>
          </p:cNvPr>
          <p:cNvSpPr txBox="1">
            <a:spLocks/>
          </p:cNvSpPr>
          <p:nvPr userDrawn="1"/>
        </p:nvSpPr>
        <p:spPr>
          <a:xfrm>
            <a:off x="11082832" y="6323418"/>
            <a:ext cx="957843"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100">
                <a:solidFill>
                  <a:schemeClr val="bg1"/>
                </a:solidFill>
                <a:latin typeface="Century Gothic" panose="020B0502020202020204" pitchFamily="34" charset="0"/>
              </a:rPr>
              <a:t>|    ecs.org</a:t>
            </a:r>
          </a:p>
        </p:txBody>
      </p:sp>
    </p:spTree>
    <p:extLst>
      <p:ext uri="{BB962C8B-B14F-4D97-AF65-F5344CB8AC3E}">
        <p14:creationId xmlns:p14="http://schemas.microsoft.com/office/powerpoint/2010/main" val="19049343"/>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820" r:id="rId6"/>
  </p:sldLayoutIdLst>
  <p:hf sldNum="0" hdr="0" dt="0"/>
  <p:txStyles>
    <p:titleStyle>
      <a:lvl1pPr algn="l" defTabSz="914400" rtl="0" eaLnBrk="1" latinLnBrk="0" hangingPunct="1">
        <a:lnSpc>
          <a:spcPct val="90000"/>
        </a:lnSpc>
        <a:spcBef>
          <a:spcPct val="0"/>
        </a:spcBef>
        <a:buNone/>
        <a:defRPr sz="4400" b="1" i="0" kern="1200">
          <a:solidFill>
            <a:schemeClr val="bg1"/>
          </a:solidFill>
          <a:latin typeface="Century Gothic" panose="020B0502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3B9B1D0A-7CDF-5044-BECE-9F3336ACAE32}"/>
              </a:ext>
            </a:extLst>
          </p:cNvPr>
          <p:cNvSpPr>
            <a:spLocks noGrp="1"/>
          </p:cNvSpPr>
          <p:nvPr>
            <p:ph type="body" idx="1"/>
          </p:nvPr>
        </p:nvSpPr>
        <p:spPr>
          <a:xfrm>
            <a:off x="838200" y="1690688"/>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Placeholder 4">
            <a:extLst>
              <a:ext uri="{FF2B5EF4-FFF2-40B4-BE49-F238E27FC236}">
                <a16:creationId xmlns:a16="http://schemas.microsoft.com/office/drawing/2014/main" id="{A5A34B4A-A992-F64D-AA7E-A9B026E4FB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6" name="Footer Placeholder 3">
            <a:extLst>
              <a:ext uri="{FF2B5EF4-FFF2-40B4-BE49-F238E27FC236}">
                <a16:creationId xmlns:a16="http://schemas.microsoft.com/office/drawing/2014/main" id="{6D9168F8-7978-3846-9D8E-F0CD70A5C6C3}"/>
              </a:ext>
            </a:extLst>
          </p:cNvPr>
          <p:cNvSpPr>
            <a:spLocks noGrp="1"/>
          </p:cNvSpPr>
          <p:nvPr>
            <p:ph type="ftr" sz="quarter" idx="3"/>
          </p:nvPr>
        </p:nvSpPr>
        <p:spPr>
          <a:xfrm>
            <a:off x="106680" y="6363372"/>
            <a:ext cx="2400945" cy="365125"/>
          </a:xfrm>
          <a:prstGeom prst="rect">
            <a:avLst/>
          </a:prstGeom>
        </p:spPr>
        <p:txBody>
          <a:bodyPr vert="horz" lIns="91440" tIns="45720" rIns="91440" bIns="45720" rtlCol="0" anchor="ctr"/>
          <a:lstStyle>
            <a:lvl1pPr algn="ctr">
              <a:defRPr sz="1000">
                <a:solidFill>
                  <a:srgbClr val="796E65"/>
                </a:solidFill>
                <a:latin typeface="Century Gothic" panose="020B0502020202020204" pitchFamily="34" charset="0"/>
              </a:defRPr>
            </a:lvl1pPr>
          </a:lstStyle>
          <a:p>
            <a:r>
              <a:rPr lang="en-US"/>
              <a:t>ecs.org    |    @EdCommission</a:t>
            </a:r>
          </a:p>
        </p:txBody>
      </p:sp>
      <p:pic>
        <p:nvPicPr>
          <p:cNvPr id="7" name="Picture 6">
            <a:extLst>
              <a:ext uri="{FF2B5EF4-FFF2-40B4-BE49-F238E27FC236}">
                <a16:creationId xmlns:a16="http://schemas.microsoft.com/office/drawing/2014/main" id="{98C3303C-7AC2-D548-A35C-399F4850F53B}"/>
              </a:ext>
            </a:extLst>
          </p:cNvPr>
          <p:cNvPicPr>
            <a:picLocks noChangeAspect="1"/>
          </p:cNvPicPr>
          <p:nvPr userDrawn="1"/>
        </p:nvPicPr>
        <p:blipFill>
          <a:blip r:embed="rId27">
            <a:extLst>
              <a:ext uri="{28A0092B-C50C-407E-A947-70E740481C1C}">
                <a14:useLocalDpi xmlns:a14="http://schemas.microsoft.com/office/drawing/2010/main" val="0"/>
              </a:ext>
            </a:extLst>
          </a:blip>
          <a:stretch>
            <a:fillRect/>
          </a:stretch>
        </p:blipFill>
        <p:spPr>
          <a:xfrm>
            <a:off x="9489482" y="6185515"/>
            <a:ext cx="2512016" cy="542981"/>
          </a:xfrm>
          <a:prstGeom prst="rect">
            <a:avLst/>
          </a:prstGeom>
        </p:spPr>
      </p:pic>
    </p:spTree>
    <p:extLst>
      <p:ext uri="{BB962C8B-B14F-4D97-AF65-F5344CB8AC3E}">
        <p14:creationId xmlns:p14="http://schemas.microsoft.com/office/powerpoint/2010/main" val="1083176532"/>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 id="2147483798" r:id="rId12"/>
    <p:sldLayoutId id="2147483799" r:id="rId13"/>
    <p:sldLayoutId id="2147483800" r:id="rId14"/>
    <p:sldLayoutId id="2147483801" r:id="rId15"/>
    <p:sldLayoutId id="2147483802" r:id="rId16"/>
    <p:sldLayoutId id="2147483803" r:id="rId17"/>
    <p:sldLayoutId id="2147483804" r:id="rId18"/>
    <p:sldLayoutId id="2147483805" r:id="rId19"/>
    <p:sldLayoutId id="2147483806" r:id="rId20"/>
    <p:sldLayoutId id="2147483807" r:id="rId21"/>
    <p:sldLayoutId id="2147483808" r:id="rId22"/>
    <p:sldLayoutId id="2147483809" r:id="rId23"/>
    <p:sldLayoutId id="2147483810" r:id="rId24"/>
    <p:sldLayoutId id="2147483811" r:id="rId25"/>
  </p:sldLayoutIdLst>
  <p:hf sldNum="0" hdr="0" dt="0"/>
  <p:txStyles>
    <p:titleStyle>
      <a:lvl1pPr algn="l" defTabSz="914400" rtl="0" eaLnBrk="1" latinLnBrk="0" hangingPunct="1">
        <a:lnSpc>
          <a:spcPct val="90000"/>
        </a:lnSpc>
        <a:spcBef>
          <a:spcPct val="0"/>
        </a:spcBef>
        <a:buNone/>
        <a:defRPr sz="4500" b="1" i="0" kern="1200">
          <a:solidFill>
            <a:schemeClr val="tx1"/>
          </a:solidFill>
          <a:latin typeface="Century Gothic" panose="020B0502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796E65"/>
            </a:gs>
            <a:gs pos="100000">
              <a:schemeClr val="bg2">
                <a:lumMod val="25000"/>
              </a:schemeClr>
            </a:gs>
          </a:gsLst>
          <a:lin ang="2700000" scaled="0"/>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E405D3-019C-104F-9A96-FF4A8E6145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118F1EA-E0E6-8D49-AE32-55ACC09D38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7D4C209A-749E-E942-9A34-1E0378700E49}"/>
              </a:ext>
            </a:extLst>
          </p:cNvPr>
          <p:cNvPicPr>
            <a:picLocks noChangeAspect="1"/>
          </p:cNvPicPr>
          <p:nvPr userDrawn="1"/>
        </p:nvPicPr>
        <p:blipFill>
          <a:blip r:embed="rId8">
            <a:biLevel thresh="25000"/>
            <a:extLst>
              <a:ext uri="{28A0092B-C50C-407E-A947-70E740481C1C}">
                <a14:useLocalDpi xmlns:a14="http://schemas.microsoft.com/office/drawing/2010/main" val="0"/>
              </a:ext>
            </a:extLst>
          </a:blip>
          <a:stretch>
            <a:fillRect/>
          </a:stretch>
        </p:blipFill>
        <p:spPr>
          <a:xfrm>
            <a:off x="9489482" y="6185515"/>
            <a:ext cx="2512016" cy="542982"/>
          </a:xfrm>
          <a:prstGeom prst="rect">
            <a:avLst/>
          </a:prstGeom>
        </p:spPr>
      </p:pic>
      <p:sp>
        <p:nvSpPr>
          <p:cNvPr id="4" name="Footer Placeholder 3">
            <a:extLst>
              <a:ext uri="{FF2B5EF4-FFF2-40B4-BE49-F238E27FC236}">
                <a16:creationId xmlns:a16="http://schemas.microsoft.com/office/drawing/2014/main" id="{91E82A55-8ECC-5E4E-9F12-FE11A2DDAE3D}"/>
              </a:ext>
            </a:extLst>
          </p:cNvPr>
          <p:cNvSpPr>
            <a:spLocks noGrp="1"/>
          </p:cNvSpPr>
          <p:nvPr>
            <p:ph type="ftr" sz="quarter" idx="3"/>
          </p:nvPr>
        </p:nvSpPr>
        <p:spPr>
          <a:xfrm>
            <a:off x="106680" y="6363372"/>
            <a:ext cx="2400945" cy="365125"/>
          </a:xfrm>
          <a:prstGeom prst="rect">
            <a:avLst/>
          </a:prstGeom>
        </p:spPr>
        <p:txBody>
          <a:bodyPr vert="horz" lIns="91440" tIns="45720" rIns="91440" bIns="45720" rtlCol="0" anchor="ctr"/>
          <a:lstStyle>
            <a:lvl1pPr algn="ctr">
              <a:defRPr sz="1000">
                <a:solidFill>
                  <a:schemeClr val="bg1"/>
                </a:solidFill>
                <a:latin typeface="Century Gothic" panose="020B0502020202020204" pitchFamily="34" charset="0"/>
              </a:defRPr>
            </a:lvl1pPr>
          </a:lstStyle>
          <a:p>
            <a:r>
              <a:rPr lang="en-US"/>
              <a:t>ecs.org    |    @EdCommission</a:t>
            </a:r>
          </a:p>
        </p:txBody>
      </p:sp>
    </p:spTree>
    <p:extLst>
      <p:ext uri="{BB962C8B-B14F-4D97-AF65-F5344CB8AC3E}">
        <p14:creationId xmlns:p14="http://schemas.microsoft.com/office/powerpoint/2010/main" val="1359066323"/>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Lst>
  <p:hf sldNum="0" hdr="0" dt="0"/>
  <p:txStyles>
    <p:titleStyle>
      <a:lvl1pPr algn="l" defTabSz="914400" rtl="0" eaLnBrk="1" latinLnBrk="0" hangingPunct="1">
        <a:lnSpc>
          <a:spcPct val="90000"/>
        </a:lnSpc>
        <a:spcBef>
          <a:spcPct val="0"/>
        </a:spcBef>
        <a:buNone/>
        <a:defRPr sz="4400" b="1" i="0" kern="1200">
          <a:solidFill>
            <a:schemeClr val="bg1"/>
          </a:solidFill>
          <a:latin typeface="Century Gothic" panose="020B0502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E48123"/>
            </a:gs>
            <a:gs pos="100000">
              <a:srgbClr val="CA5622"/>
            </a:gs>
          </a:gsLst>
          <a:lin ang="2700000" scaled="0"/>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E405D3-019C-104F-9A96-FF4A8E6145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118F1EA-E0E6-8D49-AE32-55ACC09D38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a16="http://schemas.microsoft.com/office/drawing/2014/main" id="{8FB43EC6-CF5C-0416-3835-4CB31A32AC8E}"/>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tretch>
            <a:fillRect/>
          </a:stretch>
        </p:blipFill>
        <p:spPr>
          <a:xfrm>
            <a:off x="8575080" y="6185515"/>
            <a:ext cx="2512016" cy="542982"/>
          </a:xfrm>
          <a:prstGeom prst="rect">
            <a:avLst/>
          </a:prstGeom>
        </p:spPr>
      </p:pic>
      <p:sp>
        <p:nvSpPr>
          <p:cNvPr id="5" name="Footer Placeholder 1">
            <a:extLst>
              <a:ext uri="{FF2B5EF4-FFF2-40B4-BE49-F238E27FC236}">
                <a16:creationId xmlns:a16="http://schemas.microsoft.com/office/drawing/2014/main" id="{120912E5-24C8-ECE4-8BF4-B84E355C3401}"/>
              </a:ext>
            </a:extLst>
          </p:cNvPr>
          <p:cNvSpPr txBox="1">
            <a:spLocks/>
          </p:cNvSpPr>
          <p:nvPr userDrawn="1"/>
        </p:nvSpPr>
        <p:spPr>
          <a:xfrm>
            <a:off x="11082832" y="6323418"/>
            <a:ext cx="957843"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100">
                <a:solidFill>
                  <a:schemeClr val="bg1"/>
                </a:solidFill>
                <a:latin typeface="Century Gothic" panose="020B0502020202020204" pitchFamily="34" charset="0"/>
              </a:rPr>
              <a:t>|    ecs.org</a:t>
            </a:r>
          </a:p>
        </p:txBody>
      </p:sp>
    </p:spTree>
    <p:extLst>
      <p:ext uri="{BB962C8B-B14F-4D97-AF65-F5344CB8AC3E}">
        <p14:creationId xmlns:p14="http://schemas.microsoft.com/office/powerpoint/2010/main" val="2442919611"/>
      </p:ext>
    </p:extLst>
  </p:cSld>
  <p:clrMap bg1="lt1" tx1="dk1" bg2="lt2" tx2="dk2" accent1="accent1" accent2="accent2" accent3="accent3" accent4="accent4" accent5="accent5" accent6="accent6" hlink="hlink" folHlink="folHlink"/>
  <p:hf sldNum="0" hdr="0" dt="0"/>
  <p:txStyles>
    <p:titleStyle>
      <a:lvl1pPr algn="l" defTabSz="914400" rtl="0" eaLnBrk="1" latinLnBrk="0" hangingPunct="1">
        <a:lnSpc>
          <a:spcPct val="90000"/>
        </a:lnSpc>
        <a:spcBef>
          <a:spcPct val="0"/>
        </a:spcBef>
        <a:buNone/>
        <a:defRPr sz="4400" b="1" i="0" kern="1200">
          <a:solidFill>
            <a:schemeClr val="bg1"/>
          </a:solidFill>
          <a:latin typeface="Century Gothic" panose="020B0502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97478A"/>
            </a:gs>
            <a:gs pos="100000">
              <a:srgbClr val="5C3077"/>
            </a:gs>
          </a:gsLst>
          <a:lin ang="2700000" scaled="0"/>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10B9C35-BA0B-CFFE-FD17-A282BD091DAD}"/>
              </a:ext>
            </a:extLst>
          </p:cNvPr>
          <p:cNvPicPr>
            <a:picLocks noChangeAspect="1"/>
          </p:cNvPicPr>
          <p:nvPr userDrawn="1"/>
        </p:nvPicPr>
        <p:blipFill>
          <a:blip r:embed="rId8">
            <a:biLevel thresh="25000"/>
            <a:extLst>
              <a:ext uri="{28A0092B-C50C-407E-A947-70E740481C1C}">
                <a14:useLocalDpi xmlns:a14="http://schemas.microsoft.com/office/drawing/2010/main" val="0"/>
              </a:ext>
            </a:extLst>
          </a:blip>
          <a:stretch>
            <a:fillRect/>
          </a:stretch>
        </p:blipFill>
        <p:spPr>
          <a:xfrm>
            <a:off x="8575080" y="6185515"/>
            <a:ext cx="2512016" cy="542982"/>
          </a:xfrm>
          <a:prstGeom prst="rect">
            <a:avLst/>
          </a:prstGeom>
        </p:spPr>
      </p:pic>
      <p:sp>
        <p:nvSpPr>
          <p:cNvPr id="5" name="Footer Placeholder 1">
            <a:extLst>
              <a:ext uri="{FF2B5EF4-FFF2-40B4-BE49-F238E27FC236}">
                <a16:creationId xmlns:a16="http://schemas.microsoft.com/office/drawing/2014/main" id="{B60879B6-66B1-8F77-0C90-9E7C2D69BD43}"/>
              </a:ext>
            </a:extLst>
          </p:cNvPr>
          <p:cNvSpPr txBox="1">
            <a:spLocks/>
          </p:cNvSpPr>
          <p:nvPr userDrawn="1"/>
        </p:nvSpPr>
        <p:spPr>
          <a:xfrm>
            <a:off x="11082832" y="6323418"/>
            <a:ext cx="957843"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100">
                <a:solidFill>
                  <a:schemeClr val="bg1"/>
                </a:solidFill>
                <a:latin typeface="Century Gothic" panose="020B0502020202020204" pitchFamily="34" charset="0"/>
              </a:rPr>
              <a:t>|    ecs.org</a:t>
            </a:r>
          </a:p>
        </p:txBody>
      </p:sp>
      <p:sp>
        <p:nvSpPr>
          <p:cNvPr id="6" name="Title Placeholder 1">
            <a:extLst>
              <a:ext uri="{FF2B5EF4-FFF2-40B4-BE49-F238E27FC236}">
                <a16:creationId xmlns:a16="http://schemas.microsoft.com/office/drawing/2014/main" id="{DDDBD9C7-4C10-DB16-9385-F1C498199EFF}"/>
              </a:ext>
            </a:extLst>
          </p:cNvPr>
          <p:cNvSpPr>
            <a:spLocks noGrp="1"/>
          </p:cNvSpPr>
          <p:nvPr>
            <p:ph type="title"/>
          </p:nvPr>
        </p:nvSpPr>
        <p:spPr>
          <a:xfrm>
            <a:off x="838200" y="365125"/>
            <a:ext cx="10515600" cy="930275"/>
          </a:xfrm>
          <a:prstGeom prst="rect">
            <a:avLst/>
          </a:prstGeom>
        </p:spPr>
        <p:txBody>
          <a:bodyPr vert="horz" lIns="91440" tIns="45720" rIns="91440" bIns="45720" rtlCol="0" anchor="t">
            <a:noAutofit/>
          </a:bodyPr>
          <a:lstStyle/>
          <a:p>
            <a:r>
              <a:rPr lang="en-US"/>
              <a:t>Click to edit Master title style</a:t>
            </a:r>
          </a:p>
        </p:txBody>
      </p:sp>
      <p:sp>
        <p:nvSpPr>
          <p:cNvPr id="7" name="Text Placeholder 2">
            <a:extLst>
              <a:ext uri="{FF2B5EF4-FFF2-40B4-BE49-F238E27FC236}">
                <a16:creationId xmlns:a16="http://schemas.microsoft.com/office/drawing/2014/main" id="{D3555EFC-CE63-631F-A039-182EB9F2A0E1}"/>
              </a:ext>
            </a:extLst>
          </p:cNvPr>
          <p:cNvSpPr>
            <a:spLocks noGrp="1"/>
          </p:cNvSpPr>
          <p:nvPr>
            <p:ph type="body" idx="1"/>
          </p:nvPr>
        </p:nvSpPr>
        <p:spPr>
          <a:xfrm>
            <a:off x="838200" y="1433303"/>
            <a:ext cx="10515600" cy="4743660"/>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30620191"/>
      </p:ext>
    </p:extLst>
  </p:cSld>
  <p:clrMap bg1="lt1" tx1="dk1" bg2="lt2" tx2="dk2" accent1="accent1" accent2="accent2" accent3="accent3" accent4="accent4" accent5="accent5" accent6="accent6" hlink="hlink" folHlink="folHlink"/>
  <p:sldLayoutIdLst>
    <p:sldLayoutId id="2147483822" r:id="rId1"/>
    <p:sldLayoutId id="2147483823" r:id="rId2"/>
    <p:sldLayoutId id="2147483824" r:id="rId3"/>
    <p:sldLayoutId id="2147483825" r:id="rId4"/>
    <p:sldLayoutId id="2147483826" r:id="rId5"/>
    <p:sldLayoutId id="2147483827" r:id="rId6"/>
  </p:sldLayoutIdLst>
  <p:hf sldNum="0" hdr="0" dt="0"/>
  <p:txStyles>
    <p:titleStyle>
      <a:lvl1pPr algn="l" defTabSz="914400" rtl="0" eaLnBrk="1" latinLnBrk="0" hangingPunct="1">
        <a:lnSpc>
          <a:spcPct val="90000"/>
        </a:lnSpc>
        <a:spcBef>
          <a:spcPct val="0"/>
        </a:spcBef>
        <a:buNone/>
        <a:defRPr sz="4400" b="1" i="0" kern="1200">
          <a:solidFill>
            <a:schemeClr val="bg1"/>
          </a:solidFill>
          <a:latin typeface="Century Gothic" panose="020B0502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3B9B1D0A-7CDF-5044-BECE-9F3336ACAE32}"/>
              </a:ext>
            </a:extLst>
          </p:cNvPr>
          <p:cNvSpPr>
            <a:spLocks noGrp="1"/>
          </p:cNvSpPr>
          <p:nvPr>
            <p:ph type="body" idx="1"/>
          </p:nvPr>
        </p:nvSpPr>
        <p:spPr>
          <a:xfrm>
            <a:off x="838200" y="1690688"/>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Placeholder 4">
            <a:extLst>
              <a:ext uri="{FF2B5EF4-FFF2-40B4-BE49-F238E27FC236}">
                <a16:creationId xmlns:a16="http://schemas.microsoft.com/office/drawing/2014/main" id="{A5A34B4A-A992-F64D-AA7E-A9B026E4FB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2" name="Footer Placeholder 1">
            <a:extLst>
              <a:ext uri="{FF2B5EF4-FFF2-40B4-BE49-F238E27FC236}">
                <a16:creationId xmlns:a16="http://schemas.microsoft.com/office/drawing/2014/main" id="{2836F0E9-801C-FD54-A8CD-3CA60DC5522B}"/>
              </a:ext>
            </a:extLst>
          </p:cNvPr>
          <p:cNvSpPr txBox="1">
            <a:spLocks/>
          </p:cNvSpPr>
          <p:nvPr userDrawn="1"/>
        </p:nvSpPr>
        <p:spPr>
          <a:xfrm>
            <a:off x="11082832" y="6293922"/>
            <a:ext cx="957843" cy="365125"/>
          </a:xfrm>
          <a:prstGeom prst="rect">
            <a:avLst/>
          </a:prstGeom>
        </p:spPr>
        <p:txBody>
          <a:bodyPr vert="horz" lIns="91440" tIns="45720" rIns="91440" bIns="45720" rtlCol="0">
            <a:normAutofit/>
          </a:bodyPr>
          <a:lstStyle>
            <a:lvl1pPr marL="0" indent="0" algn="l" defTabSz="914400" rtl="0" eaLnBrk="1" latinLnBrk="0" hangingPunct="1">
              <a:lnSpc>
                <a:spcPct val="130000"/>
              </a:lnSpc>
              <a:spcBef>
                <a:spcPts val="1000"/>
              </a:spcBef>
              <a:buFont typeface="Arial" panose="020B0604020202020204" pitchFamily="34" charset="0"/>
              <a:buNone/>
              <a:defRPr sz="2800" kern="1200" baseline="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100">
                <a:solidFill>
                  <a:srgbClr val="7A6F66"/>
                </a:solidFill>
              </a:rPr>
              <a:t>|    ecs.org</a:t>
            </a:r>
          </a:p>
        </p:txBody>
      </p:sp>
      <p:pic>
        <p:nvPicPr>
          <p:cNvPr id="3" name="Picture 2">
            <a:extLst>
              <a:ext uri="{FF2B5EF4-FFF2-40B4-BE49-F238E27FC236}">
                <a16:creationId xmlns:a16="http://schemas.microsoft.com/office/drawing/2014/main" id="{C737BB79-499F-1AB2-4865-683B3AC2ECED}"/>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8575082" y="6185515"/>
            <a:ext cx="2512016" cy="542981"/>
          </a:xfrm>
          <a:prstGeom prst="rect">
            <a:avLst/>
          </a:prstGeom>
        </p:spPr>
      </p:pic>
    </p:spTree>
    <p:extLst>
      <p:ext uri="{BB962C8B-B14F-4D97-AF65-F5344CB8AC3E}">
        <p14:creationId xmlns:p14="http://schemas.microsoft.com/office/powerpoint/2010/main" val="328226340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Lst>
  <p:hf sldNum="0" hdr="0" dt="0"/>
  <p:txStyles>
    <p:titleStyle>
      <a:lvl1pPr algn="l" defTabSz="914400" rtl="0" eaLnBrk="1" latinLnBrk="0" hangingPunct="1">
        <a:lnSpc>
          <a:spcPct val="90000"/>
        </a:lnSpc>
        <a:spcBef>
          <a:spcPct val="0"/>
        </a:spcBef>
        <a:buNone/>
        <a:defRPr sz="4500" b="1" i="0" kern="1200">
          <a:solidFill>
            <a:schemeClr val="tx1"/>
          </a:solidFill>
          <a:latin typeface="Century Gothic" panose="020B0502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E48123"/>
            </a:gs>
            <a:gs pos="100000">
              <a:srgbClr val="CA5622"/>
            </a:gs>
          </a:gsLst>
          <a:lin ang="2700000" scaled="0"/>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E405D3-019C-104F-9A96-FF4A8E6145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118F1EA-E0E6-8D49-AE32-55ACC09D38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a16="http://schemas.microsoft.com/office/drawing/2014/main" id="{07AED815-48AB-4F33-0612-4155E53319FE}"/>
              </a:ext>
            </a:extLst>
          </p:cNvPr>
          <p:cNvPicPr>
            <a:picLocks noChangeAspect="1"/>
          </p:cNvPicPr>
          <p:nvPr userDrawn="1"/>
        </p:nvPicPr>
        <p:blipFill>
          <a:blip r:embed="rId9">
            <a:biLevel thresh="25000"/>
            <a:extLst>
              <a:ext uri="{28A0092B-C50C-407E-A947-70E740481C1C}">
                <a14:useLocalDpi xmlns:a14="http://schemas.microsoft.com/office/drawing/2010/main" val="0"/>
              </a:ext>
            </a:extLst>
          </a:blip>
          <a:stretch>
            <a:fillRect/>
          </a:stretch>
        </p:blipFill>
        <p:spPr>
          <a:xfrm>
            <a:off x="8575080" y="6185515"/>
            <a:ext cx="2512016" cy="542982"/>
          </a:xfrm>
          <a:prstGeom prst="rect">
            <a:avLst/>
          </a:prstGeom>
        </p:spPr>
      </p:pic>
      <p:sp>
        <p:nvSpPr>
          <p:cNvPr id="5" name="Footer Placeholder 1">
            <a:extLst>
              <a:ext uri="{FF2B5EF4-FFF2-40B4-BE49-F238E27FC236}">
                <a16:creationId xmlns:a16="http://schemas.microsoft.com/office/drawing/2014/main" id="{44860A00-5347-F2F2-4C24-8B3F5E9D1387}"/>
              </a:ext>
            </a:extLst>
          </p:cNvPr>
          <p:cNvSpPr txBox="1">
            <a:spLocks/>
          </p:cNvSpPr>
          <p:nvPr userDrawn="1"/>
        </p:nvSpPr>
        <p:spPr>
          <a:xfrm>
            <a:off x="11082832" y="6323418"/>
            <a:ext cx="957843"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100">
                <a:solidFill>
                  <a:schemeClr val="bg1"/>
                </a:solidFill>
                <a:latin typeface="Century Gothic" panose="020B0502020202020204" pitchFamily="34" charset="0"/>
              </a:rPr>
              <a:t>|    ecs.org</a:t>
            </a:r>
          </a:p>
        </p:txBody>
      </p:sp>
    </p:spTree>
    <p:extLst>
      <p:ext uri="{BB962C8B-B14F-4D97-AF65-F5344CB8AC3E}">
        <p14:creationId xmlns:p14="http://schemas.microsoft.com/office/powerpoint/2010/main" val="3013570009"/>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Lst>
  <p:hf sldNum="0" hdr="0" dt="0"/>
  <p:txStyles>
    <p:titleStyle>
      <a:lvl1pPr algn="l" defTabSz="914400" rtl="0" eaLnBrk="1" latinLnBrk="0" hangingPunct="1">
        <a:lnSpc>
          <a:spcPct val="90000"/>
        </a:lnSpc>
        <a:spcBef>
          <a:spcPct val="0"/>
        </a:spcBef>
        <a:buNone/>
        <a:defRPr sz="4400" b="1" i="0" kern="1200">
          <a:solidFill>
            <a:schemeClr val="bg1"/>
          </a:solidFill>
          <a:latin typeface="Century Gothic" panose="020B0502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E48123"/>
            </a:gs>
            <a:gs pos="100000">
              <a:srgbClr val="CA5622"/>
            </a:gs>
          </a:gsLst>
          <a:lin ang="2700000" scaled="0"/>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E405D3-019C-104F-9A96-FF4A8E6145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118F1EA-E0E6-8D49-AE32-55ACC09D38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a16="http://schemas.microsoft.com/office/drawing/2014/main" id="{AE611767-1A36-73A6-A2B2-E4E62F2EC2BC}"/>
              </a:ext>
            </a:extLst>
          </p:cNvPr>
          <p:cNvPicPr>
            <a:picLocks noChangeAspect="1"/>
          </p:cNvPicPr>
          <p:nvPr userDrawn="1"/>
        </p:nvPicPr>
        <p:blipFill>
          <a:blip r:embed="rId8">
            <a:biLevel thresh="25000"/>
            <a:extLst>
              <a:ext uri="{28A0092B-C50C-407E-A947-70E740481C1C}">
                <a14:useLocalDpi xmlns:a14="http://schemas.microsoft.com/office/drawing/2010/main" val="0"/>
              </a:ext>
            </a:extLst>
          </a:blip>
          <a:stretch>
            <a:fillRect/>
          </a:stretch>
        </p:blipFill>
        <p:spPr>
          <a:xfrm>
            <a:off x="8575080" y="6185515"/>
            <a:ext cx="2512016" cy="542982"/>
          </a:xfrm>
          <a:prstGeom prst="rect">
            <a:avLst/>
          </a:prstGeom>
        </p:spPr>
      </p:pic>
      <p:sp>
        <p:nvSpPr>
          <p:cNvPr id="5" name="Footer Placeholder 1">
            <a:extLst>
              <a:ext uri="{FF2B5EF4-FFF2-40B4-BE49-F238E27FC236}">
                <a16:creationId xmlns:a16="http://schemas.microsoft.com/office/drawing/2014/main" id="{4CFA5066-ACF2-45BA-4EE4-C9BC146A01B1}"/>
              </a:ext>
            </a:extLst>
          </p:cNvPr>
          <p:cNvSpPr txBox="1">
            <a:spLocks/>
          </p:cNvSpPr>
          <p:nvPr userDrawn="1"/>
        </p:nvSpPr>
        <p:spPr>
          <a:xfrm>
            <a:off x="11082832" y="6323418"/>
            <a:ext cx="957843"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100">
                <a:solidFill>
                  <a:schemeClr val="bg1"/>
                </a:solidFill>
                <a:latin typeface="Century Gothic" panose="020B0502020202020204" pitchFamily="34" charset="0"/>
              </a:rPr>
              <a:t>|    ecs.org</a:t>
            </a:r>
          </a:p>
        </p:txBody>
      </p:sp>
    </p:spTree>
    <p:extLst>
      <p:ext uri="{BB962C8B-B14F-4D97-AF65-F5344CB8AC3E}">
        <p14:creationId xmlns:p14="http://schemas.microsoft.com/office/powerpoint/2010/main" val="33294935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Lst>
  <p:hf sldNum="0" hdr="0" dt="0"/>
  <p:txStyles>
    <p:titleStyle>
      <a:lvl1pPr algn="l" defTabSz="914400" rtl="0" eaLnBrk="1" latinLnBrk="0" hangingPunct="1">
        <a:lnSpc>
          <a:spcPct val="90000"/>
        </a:lnSpc>
        <a:spcBef>
          <a:spcPct val="0"/>
        </a:spcBef>
        <a:buNone/>
        <a:defRPr sz="4400" b="1" i="0" kern="1200">
          <a:solidFill>
            <a:schemeClr val="bg1"/>
          </a:solidFill>
          <a:latin typeface="Century Gothic" panose="020B0502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3B9B1D0A-7CDF-5044-BECE-9F3336ACAE32}"/>
              </a:ext>
            </a:extLst>
          </p:cNvPr>
          <p:cNvSpPr>
            <a:spLocks noGrp="1"/>
          </p:cNvSpPr>
          <p:nvPr>
            <p:ph type="body" idx="1"/>
          </p:nvPr>
        </p:nvSpPr>
        <p:spPr>
          <a:xfrm>
            <a:off x="838200" y="1690688"/>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Placeholder 4">
            <a:extLst>
              <a:ext uri="{FF2B5EF4-FFF2-40B4-BE49-F238E27FC236}">
                <a16:creationId xmlns:a16="http://schemas.microsoft.com/office/drawing/2014/main" id="{A5A34B4A-A992-F64D-AA7E-A9B026E4FB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2" name="Footer Placeholder 1">
            <a:extLst>
              <a:ext uri="{FF2B5EF4-FFF2-40B4-BE49-F238E27FC236}">
                <a16:creationId xmlns:a16="http://schemas.microsoft.com/office/drawing/2014/main" id="{51595412-5529-3E32-896F-5ACEE1365D63}"/>
              </a:ext>
            </a:extLst>
          </p:cNvPr>
          <p:cNvSpPr txBox="1">
            <a:spLocks/>
          </p:cNvSpPr>
          <p:nvPr userDrawn="1"/>
        </p:nvSpPr>
        <p:spPr>
          <a:xfrm>
            <a:off x="11082832" y="6293922"/>
            <a:ext cx="957843" cy="365125"/>
          </a:xfrm>
          <a:prstGeom prst="rect">
            <a:avLst/>
          </a:prstGeom>
        </p:spPr>
        <p:txBody>
          <a:bodyPr vert="horz" lIns="91440" tIns="45720" rIns="91440" bIns="45720" rtlCol="0">
            <a:normAutofit/>
          </a:bodyPr>
          <a:lstStyle>
            <a:lvl1pPr marL="0" indent="0" algn="l" defTabSz="914400" rtl="0" eaLnBrk="1" latinLnBrk="0" hangingPunct="1">
              <a:lnSpc>
                <a:spcPct val="130000"/>
              </a:lnSpc>
              <a:spcBef>
                <a:spcPts val="1000"/>
              </a:spcBef>
              <a:buFont typeface="Arial" panose="020B0604020202020204" pitchFamily="34" charset="0"/>
              <a:buNone/>
              <a:defRPr sz="2800" kern="1200" baseline="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100">
                <a:solidFill>
                  <a:srgbClr val="7A6F66"/>
                </a:solidFill>
              </a:rPr>
              <a:t>|    ecs.org</a:t>
            </a:r>
          </a:p>
        </p:txBody>
      </p:sp>
      <p:pic>
        <p:nvPicPr>
          <p:cNvPr id="3" name="Picture 2">
            <a:extLst>
              <a:ext uri="{FF2B5EF4-FFF2-40B4-BE49-F238E27FC236}">
                <a16:creationId xmlns:a16="http://schemas.microsoft.com/office/drawing/2014/main" id="{E9517CDF-287E-B327-2C3D-1E75B26CBB13}"/>
              </a:ext>
            </a:extLst>
          </p:cNvPr>
          <p:cNvPicPr>
            <a:picLocks noChangeAspect="1"/>
          </p:cNvPicPr>
          <p:nvPr userDrawn="1"/>
        </p:nvPicPr>
        <p:blipFill>
          <a:blip r:embed="rId23">
            <a:extLst>
              <a:ext uri="{28A0092B-C50C-407E-A947-70E740481C1C}">
                <a14:useLocalDpi xmlns:a14="http://schemas.microsoft.com/office/drawing/2010/main" val="0"/>
              </a:ext>
            </a:extLst>
          </a:blip>
          <a:stretch>
            <a:fillRect/>
          </a:stretch>
        </p:blipFill>
        <p:spPr>
          <a:xfrm>
            <a:off x="8575082" y="6185515"/>
            <a:ext cx="2512016" cy="542981"/>
          </a:xfrm>
          <a:prstGeom prst="rect">
            <a:avLst/>
          </a:prstGeom>
        </p:spPr>
      </p:pic>
    </p:spTree>
    <p:extLst>
      <p:ext uri="{BB962C8B-B14F-4D97-AF65-F5344CB8AC3E}">
        <p14:creationId xmlns:p14="http://schemas.microsoft.com/office/powerpoint/2010/main" val="3688110253"/>
      </p:ext>
    </p:extLst>
  </p:cSld>
  <p:clrMap bg1="lt1" tx1="dk1" bg2="lt2" tx2="dk2" accent1="accent1" accent2="accent2" accent3="accent3" accent4="accent4" accent5="accent5" accent6="accent6" hlink="hlink" folHlink="folHlink"/>
  <p:sldLayoutIdLst>
    <p:sldLayoutId id="2147483698" r:id="rId1"/>
    <p:sldLayoutId id="214748381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 id="2147483713" r:id="rId16"/>
    <p:sldLayoutId id="2147483714" r:id="rId17"/>
    <p:sldLayoutId id="2147483715" r:id="rId18"/>
    <p:sldLayoutId id="2147483716" r:id="rId19"/>
    <p:sldLayoutId id="2147483717" r:id="rId20"/>
    <p:sldLayoutId id="2147483718" r:id="rId21"/>
  </p:sldLayoutIdLst>
  <p:hf sldNum="0" hdr="0" dt="0"/>
  <p:txStyles>
    <p:titleStyle>
      <a:lvl1pPr algn="l" defTabSz="914400" rtl="0" eaLnBrk="1" latinLnBrk="0" hangingPunct="1">
        <a:lnSpc>
          <a:spcPct val="90000"/>
        </a:lnSpc>
        <a:spcBef>
          <a:spcPct val="0"/>
        </a:spcBef>
        <a:buNone/>
        <a:defRPr sz="4500" b="1" i="0" kern="1200">
          <a:solidFill>
            <a:schemeClr val="tx1"/>
          </a:solidFill>
          <a:latin typeface="Century Gothic" panose="020B0502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796E65"/>
            </a:gs>
            <a:gs pos="100000">
              <a:schemeClr val="bg2">
                <a:lumMod val="25000"/>
              </a:schemeClr>
            </a:gs>
          </a:gsLst>
          <a:lin ang="2700000" scaled="0"/>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E405D3-019C-104F-9A96-FF4A8E6145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118F1EA-E0E6-8D49-AE32-55ACC09D38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8EB81DE3-9816-C3F7-1D40-3F233013DCEA}"/>
              </a:ext>
            </a:extLst>
          </p:cNvPr>
          <p:cNvPicPr>
            <a:picLocks noChangeAspect="1"/>
          </p:cNvPicPr>
          <p:nvPr userDrawn="1"/>
        </p:nvPicPr>
        <p:blipFill>
          <a:blip r:embed="rId8">
            <a:biLevel thresh="25000"/>
            <a:extLst>
              <a:ext uri="{28A0092B-C50C-407E-A947-70E740481C1C}">
                <a14:useLocalDpi xmlns:a14="http://schemas.microsoft.com/office/drawing/2010/main" val="0"/>
              </a:ext>
            </a:extLst>
          </a:blip>
          <a:stretch>
            <a:fillRect/>
          </a:stretch>
        </p:blipFill>
        <p:spPr>
          <a:xfrm>
            <a:off x="8575080" y="6185515"/>
            <a:ext cx="2512016" cy="542982"/>
          </a:xfrm>
          <a:prstGeom prst="rect">
            <a:avLst/>
          </a:prstGeom>
        </p:spPr>
      </p:pic>
      <p:sp>
        <p:nvSpPr>
          <p:cNvPr id="6" name="Footer Placeholder 1">
            <a:extLst>
              <a:ext uri="{FF2B5EF4-FFF2-40B4-BE49-F238E27FC236}">
                <a16:creationId xmlns:a16="http://schemas.microsoft.com/office/drawing/2014/main" id="{1DC4DC85-065B-6530-5B27-2B47E3417D81}"/>
              </a:ext>
            </a:extLst>
          </p:cNvPr>
          <p:cNvSpPr txBox="1">
            <a:spLocks/>
          </p:cNvSpPr>
          <p:nvPr userDrawn="1"/>
        </p:nvSpPr>
        <p:spPr>
          <a:xfrm>
            <a:off x="11082832" y="6323418"/>
            <a:ext cx="957843"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100">
                <a:solidFill>
                  <a:schemeClr val="bg1"/>
                </a:solidFill>
                <a:latin typeface="Century Gothic" panose="020B0502020202020204" pitchFamily="34" charset="0"/>
              </a:rPr>
              <a:t>|    ecs.org</a:t>
            </a:r>
          </a:p>
        </p:txBody>
      </p:sp>
    </p:spTree>
    <p:extLst>
      <p:ext uri="{BB962C8B-B14F-4D97-AF65-F5344CB8AC3E}">
        <p14:creationId xmlns:p14="http://schemas.microsoft.com/office/powerpoint/2010/main" val="3676996276"/>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Lst>
  <p:hf sldNum="0" hdr="0" dt="0"/>
  <p:txStyles>
    <p:titleStyle>
      <a:lvl1pPr algn="l" defTabSz="914400" rtl="0" eaLnBrk="1" latinLnBrk="0" hangingPunct="1">
        <a:lnSpc>
          <a:spcPct val="90000"/>
        </a:lnSpc>
        <a:spcBef>
          <a:spcPct val="0"/>
        </a:spcBef>
        <a:buNone/>
        <a:defRPr sz="4400" b="1" i="0" kern="1200">
          <a:solidFill>
            <a:schemeClr val="bg1"/>
          </a:solidFill>
          <a:latin typeface="Century Gothic" panose="020B0502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97478A"/>
            </a:gs>
            <a:gs pos="100000">
              <a:srgbClr val="5C3077"/>
            </a:gs>
          </a:gsLst>
          <a:lin ang="2700000" scaled="0"/>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E405D3-019C-104F-9A96-FF4A8E6145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118F1EA-E0E6-8D49-AE32-55ACC09D38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7D4C209A-749E-E942-9A34-1E0378700E49}"/>
              </a:ext>
            </a:extLst>
          </p:cNvPr>
          <p:cNvPicPr>
            <a:picLocks noChangeAspect="1"/>
          </p:cNvPicPr>
          <p:nvPr userDrawn="1"/>
        </p:nvPicPr>
        <p:blipFill>
          <a:blip r:embed="rId8">
            <a:biLevel thresh="25000"/>
            <a:extLst>
              <a:ext uri="{28A0092B-C50C-407E-A947-70E740481C1C}">
                <a14:useLocalDpi xmlns:a14="http://schemas.microsoft.com/office/drawing/2010/main" val="0"/>
              </a:ext>
            </a:extLst>
          </a:blip>
          <a:stretch>
            <a:fillRect/>
          </a:stretch>
        </p:blipFill>
        <p:spPr>
          <a:xfrm>
            <a:off x="8575080" y="6185515"/>
            <a:ext cx="2512016" cy="542982"/>
          </a:xfrm>
          <a:prstGeom prst="rect">
            <a:avLst/>
          </a:prstGeom>
        </p:spPr>
      </p:pic>
      <p:sp>
        <p:nvSpPr>
          <p:cNvPr id="4" name="Footer Placeholder 1">
            <a:extLst>
              <a:ext uri="{FF2B5EF4-FFF2-40B4-BE49-F238E27FC236}">
                <a16:creationId xmlns:a16="http://schemas.microsoft.com/office/drawing/2014/main" id="{1A030926-7955-651D-967D-9C51CEE9F857}"/>
              </a:ext>
            </a:extLst>
          </p:cNvPr>
          <p:cNvSpPr txBox="1">
            <a:spLocks/>
          </p:cNvSpPr>
          <p:nvPr userDrawn="1"/>
        </p:nvSpPr>
        <p:spPr>
          <a:xfrm>
            <a:off x="11082832" y="6323418"/>
            <a:ext cx="957843"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100">
                <a:solidFill>
                  <a:schemeClr val="bg1"/>
                </a:solidFill>
                <a:latin typeface="Century Gothic" panose="020B0502020202020204" pitchFamily="34" charset="0"/>
              </a:rPr>
              <a:t>|    ecs.org</a:t>
            </a:r>
          </a:p>
        </p:txBody>
      </p:sp>
    </p:spTree>
    <p:extLst>
      <p:ext uri="{BB962C8B-B14F-4D97-AF65-F5344CB8AC3E}">
        <p14:creationId xmlns:p14="http://schemas.microsoft.com/office/powerpoint/2010/main" val="732084035"/>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Lst>
  <p:hf sldNum="0" hdr="0" dt="0"/>
  <p:txStyles>
    <p:titleStyle>
      <a:lvl1pPr algn="l" defTabSz="914400" rtl="0" eaLnBrk="1" latinLnBrk="0" hangingPunct="1">
        <a:lnSpc>
          <a:spcPct val="90000"/>
        </a:lnSpc>
        <a:spcBef>
          <a:spcPct val="0"/>
        </a:spcBef>
        <a:buNone/>
        <a:defRPr sz="4400" b="1" i="0" kern="1200">
          <a:solidFill>
            <a:schemeClr val="bg1"/>
          </a:solidFill>
          <a:latin typeface="Century Gothic" panose="020B0502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3B9B1D0A-7CDF-5044-BECE-9F3336ACAE32}"/>
              </a:ext>
            </a:extLst>
          </p:cNvPr>
          <p:cNvSpPr>
            <a:spLocks noGrp="1"/>
          </p:cNvSpPr>
          <p:nvPr>
            <p:ph type="body" idx="1"/>
          </p:nvPr>
        </p:nvSpPr>
        <p:spPr>
          <a:xfrm>
            <a:off x="838200" y="1690688"/>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Placeholder 4">
            <a:extLst>
              <a:ext uri="{FF2B5EF4-FFF2-40B4-BE49-F238E27FC236}">
                <a16:creationId xmlns:a16="http://schemas.microsoft.com/office/drawing/2014/main" id="{A5A34B4A-A992-F64D-AA7E-A9B026E4FB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2" name="Footer Placeholder 1">
            <a:extLst>
              <a:ext uri="{FF2B5EF4-FFF2-40B4-BE49-F238E27FC236}">
                <a16:creationId xmlns:a16="http://schemas.microsoft.com/office/drawing/2014/main" id="{6D7C550E-BD05-D15F-1AC5-25D3BFE2ECDD}"/>
              </a:ext>
            </a:extLst>
          </p:cNvPr>
          <p:cNvSpPr txBox="1">
            <a:spLocks/>
          </p:cNvSpPr>
          <p:nvPr userDrawn="1"/>
        </p:nvSpPr>
        <p:spPr>
          <a:xfrm>
            <a:off x="11082832" y="6293922"/>
            <a:ext cx="957843" cy="365125"/>
          </a:xfrm>
          <a:prstGeom prst="rect">
            <a:avLst/>
          </a:prstGeom>
        </p:spPr>
        <p:txBody>
          <a:bodyPr vert="horz" lIns="91440" tIns="45720" rIns="91440" bIns="45720" rtlCol="0">
            <a:normAutofit/>
          </a:bodyPr>
          <a:lstStyle>
            <a:lvl1pPr marL="0" indent="0" algn="l" defTabSz="914400" rtl="0" eaLnBrk="1" latinLnBrk="0" hangingPunct="1">
              <a:lnSpc>
                <a:spcPct val="130000"/>
              </a:lnSpc>
              <a:spcBef>
                <a:spcPts val="1000"/>
              </a:spcBef>
              <a:buFont typeface="Arial" panose="020B0604020202020204" pitchFamily="34" charset="0"/>
              <a:buNone/>
              <a:defRPr sz="2800" kern="1200" baseline="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100">
                <a:solidFill>
                  <a:srgbClr val="7A6F66"/>
                </a:solidFill>
              </a:rPr>
              <a:t>|    </a:t>
            </a:r>
            <a:r>
              <a:rPr lang="en-US" sz="1100" err="1">
                <a:solidFill>
                  <a:srgbClr val="7A6F66"/>
                </a:solidFill>
              </a:rPr>
              <a:t>ecs.org</a:t>
            </a:r>
            <a:endParaRPr lang="en-US" sz="1100">
              <a:solidFill>
                <a:srgbClr val="7A6F66"/>
              </a:solidFill>
            </a:endParaRPr>
          </a:p>
        </p:txBody>
      </p:sp>
      <p:pic>
        <p:nvPicPr>
          <p:cNvPr id="3" name="Picture 2">
            <a:extLst>
              <a:ext uri="{FF2B5EF4-FFF2-40B4-BE49-F238E27FC236}">
                <a16:creationId xmlns:a16="http://schemas.microsoft.com/office/drawing/2014/main" id="{8CE8F4DC-1957-9510-B417-8683AC702003}"/>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8575082" y="6185515"/>
            <a:ext cx="2512016" cy="542981"/>
          </a:xfrm>
          <a:prstGeom prst="rect">
            <a:avLst/>
          </a:prstGeom>
        </p:spPr>
      </p:pic>
    </p:spTree>
    <p:extLst>
      <p:ext uri="{BB962C8B-B14F-4D97-AF65-F5344CB8AC3E}">
        <p14:creationId xmlns:p14="http://schemas.microsoft.com/office/powerpoint/2010/main" val="3619148892"/>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 id="2147483746" r:id="rId13"/>
    <p:sldLayoutId id="2147483747" r:id="rId14"/>
    <p:sldLayoutId id="2147483748" r:id="rId15"/>
    <p:sldLayoutId id="2147483749" r:id="rId16"/>
    <p:sldLayoutId id="2147483750" r:id="rId17"/>
    <p:sldLayoutId id="2147483751" r:id="rId18"/>
    <p:sldLayoutId id="2147483752" r:id="rId19"/>
  </p:sldLayoutIdLst>
  <p:hf sldNum="0" hdr="0" dt="0"/>
  <p:txStyles>
    <p:titleStyle>
      <a:lvl1pPr algn="l" defTabSz="914400" rtl="0" eaLnBrk="1" latinLnBrk="0" hangingPunct="1">
        <a:lnSpc>
          <a:spcPct val="90000"/>
        </a:lnSpc>
        <a:spcBef>
          <a:spcPct val="0"/>
        </a:spcBef>
        <a:buNone/>
        <a:defRPr sz="4500" b="1" i="0" kern="1200">
          <a:solidFill>
            <a:schemeClr val="tx1"/>
          </a:solidFill>
          <a:latin typeface="Century Gothic" panose="020B0502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E48123"/>
            </a:gs>
            <a:gs pos="100000">
              <a:srgbClr val="CA5622"/>
            </a:gs>
          </a:gsLst>
          <a:lin ang="2700000" scaled="0"/>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E405D3-019C-104F-9A96-FF4A8E6145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118F1EA-E0E6-8D49-AE32-55ACC09D38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7D4C209A-749E-E942-9A34-1E0378700E49}"/>
              </a:ext>
            </a:extLst>
          </p:cNvPr>
          <p:cNvPicPr>
            <a:picLocks noChangeAspect="1"/>
          </p:cNvPicPr>
          <p:nvPr userDrawn="1"/>
        </p:nvPicPr>
        <p:blipFill>
          <a:blip r:embed="rId9">
            <a:biLevel thresh="25000"/>
            <a:extLst>
              <a:ext uri="{28A0092B-C50C-407E-A947-70E740481C1C}">
                <a14:useLocalDpi xmlns:a14="http://schemas.microsoft.com/office/drawing/2010/main" val="0"/>
              </a:ext>
            </a:extLst>
          </a:blip>
          <a:stretch>
            <a:fillRect/>
          </a:stretch>
        </p:blipFill>
        <p:spPr>
          <a:xfrm>
            <a:off x="9489482" y="6185515"/>
            <a:ext cx="2512016" cy="542982"/>
          </a:xfrm>
          <a:prstGeom prst="rect">
            <a:avLst/>
          </a:prstGeom>
        </p:spPr>
      </p:pic>
      <p:sp>
        <p:nvSpPr>
          <p:cNvPr id="6" name="Footer Placeholder 3">
            <a:extLst>
              <a:ext uri="{FF2B5EF4-FFF2-40B4-BE49-F238E27FC236}">
                <a16:creationId xmlns:a16="http://schemas.microsoft.com/office/drawing/2014/main" id="{26987637-CFCA-3944-ADC9-2D5E60DBF3FB}"/>
              </a:ext>
            </a:extLst>
          </p:cNvPr>
          <p:cNvSpPr>
            <a:spLocks noGrp="1"/>
          </p:cNvSpPr>
          <p:nvPr>
            <p:ph type="ftr" sz="quarter" idx="3"/>
          </p:nvPr>
        </p:nvSpPr>
        <p:spPr>
          <a:xfrm>
            <a:off x="106680" y="6363372"/>
            <a:ext cx="2400945" cy="365125"/>
          </a:xfrm>
          <a:prstGeom prst="rect">
            <a:avLst/>
          </a:prstGeom>
        </p:spPr>
        <p:txBody>
          <a:bodyPr vert="horz" lIns="91440" tIns="45720" rIns="91440" bIns="45720" rtlCol="0" anchor="ctr"/>
          <a:lstStyle>
            <a:lvl1pPr algn="ctr">
              <a:defRPr sz="1000">
                <a:solidFill>
                  <a:schemeClr val="bg1"/>
                </a:solidFill>
                <a:latin typeface="Century Gothic" panose="020B0502020202020204" pitchFamily="34" charset="0"/>
              </a:defRPr>
            </a:lvl1pPr>
          </a:lstStyle>
          <a:p>
            <a:r>
              <a:rPr lang="en-US" err="1"/>
              <a:t>ecs.org</a:t>
            </a:r>
            <a:r>
              <a:rPr lang="en-US"/>
              <a:t>    |    @EdCommission</a:t>
            </a:r>
          </a:p>
        </p:txBody>
      </p:sp>
    </p:spTree>
    <p:extLst>
      <p:ext uri="{BB962C8B-B14F-4D97-AF65-F5344CB8AC3E}">
        <p14:creationId xmlns:p14="http://schemas.microsoft.com/office/powerpoint/2010/main" val="3650292287"/>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Lst>
  <p:hf sldNum="0" hdr="0" dt="0"/>
  <p:txStyles>
    <p:titleStyle>
      <a:lvl1pPr algn="l" defTabSz="914400" rtl="0" eaLnBrk="1" latinLnBrk="0" hangingPunct="1">
        <a:lnSpc>
          <a:spcPct val="90000"/>
        </a:lnSpc>
        <a:spcBef>
          <a:spcPct val="0"/>
        </a:spcBef>
        <a:buNone/>
        <a:defRPr sz="4400" b="1" i="0" kern="1200">
          <a:solidFill>
            <a:schemeClr val="bg1"/>
          </a:solidFill>
          <a:latin typeface="Century Gothic" panose="020B0502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103.xml"/><Relationship Id="rId4" Type="http://schemas.openxmlformats.org/officeDocument/2006/relationships/image" Target="../media/image21.sv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2.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39.xml"/><Relationship Id="rId4" Type="http://schemas.openxmlformats.org/officeDocument/2006/relationships/image" Target="../media/image28.sv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72.xml"/><Relationship Id="rId4" Type="http://schemas.openxmlformats.org/officeDocument/2006/relationships/image" Target="../media/image30.sv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6.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59.xml"/><Relationship Id="rId4" Type="http://schemas.openxmlformats.org/officeDocument/2006/relationships/image" Target="../media/image32.sv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48.xml"/><Relationship Id="rId4" Type="http://schemas.openxmlformats.org/officeDocument/2006/relationships/image" Target="../media/image34.sv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8.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48.xml"/><Relationship Id="rId4" Type="http://schemas.openxmlformats.org/officeDocument/2006/relationships/image" Target="../media/image34.sv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35.xml"/><Relationship Id="rId7" Type="http://schemas.openxmlformats.org/officeDocument/2006/relationships/image" Target="../media/image24.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8.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48.xml"/><Relationship Id="rId4" Type="http://schemas.openxmlformats.org/officeDocument/2006/relationships/image" Target="../media/image34.sv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2.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48.xml"/><Relationship Id="rId4" Type="http://schemas.openxmlformats.org/officeDocument/2006/relationships/image" Target="../media/image34.sv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8.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7.xml"/><Relationship Id="rId1" Type="http://schemas.openxmlformats.org/officeDocument/2006/relationships/slideLayout" Target="../slideLayouts/slideLayout48.xml"/><Relationship Id="rId4" Type="http://schemas.openxmlformats.org/officeDocument/2006/relationships/image" Target="../media/image34.svg"/></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8.xml"/><Relationship Id="rId1" Type="http://schemas.openxmlformats.org/officeDocument/2006/relationships/slideLayout" Target="../slideLayouts/slideLayout48.xml"/><Relationship Id="rId4" Type="http://schemas.openxmlformats.org/officeDocument/2006/relationships/image" Target="../media/image34.sv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8.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1.xml"/><Relationship Id="rId1" Type="http://schemas.openxmlformats.org/officeDocument/2006/relationships/slideLayout" Target="../slideLayouts/slideLayout59.xml"/><Relationship Id="rId4" Type="http://schemas.openxmlformats.org/officeDocument/2006/relationships/image" Target="../media/image36.svg"/></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2.xml"/><Relationship Id="rId1" Type="http://schemas.openxmlformats.org/officeDocument/2006/relationships/slideLayout" Target="../slideLayouts/slideLayout59.xml"/><Relationship Id="rId4" Type="http://schemas.openxmlformats.org/officeDocument/2006/relationships/image" Target="../media/image36.svg"/></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3.xml"/><Relationship Id="rId1" Type="http://schemas.openxmlformats.org/officeDocument/2006/relationships/slideLayout" Target="../slideLayouts/slideLayout59.xml"/><Relationship Id="rId4" Type="http://schemas.openxmlformats.org/officeDocument/2006/relationships/image" Target="../media/image36.svg"/></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4.xml"/><Relationship Id="rId1" Type="http://schemas.openxmlformats.org/officeDocument/2006/relationships/slideLayout" Target="../slideLayouts/slideLayout59.xml"/><Relationship Id="rId4" Type="http://schemas.openxmlformats.org/officeDocument/2006/relationships/image" Target="../media/image36.svg"/></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5.xml"/><Relationship Id="rId1" Type="http://schemas.openxmlformats.org/officeDocument/2006/relationships/slideLayout" Target="../slideLayouts/slideLayout59.xml"/><Relationship Id="rId4" Type="http://schemas.openxmlformats.org/officeDocument/2006/relationships/image" Target="../media/image36.svg"/></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6.xml"/><Relationship Id="rId1" Type="http://schemas.openxmlformats.org/officeDocument/2006/relationships/slideLayout" Target="../slideLayouts/slideLayout35.xml"/><Relationship Id="rId4" Type="http://schemas.openxmlformats.org/officeDocument/2006/relationships/image" Target="../media/image38.svg"/></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5.xml"/></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141.xml"/><Relationship Id="rId4" Type="http://schemas.openxmlformats.org/officeDocument/2006/relationships/image" Target="../media/image26.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5BBF29D-011C-1447-BAE4-B4F73A3F6749}"/>
              </a:ext>
            </a:extLst>
          </p:cNvPr>
          <p:cNvSpPr>
            <a:spLocks noGrp="1"/>
          </p:cNvSpPr>
          <p:nvPr>
            <p:ph type="title"/>
          </p:nvPr>
        </p:nvSpPr>
        <p:spPr/>
        <p:txBody>
          <a:bodyPr/>
          <a:lstStyle/>
          <a:p>
            <a:r>
              <a:rPr lang="en-US"/>
              <a:t>National Education Policy Trends in Student Wellness</a:t>
            </a:r>
          </a:p>
        </p:txBody>
      </p:sp>
      <p:sp>
        <p:nvSpPr>
          <p:cNvPr id="7" name="Text Placeholder 6">
            <a:extLst>
              <a:ext uri="{FF2B5EF4-FFF2-40B4-BE49-F238E27FC236}">
                <a16:creationId xmlns:a16="http://schemas.microsoft.com/office/drawing/2014/main" id="{D911230B-2E3D-5542-B238-E5D939666DC8}"/>
              </a:ext>
            </a:extLst>
          </p:cNvPr>
          <p:cNvSpPr>
            <a:spLocks noGrp="1"/>
          </p:cNvSpPr>
          <p:nvPr>
            <p:ph type="body" idx="1"/>
          </p:nvPr>
        </p:nvSpPr>
        <p:spPr/>
        <p:txBody>
          <a:bodyPr/>
          <a:lstStyle/>
          <a:p>
            <a:r>
              <a:rPr lang="en-US">
                <a:solidFill>
                  <a:schemeClr val="bg1"/>
                </a:solidFill>
              </a:rPr>
              <a:t>Connecticut Performance Matters Forum</a:t>
            </a:r>
          </a:p>
          <a:p>
            <a:r>
              <a:rPr lang="en-US">
                <a:solidFill>
                  <a:schemeClr val="bg1"/>
                </a:solidFill>
              </a:rPr>
              <a:t>October 10, 2024</a:t>
            </a:r>
          </a:p>
        </p:txBody>
      </p:sp>
      <p:pic>
        <p:nvPicPr>
          <p:cNvPr id="11" name="Graphic 10" descr="Statistics with solid fill">
            <a:extLst>
              <a:ext uri="{FF2B5EF4-FFF2-40B4-BE49-F238E27FC236}">
                <a16:creationId xmlns:a16="http://schemas.microsoft.com/office/drawing/2014/main" id="{462D131E-8E70-467B-A967-4EF4951B79C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8480679" y="1116576"/>
            <a:ext cx="3221335" cy="3221335"/>
          </a:xfrm>
          <a:prstGeom prst="rect">
            <a:avLst/>
          </a:prstGeom>
        </p:spPr>
      </p:pic>
    </p:spTree>
    <p:extLst>
      <p:ext uri="{BB962C8B-B14F-4D97-AF65-F5344CB8AC3E}">
        <p14:creationId xmlns:p14="http://schemas.microsoft.com/office/powerpoint/2010/main" val="134545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0CFAA-5861-4F11-37EA-B416E6B78966}"/>
              </a:ext>
            </a:extLst>
          </p:cNvPr>
          <p:cNvSpPr>
            <a:spLocks noGrp="1"/>
          </p:cNvSpPr>
          <p:nvPr>
            <p:ph type="title"/>
          </p:nvPr>
        </p:nvSpPr>
        <p:spPr>
          <a:xfrm>
            <a:off x="838200" y="697634"/>
            <a:ext cx="10515600" cy="955675"/>
          </a:xfrm>
        </p:spPr>
        <p:txBody>
          <a:bodyPr/>
          <a:lstStyle/>
          <a:p>
            <a:pPr algn="ctr"/>
            <a:r>
              <a:rPr lang="en-US"/>
              <a:t>Student Health and Wellness</a:t>
            </a:r>
          </a:p>
        </p:txBody>
      </p:sp>
      <p:sp>
        <p:nvSpPr>
          <p:cNvPr id="3" name="Content Placeholder 2">
            <a:extLst>
              <a:ext uri="{FF2B5EF4-FFF2-40B4-BE49-F238E27FC236}">
                <a16:creationId xmlns:a16="http://schemas.microsoft.com/office/drawing/2014/main" id="{110463F1-7102-B871-431E-32362C9E00E9}"/>
              </a:ext>
            </a:extLst>
          </p:cNvPr>
          <p:cNvSpPr>
            <a:spLocks noGrp="1"/>
          </p:cNvSpPr>
          <p:nvPr>
            <p:ph idx="1"/>
          </p:nvPr>
        </p:nvSpPr>
        <p:spPr>
          <a:xfrm>
            <a:off x="838200" y="1776412"/>
            <a:ext cx="10515600" cy="4716463"/>
          </a:xfrm>
        </p:spPr>
        <p:txBody>
          <a:bodyPr/>
          <a:lstStyle/>
          <a:p>
            <a:pPr algn="ctr"/>
            <a:r>
              <a:rPr lang="en-US"/>
              <a:t>Health Education</a:t>
            </a:r>
          </a:p>
          <a:p>
            <a:pPr algn="ctr"/>
            <a:r>
              <a:rPr lang="en-US"/>
              <a:t>Mental and Behavioral Health</a:t>
            </a:r>
          </a:p>
          <a:p>
            <a:pPr algn="ctr"/>
            <a:r>
              <a:rPr lang="en-US"/>
              <a:t>Physical Activity</a:t>
            </a:r>
          </a:p>
          <a:p>
            <a:pPr algn="ctr"/>
            <a:r>
              <a:rPr lang="en-US"/>
              <a:t>Nutrition Services</a:t>
            </a:r>
          </a:p>
          <a:p>
            <a:pPr algn="ctr"/>
            <a:r>
              <a:rPr lang="en-US"/>
              <a:t>Physical Environment and Safety</a:t>
            </a:r>
          </a:p>
          <a:p>
            <a:pPr algn="ctr"/>
            <a:r>
              <a:rPr lang="en-US"/>
              <a:t>School-Based Health Services</a:t>
            </a:r>
          </a:p>
          <a:p>
            <a:endParaRPr lang="en-US"/>
          </a:p>
        </p:txBody>
      </p:sp>
    </p:spTree>
    <p:extLst>
      <p:ext uri="{BB962C8B-B14F-4D97-AF65-F5344CB8AC3E}">
        <p14:creationId xmlns:p14="http://schemas.microsoft.com/office/powerpoint/2010/main" val="3350454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B37A6C-C09B-2581-B516-46969CC9522C}"/>
              </a:ext>
            </a:extLst>
          </p:cNvPr>
          <p:cNvSpPr>
            <a:spLocks noGrp="1"/>
          </p:cNvSpPr>
          <p:nvPr>
            <p:ph type="title"/>
          </p:nvPr>
        </p:nvSpPr>
        <p:spPr/>
        <p:txBody>
          <a:bodyPr/>
          <a:lstStyle/>
          <a:p>
            <a:pPr algn="ctr"/>
            <a:r>
              <a:rPr lang="en-US"/>
              <a:t>Policy Levers</a:t>
            </a:r>
          </a:p>
        </p:txBody>
      </p:sp>
      <p:sp>
        <p:nvSpPr>
          <p:cNvPr id="3" name="Content Placeholder 2">
            <a:extLst>
              <a:ext uri="{FF2B5EF4-FFF2-40B4-BE49-F238E27FC236}">
                <a16:creationId xmlns:a16="http://schemas.microsoft.com/office/drawing/2014/main" id="{4377B6D1-CC04-A512-45AE-3A632530A6C1}"/>
              </a:ext>
            </a:extLst>
          </p:cNvPr>
          <p:cNvSpPr>
            <a:spLocks noGrp="1"/>
          </p:cNvSpPr>
          <p:nvPr>
            <p:ph idx="1"/>
          </p:nvPr>
        </p:nvSpPr>
        <p:spPr/>
        <p:txBody>
          <a:bodyPr/>
          <a:lstStyle/>
          <a:p>
            <a:pPr algn="ctr"/>
            <a:r>
              <a:rPr lang="en-US"/>
              <a:t>Curriculum Requirements and Modifications</a:t>
            </a:r>
          </a:p>
          <a:p>
            <a:pPr algn="ctr"/>
            <a:r>
              <a:rPr lang="en-US"/>
              <a:t>Data and Reporting Requirements</a:t>
            </a:r>
          </a:p>
          <a:p>
            <a:pPr algn="ctr"/>
            <a:r>
              <a:rPr lang="en-US"/>
              <a:t>Funding Support</a:t>
            </a:r>
          </a:p>
          <a:p>
            <a:pPr algn="ctr"/>
            <a:r>
              <a:rPr lang="en-US"/>
              <a:t>Pilot Programming</a:t>
            </a:r>
          </a:p>
          <a:p>
            <a:pPr algn="ctr"/>
            <a:r>
              <a:rPr lang="en-US"/>
              <a:t>Program and Infrastructure Requirements</a:t>
            </a:r>
          </a:p>
          <a:p>
            <a:pPr algn="ctr"/>
            <a:r>
              <a:rPr lang="en-US"/>
              <a:t>Staffing Requirements</a:t>
            </a:r>
          </a:p>
          <a:p>
            <a:pPr algn="ctr"/>
            <a:r>
              <a:rPr lang="en-US"/>
              <a:t>Staff Training and Professional Development</a:t>
            </a:r>
          </a:p>
        </p:txBody>
      </p:sp>
    </p:spTree>
    <p:extLst>
      <p:ext uri="{BB962C8B-B14F-4D97-AF65-F5344CB8AC3E}">
        <p14:creationId xmlns:p14="http://schemas.microsoft.com/office/powerpoint/2010/main" val="1312834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2289E42-46E9-A34A-8E22-FD225FE354F2}"/>
              </a:ext>
            </a:extLst>
          </p:cNvPr>
          <p:cNvSpPr>
            <a:spLocks noGrp="1"/>
          </p:cNvSpPr>
          <p:nvPr>
            <p:ph type="title"/>
          </p:nvPr>
        </p:nvSpPr>
        <p:spPr>
          <a:xfrm>
            <a:off x="4549422" y="1222625"/>
            <a:ext cx="7435747" cy="2326113"/>
          </a:xfrm>
        </p:spPr>
        <p:txBody>
          <a:bodyPr>
            <a:normAutofit/>
          </a:bodyPr>
          <a:lstStyle/>
          <a:p>
            <a:r>
              <a:rPr lang="en-US" sz="4800">
                <a:latin typeface="Century Gothic"/>
              </a:rPr>
              <a:t>State Trends in Education Policy</a:t>
            </a:r>
          </a:p>
        </p:txBody>
      </p:sp>
      <p:pic>
        <p:nvPicPr>
          <p:cNvPr id="7" name="Graphic 6">
            <a:extLst>
              <a:ext uri="{FF2B5EF4-FFF2-40B4-BE49-F238E27FC236}">
                <a16:creationId xmlns:a16="http://schemas.microsoft.com/office/drawing/2014/main" id="{3AD63410-5EFB-4ADD-B515-BFBA5631F6D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339766" y="653835"/>
            <a:ext cx="3778155" cy="3778155"/>
          </a:xfrm>
          <a:prstGeom prst="rect">
            <a:avLst/>
          </a:prstGeom>
        </p:spPr>
      </p:pic>
    </p:spTree>
    <p:extLst>
      <p:ext uri="{BB962C8B-B14F-4D97-AF65-F5344CB8AC3E}">
        <p14:creationId xmlns:p14="http://schemas.microsoft.com/office/powerpoint/2010/main" val="20432699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8E1FC-B454-49B5-B7DC-69893C711D3F}"/>
              </a:ext>
            </a:extLst>
          </p:cNvPr>
          <p:cNvSpPr>
            <a:spLocks noGrp="1"/>
          </p:cNvSpPr>
          <p:nvPr>
            <p:ph type="ctrTitle"/>
          </p:nvPr>
        </p:nvSpPr>
        <p:spPr/>
        <p:txBody>
          <a:bodyPr/>
          <a:lstStyle/>
          <a:p>
            <a:r>
              <a:rPr lang="en-US"/>
              <a:t>2024 State of the State Trends</a:t>
            </a:r>
          </a:p>
        </p:txBody>
      </p:sp>
      <p:sp>
        <p:nvSpPr>
          <p:cNvPr id="3" name="Subtitle 2">
            <a:extLst>
              <a:ext uri="{FF2B5EF4-FFF2-40B4-BE49-F238E27FC236}">
                <a16:creationId xmlns:a16="http://schemas.microsoft.com/office/drawing/2014/main" id="{FAA5D874-D75B-4CA9-97C8-48D05C3FC94D}"/>
              </a:ext>
            </a:extLst>
          </p:cNvPr>
          <p:cNvSpPr>
            <a:spLocks noGrp="1"/>
          </p:cNvSpPr>
          <p:nvPr>
            <p:ph type="subTitle" idx="1"/>
          </p:nvPr>
        </p:nvSpPr>
        <p:spPr/>
        <p:txBody>
          <a:bodyPr/>
          <a:lstStyle/>
          <a:p>
            <a:r>
              <a:rPr lang="en-US"/>
              <a:t>Education Priorities in Governors’ State of the State Addresses</a:t>
            </a:r>
          </a:p>
        </p:txBody>
      </p:sp>
      <p:pic>
        <p:nvPicPr>
          <p:cNvPr id="6" name="Graphic 5" descr="Checklist with solid fill">
            <a:extLst>
              <a:ext uri="{FF2B5EF4-FFF2-40B4-BE49-F238E27FC236}">
                <a16:creationId xmlns:a16="http://schemas.microsoft.com/office/drawing/2014/main" id="{0D01B644-C9F2-4252-B74A-31A98C65807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12064" y="1673351"/>
            <a:ext cx="3319271" cy="3319271"/>
          </a:xfrm>
          <a:prstGeom prst="rect">
            <a:avLst/>
          </a:prstGeom>
        </p:spPr>
      </p:pic>
    </p:spTree>
    <p:extLst>
      <p:ext uri="{BB962C8B-B14F-4D97-AF65-F5344CB8AC3E}">
        <p14:creationId xmlns:p14="http://schemas.microsoft.com/office/powerpoint/2010/main" val="20426274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0CD404-60C5-4FE8-AE08-62C16EF797A1}"/>
              </a:ext>
            </a:extLst>
          </p:cNvPr>
          <p:cNvSpPr>
            <a:spLocks noGrp="1"/>
          </p:cNvSpPr>
          <p:nvPr>
            <p:ph type="title"/>
          </p:nvPr>
        </p:nvSpPr>
        <p:spPr/>
        <p:txBody>
          <a:bodyPr/>
          <a:lstStyle/>
          <a:p>
            <a:pPr algn="ctr"/>
            <a:r>
              <a:rPr lang="en-US"/>
              <a:t>Governors</a:t>
            </a:r>
            <a:r>
              <a:rPr lang="en-US" b="0"/>
              <a:t>’ </a:t>
            </a:r>
            <a:r>
              <a:rPr lang="en-US"/>
              <a:t>Top Education Priorities</a:t>
            </a:r>
          </a:p>
        </p:txBody>
      </p:sp>
      <p:sp>
        <p:nvSpPr>
          <p:cNvPr id="6" name="Content Placeholder 5">
            <a:extLst>
              <a:ext uri="{FF2B5EF4-FFF2-40B4-BE49-F238E27FC236}">
                <a16:creationId xmlns:a16="http://schemas.microsoft.com/office/drawing/2014/main" id="{8C952B8F-B8EB-48ED-8A6C-E20E53942ABF}"/>
              </a:ext>
            </a:extLst>
          </p:cNvPr>
          <p:cNvSpPr>
            <a:spLocks noGrp="1"/>
          </p:cNvSpPr>
          <p:nvPr>
            <p:ph idx="4294967295"/>
          </p:nvPr>
        </p:nvSpPr>
        <p:spPr>
          <a:xfrm>
            <a:off x="1346200" y="2003425"/>
            <a:ext cx="10845800" cy="4351338"/>
          </a:xfrm>
        </p:spPr>
        <p:txBody>
          <a:bodyPr>
            <a:normAutofit lnSpcReduction="10000"/>
          </a:bodyPr>
          <a:lstStyle/>
          <a:p>
            <a:pPr>
              <a:lnSpc>
                <a:spcPct val="150000"/>
              </a:lnSpc>
            </a:pPr>
            <a:r>
              <a:rPr lang="en-US"/>
              <a:t>Postsecondary Issues</a:t>
            </a:r>
          </a:p>
          <a:p>
            <a:pPr>
              <a:lnSpc>
                <a:spcPct val="150000"/>
              </a:lnSpc>
            </a:pPr>
            <a:r>
              <a:rPr lang="en-US"/>
              <a:t>Career and Technical Education + Workforce </a:t>
            </a:r>
          </a:p>
          <a:p>
            <a:pPr>
              <a:lnSpc>
                <a:spcPct val="150000"/>
              </a:lnSpc>
            </a:pPr>
            <a:r>
              <a:rPr lang="en-US"/>
              <a:t>Teacher Staffing</a:t>
            </a:r>
          </a:p>
          <a:p>
            <a:pPr>
              <a:lnSpc>
                <a:spcPct val="150000"/>
              </a:lnSpc>
            </a:pPr>
            <a:r>
              <a:rPr lang="en-US"/>
              <a:t>K-12 Finance</a:t>
            </a:r>
          </a:p>
          <a:p>
            <a:pPr>
              <a:lnSpc>
                <a:spcPct val="150000"/>
              </a:lnSpc>
            </a:pPr>
            <a:r>
              <a:rPr lang="en-US"/>
              <a:t>Early Care and Education </a:t>
            </a:r>
          </a:p>
          <a:p>
            <a:pPr>
              <a:lnSpc>
                <a:spcPct val="150000"/>
              </a:lnSpc>
            </a:pPr>
            <a:r>
              <a:rPr lang="en-US"/>
              <a:t>Health </a:t>
            </a:r>
          </a:p>
        </p:txBody>
      </p:sp>
    </p:spTree>
    <p:extLst>
      <p:ext uri="{BB962C8B-B14F-4D97-AF65-F5344CB8AC3E}">
        <p14:creationId xmlns:p14="http://schemas.microsoft.com/office/powerpoint/2010/main" val="4644139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BDBBE78-734E-40C9-BCAA-A4B520C725B2}"/>
              </a:ext>
            </a:extLst>
          </p:cNvPr>
          <p:cNvSpPr>
            <a:spLocks noGrp="1"/>
          </p:cNvSpPr>
          <p:nvPr>
            <p:ph type="title"/>
          </p:nvPr>
        </p:nvSpPr>
        <p:spPr>
          <a:xfrm>
            <a:off x="0" y="-58824"/>
            <a:ext cx="3994484" cy="4876800"/>
          </a:xfrm>
        </p:spPr>
        <p:txBody>
          <a:bodyPr>
            <a:normAutofit/>
          </a:bodyPr>
          <a:lstStyle/>
          <a:p>
            <a:r>
              <a:rPr lang="en-US"/>
              <a:t>Student Health &amp; Wellness Policy Trends</a:t>
            </a:r>
          </a:p>
        </p:txBody>
      </p:sp>
      <p:sp>
        <p:nvSpPr>
          <p:cNvPr id="5" name="Content Placeholder 4">
            <a:extLst>
              <a:ext uri="{FF2B5EF4-FFF2-40B4-BE49-F238E27FC236}">
                <a16:creationId xmlns:a16="http://schemas.microsoft.com/office/drawing/2014/main" id="{37C5CC87-450C-4B67-9684-768A1EEA8DE9}"/>
              </a:ext>
            </a:extLst>
          </p:cNvPr>
          <p:cNvSpPr>
            <a:spLocks noGrp="1"/>
          </p:cNvSpPr>
          <p:nvPr>
            <p:ph type="body" sz="quarter" idx="10"/>
          </p:nvPr>
        </p:nvSpPr>
        <p:spPr>
          <a:xfrm>
            <a:off x="4673600" y="1260648"/>
            <a:ext cx="7010400" cy="4876800"/>
          </a:xfrm>
        </p:spPr>
        <p:txBody>
          <a:bodyPr vert="horz" lIns="91440" tIns="45720" rIns="91440" bIns="45720" rtlCol="0" anchor="t">
            <a:normAutofit/>
          </a:bodyPr>
          <a:lstStyle/>
          <a:p>
            <a:pPr marL="347472" indent="-347472">
              <a:lnSpc>
                <a:spcPct val="140000"/>
              </a:lnSpc>
              <a:buFont typeface="Arial" panose="020B0604020202020204" pitchFamily="34" charset="0"/>
              <a:buChar char="•"/>
            </a:pPr>
            <a:r>
              <a:rPr lang="en-US" sz="3200">
                <a:latin typeface="Century Gothic"/>
              </a:rPr>
              <a:t>Physical Health Services</a:t>
            </a:r>
          </a:p>
          <a:p>
            <a:pPr marL="347472" indent="-347472">
              <a:lnSpc>
                <a:spcPct val="140000"/>
              </a:lnSpc>
              <a:buFont typeface="Arial" panose="020B0604020202020204" pitchFamily="34" charset="0"/>
              <a:buChar char="•"/>
            </a:pPr>
            <a:r>
              <a:rPr lang="en-US" sz="3200">
                <a:latin typeface="Century Gothic"/>
              </a:rPr>
              <a:t>Approaches to Mental Health</a:t>
            </a:r>
          </a:p>
          <a:p>
            <a:pPr marL="347472" indent="-347472">
              <a:lnSpc>
                <a:spcPct val="140000"/>
              </a:lnSpc>
              <a:buFont typeface="Arial" panose="020B0604020202020204" pitchFamily="34" charset="0"/>
              <a:buChar char="•"/>
            </a:pPr>
            <a:r>
              <a:rPr lang="en-US" sz="3200">
                <a:latin typeface="Century Gothic"/>
              </a:rPr>
              <a:t>Mental Health Professionals </a:t>
            </a:r>
          </a:p>
          <a:p>
            <a:pPr marL="347472" indent="-347472">
              <a:lnSpc>
                <a:spcPct val="140000"/>
              </a:lnSpc>
              <a:buFont typeface="Arial" panose="020B0604020202020204" pitchFamily="34" charset="0"/>
              <a:buChar char="•"/>
            </a:pPr>
            <a:r>
              <a:rPr lang="en-US" sz="3200">
                <a:latin typeface="Century Gothic"/>
              </a:rPr>
              <a:t>Technology</a:t>
            </a:r>
          </a:p>
          <a:p>
            <a:pPr marL="347472" indent="-347472">
              <a:lnSpc>
                <a:spcPct val="140000"/>
              </a:lnSpc>
              <a:buFont typeface="Arial" panose="020B0604020202020204" pitchFamily="34" charset="0"/>
              <a:buChar char="•"/>
            </a:pPr>
            <a:r>
              <a:rPr lang="en-US" sz="3200">
                <a:latin typeface="Century Gothic"/>
              </a:rPr>
              <a:t>Medicaid Funding</a:t>
            </a:r>
          </a:p>
          <a:p>
            <a:pPr marL="347472" indent="-347472">
              <a:lnSpc>
                <a:spcPct val="140000"/>
              </a:lnSpc>
              <a:buFont typeface="Arial" panose="020B0604020202020204" pitchFamily="34" charset="0"/>
              <a:buChar char="•"/>
            </a:pPr>
            <a:r>
              <a:rPr lang="en-US" sz="3200">
                <a:latin typeface="Century Gothic"/>
              </a:rPr>
              <a:t>Innovative Approaches</a:t>
            </a:r>
          </a:p>
          <a:p>
            <a:pPr marL="347472" indent="-347472">
              <a:lnSpc>
                <a:spcPct val="140000"/>
              </a:lnSpc>
              <a:buFont typeface="Arial" panose="020B0604020202020204" pitchFamily="34" charset="0"/>
              <a:buChar char="•"/>
            </a:pPr>
            <a:endParaRPr lang="en-US" sz="3200"/>
          </a:p>
          <a:p>
            <a:pPr marL="347472" indent="-347472">
              <a:lnSpc>
                <a:spcPct val="140000"/>
              </a:lnSpc>
              <a:buFont typeface="Arial" panose="020B0604020202020204" pitchFamily="34" charset="0"/>
              <a:buChar char="•"/>
            </a:pPr>
            <a:endParaRPr lang="en-US" sz="3200"/>
          </a:p>
          <a:p>
            <a:pPr marL="347472" indent="-347472">
              <a:lnSpc>
                <a:spcPct val="140000"/>
              </a:lnSpc>
              <a:buFont typeface="Arial" panose="020B0604020202020204" pitchFamily="34" charset="0"/>
              <a:buChar char="•"/>
            </a:pPr>
            <a:endParaRPr lang="en-US" sz="3200"/>
          </a:p>
        </p:txBody>
      </p:sp>
      <p:pic>
        <p:nvPicPr>
          <p:cNvPr id="6" name="Graphic 5" descr="Upward trend">
            <a:extLst>
              <a:ext uri="{FF2B5EF4-FFF2-40B4-BE49-F238E27FC236}">
                <a16:creationId xmlns:a16="http://schemas.microsoft.com/office/drawing/2014/main" id="{0AFA46DB-9A19-4E1E-BBAA-5E430CC9704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842214" y="3700762"/>
            <a:ext cx="2249905" cy="2249905"/>
          </a:xfrm>
          <a:prstGeom prst="rect">
            <a:avLst/>
          </a:prstGeom>
        </p:spPr>
      </p:pic>
    </p:spTree>
    <p:extLst>
      <p:ext uri="{BB962C8B-B14F-4D97-AF65-F5344CB8AC3E}">
        <p14:creationId xmlns:p14="http://schemas.microsoft.com/office/powerpoint/2010/main" val="134223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39"/>
        <p:cNvGrpSpPr/>
        <p:nvPr/>
      </p:nvGrpSpPr>
      <p:grpSpPr>
        <a:xfrm>
          <a:off x="0" y="0"/>
          <a:ext cx="0" cy="0"/>
          <a:chOff x="0" y="0"/>
          <a:chExt cx="0" cy="0"/>
        </a:xfrm>
      </p:grpSpPr>
      <p:sp>
        <p:nvSpPr>
          <p:cNvPr id="19" name="Google Shape;1292;p38">
            <a:extLst>
              <a:ext uri="{FF2B5EF4-FFF2-40B4-BE49-F238E27FC236}">
                <a16:creationId xmlns:a16="http://schemas.microsoft.com/office/drawing/2014/main" id="{C22220CE-4A6E-224B-988B-3BA130105731}"/>
              </a:ext>
              <a:ext uri="{C183D7F6-B498-43B3-948B-1728B52AA6E4}">
                <adec:decorative xmlns:adec="http://schemas.microsoft.com/office/drawing/2017/decorative" val="1"/>
              </a:ext>
            </a:extLst>
          </p:cNvPr>
          <p:cNvSpPr/>
          <p:nvPr/>
        </p:nvSpPr>
        <p:spPr>
          <a:xfrm>
            <a:off x="3614800" y="1897189"/>
            <a:ext cx="1853184" cy="1062799"/>
          </a:xfrm>
          <a:custGeom>
            <a:avLst/>
            <a:gdLst/>
            <a:ahLst/>
            <a:cxnLst/>
            <a:rect l="l" t="t" r="r" b="b"/>
            <a:pathLst>
              <a:path w="1627632" h="914400" extrusionOk="0">
                <a:moveTo>
                  <a:pt x="0" y="914400"/>
                </a:moveTo>
                <a:lnTo>
                  <a:pt x="1078992" y="0"/>
                </a:lnTo>
                <a:lnTo>
                  <a:pt x="1627632" y="566928"/>
                </a:lnTo>
              </a:path>
            </a:pathLst>
          </a:custGeom>
          <a:noFill/>
          <a:ln w="76200" cap="flat" cmpd="sng">
            <a:solidFill>
              <a:srgbClr val="AC72A3">
                <a:alpha val="50000"/>
              </a:srgbClr>
            </a:solidFill>
            <a:prstDash val="solid"/>
            <a:miter lim="800000"/>
            <a:headEnd type="none" w="sm" len="sm"/>
            <a:tailEnd type="none" w="sm" len="sm"/>
          </a:ln>
        </p:spPr>
        <p:txBody>
          <a:bodyPr spcFirstLastPara="1" wrap="square" lIns="121900" tIns="60933" rIns="121900" bIns="60933" anchor="ctr" anchorCtr="0">
            <a:noAutofit/>
          </a:bodyPr>
          <a:lstStyle/>
          <a:p>
            <a:pPr marL="0" marR="0" lvl="0" indent="0" algn="ctr" defTabSz="1219170" rtl="0" eaLnBrk="1" fontAlgn="auto" latinLnBrk="0" hangingPunct="1">
              <a:lnSpc>
                <a:spcPct val="100000"/>
              </a:lnSpc>
              <a:spcBef>
                <a:spcPts val="0"/>
              </a:spcBef>
              <a:spcAft>
                <a:spcPts val="0"/>
              </a:spcAft>
              <a:buClr>
                <a:srgbClr val="FFFFFF"/>
              </a:buClr>
              <a:buSzPts val="1800"/>
              <a:buFontTx/>
              <a:buNone/>
              <a:tabLst/>
              <a:defRPr/>
            </a:pPr>
            <a:endParaRPr kumimoji="0" sz="2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1" name="Google Shape;1294;p38">
            <a:extLst>
              <a:ext uri="{FF2B5EF4-FFF2-40B4-BE49-F238E27FC236}">
                <a16:creationId xmlns:a16="http://schemas.microsoft.com/office/drawing/2014/main" id="{92A0E3FF-6D8D-1D4E-9F9B-27BF71D9E6B8}"/>
              </a:ext>
              <a:ext uri="{C183D7F6-B498-43B3-948B-1728B52AA6E4}">
                <adec:decorative xmlns:adec="http://schemas.microsoft.com/office/drawing/2017/decorative" val="1"/>
              </a:ext>
            </a:extLst>
          </p:cNvPr>
          <p:cNvSpPr/>
          <p:nvPr/>
        </p:nvSpPr>
        <p:spPr>
          <a:xfrm>
            <a:off x="7363968" y="4964420"/>
            <a:ext cx="1389888" cy="718841"/>
          </a:xfrm>
          <a:custGeom>
            <a:avLst/>
            <a:gdLst>
              <a:gd name="connsiteX0" fmla="*/ 0 w 1463040"/>
              <a:gd name="connsiteY0" fmla="*/ 0 h 1233349"/>
              <a:gd name="connsiteX1" fmla="*/ 996138 w 1463040"/>
              <a:gd name="connsiteY1" fmla="*/ 1233349 h 1233349"/>
              <a:gd name="connsiteX2" fmla="*/ 1463040 w 1463040"/>
              <a:gd name="connsiteY2" fmla="*/ 722376 h 1233349"/>
              <a:gd name="connsiteX0" fmla="*/ 0 w 996732"/>
              <a:gd name="connsiteY0" fmla="*/ 0 h 667385"/>
              <a:gd name="connsiteX1" fmla="*/ 529830 w 996732"/>
              <a:gd name="connsiteY1" fmla="*/ 667385 h 667385"/>
              <a:gd name="connsiteX2" fmla="*/ 996732 w 996732"/>
              <a:gd name="connsiteY2" fmla="*/ 156412 h 667385"/>
            </a:gdLst>
            <a:ahLst/>
            <a:cxnLst>
              <a:cxn ang="0">
                <a:pos x="connsiteX0" y="connsiteY0"/>
              </a:cxn>
              <a:cxn ang="0">
                <a:pos x="connsiteX1" y="connsiteY1"/>
              </a:cxn>
              <a:cxn ang="0">
                <a:pos x="connsiteX2" y="connsiteY2"/>
              </a:cxn>
            </a:cxnLst>
            <a:rect l="l" t="t" r="r" b="b"/>
            <a:pathLst>
              <a:path w="996732" h="667385" extrusionOk="0">
                <a:moveTo>
                  <a:pt x="0" y="0"/>
                </a:moveTo>
                <a:lnTo>
                  <a:pt x="529830" y="667385"/>
                </a:lnTo>
                <a:cubicBezTo>
                  <a:pt x="630414" y="551561"/>
                  <a:pt x="896148" y="272236"/>
                  <a:pt x="996732" y="156412"/>
                </a:cubicBezTo>
              </a:path>
            </a:pathLst>
          </a:custGeom>
          <a:noFill/>
          <a:ln w="76200" cap="flat" cmpd="sng">
            <a:solidFill>
              <a:srgbClr val="AC72A3">
                <a:alpha val="50000"/>
              </a:srgbClr>
            </a:solidFill>
            <a:prstDash val="solid"/>
            <a:miter lim="800000"/>
            <a:headEnd type="none" w="sm" len="sm"/>
            <a:tailEnd type="none" w="sm" len="sm"/>
          </a:ln>
        </p:spPr>
        <p:txBody>
          <a:bodyPr spcFirstLastPara="1" wrap="square" lIns="121900" tIns="60933" rIns="121900" bIns="60933" anchor="ctr" anchorCtr="0">
            <a:noAutofit/>
          </a:bodyPr>
          <a:lstStyle/>
          <a:p>
            <a:pPr marL="0" marR="0" lvl="0" indent="0" algn="ctr" defTabSz="1219170" rtl="0" eaLnBrk="1" fontAlgn="auto" latinLnBrk="0" hangingPunct="1">
              <a:lnSpc>
                <a:spcPct val="100000"/>
              </a:lnSpc>
              <a:spcBef>
                <a:spcPts val="0"/>
              </a:spcBef>
              <a:spcAft>
                <a:spcPts val="0"/>
              </a:spcAft>
              <a:buClr>
                <a:srgbClr val="FFFFFF"/>
              </a:buClr>
              <a:buSzPts val="1800"/>
              <a:buFontTx/>
              <a:buNone/>
              <a:tabLst/>
              <a:defRPr/>
            </a:pPr>
            <a:endParaRPr kumimoji="0" sz="2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341" name="Google Shape;1341;p42">
            <a:extLst>
              <a:ext uri="{C183D7F6-B498-43B3-948B-1728B52AA6E4}">
                <adec:decorative xmlns:adec="http://schemas.microsoft.com/office/drawing/2017/decorative" val="1"/>
              </a:ext>
            </a:extLst>
          </p:cNvPr>
          <p:cNvSpPr/>
          <p:nvPr/>
        </p:nvSpPr>
        <p:spPr>
          <a:xfrm>
            <a:off x="0" y="0"/>
            <a:ext cx="7013827" cy="1243600"/>
          </a:xfrm>
          <a:prstGeom prst="rect">
            <a:avLst/>
          </a:prstGeom>
          <a:solidFill>
            <a:srgbClr val="97478A"/>
          </a:solidFill>
          <a:ln>
            <a:noFill/>
          </a:ln>
        </p:spPr>
        <p:txBody>
          <a:bodyPr spcFirstLastPara="1" wrap="square" lIns="121900" tIns="60933" rIns="121900" bIns="60933" anchor="ctr" anchorCtr="0">
            <a:noAutofit/>
          </a:bodyPr>
          <a:lstStyle/>
          <a:p>
            <a:pPr marL="0" marR="0" lvl="0" indent="0" algn="ctr" defTabSz="1219170" rtl="0" eaLnBrk="1" fontAlgn="auto" latinLnBrk="0" hangingPunct="1">
              <a:lnSpc>
                <a:spcPct val="100000"/>
              </a:lnSpc>
              <a:spcBef>
                <a:spcPts val="0"/>
              </a:spcBef>
              <a:spcAft>
                <a:spcPts val="0"/>
              </a:spcAft>
              <a:buClr>
                <a:srgbClr val="FFFFFF"/>
              </a:buClr>
              <a:buSzPts val="1800"/>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Calibri"/>
            </a:endParaRPr>
          </a:p>
        </p:txBody>
      </p:sp>
      <p:sp>
        <p:nvSpPr>
          <p:cNvPr id="1345" name="Google Shape;1345;p42"/>
          <p:cNvSpPr txBox="1">
            <a:spLocks noGrp="1"/>
          </p:cNvSpPr>
          <p:nvPr>
            <p:ph type="title"/>
          </p:nvPr>
        </p:nvSpPr>
        <p:spPr>
          <a:xfrm>
            <a:off x="1294787" y="181556"/>
            <a:ext cx="7655815" cy="888224"/>
          </a:xfrm>
          <a:prstGeom prst="rect">
            <a:avLst/>
          </a:prstGeom>
          <a:noFill/>
          <a:ln>
            <a:noFill/>
          </a:ln>
        </p:spPr>
        <p:txBody>
          <a:bodyPr spcFirstLastPara="1" vert="horz" wrap="square" lIns="121900" tIns="60933" rIns="121900" bIns="60933" rtlCol="0" anchor="ctr" anchorCtr="0">
            <a:normAutofit/>
          </a:bodyPr>
          <a:lstStyle/>
          <a:p>
            <a:pPr>
              <a:spcBef>
                <a:spcPts val="0"/>
              </a:spcBef>
              <a:buClr>
                <a:schemeClr val="lt1"/>
              </a:buClr>
              <a:buSzPts val="3300"/>
            </a:pPr>
            <a:r>
              <a:rPr lang="en-US" sz="4000">
                <a:solidFill>
                  <a:schemeClr val="bg1"/>
                </a:solidFill>
              </a:rPr>
              <a:t>Physical Health Trends</a:t>
            </a:r>
            <a:endParaRPr sz="4000">
              <a:solidFill>
                <a:schemeClr val="bg1"/>
              </a:solidFill>
            </a:endParaRPr>
          </a:p>
        </p:txBody>
      </p:sp>
      <p:sp>
        <p:nvSpPr>
          <p:cNvPr id="1346" name="Google Shape;1346;p42">
            <a:extLst>
              <a:ext uri="{C183D7F6-B498-43B3-948B-1728B52AA6E4}">
                <adec:decorative xmlns:adec="http://schemas.microsoft.com/office/drawing/2017/decorative" val="1"/>
              </a:ext>
            </a:extLst>
          </p:cNvPr>
          <p:cNvSpPr/>
          <p:nvPr/>
        </p:nvSpPr>
        <p:spPr>
          <a:xfrm>
            <a:off x="886969" y="2454782"/>
            <a:ext cx="3109215" cy="3109215"/>
          </a:xfrm>
          <a:prstGeom prst="ellipse">
            <a:avLst/>
          </a:prstGeom>
          <a:noFill/>
          <a:ln w="76200" cap="flat" cmpd="sng">
            <a:solidFill>
              <a:srgbClr val="B4539F"/>
            </a:solidFill>
            <a:prstDash val="solid"/>
            <a:miter lim="800000"/>
            <a:headEnd type="none" w="sm" len="sm"/>
            <a:tailEnd type="none" w="sm" len="sm"/>
          </a:ln>
        </p:spPr>
        <p:txBody>
          <a:bodyPr spcFirstLastPara="1" wrap="square" lIns="121900" tIns="60933" rIns="121900" bIns="60933" anchor="ctr" anchorCtr="0">
            <a:noAutofit/>
          </a:bodyPr>
          <a:lstStyle/>
          <a:p>
            <a:pPr marL="0" marR="0" lvl="0" indent="0" algn="ctr" defTabSz="1219170" rtl="0" eaLnBrk="1" fontAlgn="auto" latinLnBrk="0" hangingPunct="1">
              <a:lnSpc>
                <a:spcPct val="100000"/>
              </a:lnSpc>
              <a:spcBef>
                <a:spcPts val="0"/>
              </a:spcBef>
              <a:spcAft>
                <a:spcPts val="0"/>
              </a:spcAft>
              <a:buClr>
                <a:srgbClr val="FFFFFF"/>
              </a:buClr>
              <a:buSzPts val="1800"/>
              <a:buFontTx/>
              <a:buNone/>
              <a:tabLst/>
              <a:defRPr/>
            </a:pPr>
            <a:endParaRPr kumimoji="0" sz="2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348" name="Google Shape;1348;p42"/>
          <p:cNvSpPr txBox="1"/>
          <p:nvPr/>
        </p:nvSpPr>
        <p:spPr>
          <a:xfrm>
            <a:off x="984146" y="3298808"/>
            <a:ext cx="2953104" cy="1415718"/>
          </a:xfrm>
          <a:prstGeom prst="rect">
            <a:avLst/>
          </a:prstGeom>
          <a:noFill/>
          <a:ln>
            <a:noFill/>
          </a:ln>
        </p:spPr>
        <p:txBody>
          <a:bodyPr spcFirstLastPara="1" wrap="square" lIns="121900" tIns="60933" rIns="121900" bIns="60933" anchor="t" anchorCtr="0">
            <a:spAutoFit/>
          </a:bodyPr>
          <a:lstStyle/>
          <a:p>
            <a:pPr marL="0" marR="0" lvl="0" indent="0" algn="ctr" defTabSz="1219170" rtl="0" eaLnBrk="1" fontAlgn="auto" latinLnBrk="0" hangingPunct="1">
              <a:lnSpc>
                <a:spcPct val="100000"/>
              </a:lnSpc>
              <a:spcBef>
                <a:spcPts val="0"/>
              </a:spcBef>
              <a:spcAft>
                <a:spcPts val="0"/>
              </a:spcAft>
              <a:buClr>
                <a:srgbClr val="FFFFFF"/>
              </a:buClr>
              <a:buSzPts val="2000"/>
              <a:buFontTx/>
              <a:buNone/>
              <a:tabLst/>
              <a:defRPr/>
            </a:pPr>
            <a:r>
              <a:rPr lang="en-US" sz="2800" kern="0">
                <a:solidFill>
                  <a:prstClr val="black"/>
                </a:solidFill>
                <a:latin typeface="Century Gothic"/>
                <a:cs typeface="Arial"/>
                <a:sym typeface="Century Gothic"/>
              </a:rPr>
              <a:t>Expansion of Allowable Health Services</a:t>
            </a:r>
            <a:endParaRPr kumimoji="0" lang="en-US" sz="2800" b="0" i="0" u="none" strike="noStrike" kern="0" cap="none" spc="0" normalizeH="0" baseline="0" noProof="0">
              <a:ln>
                <a:noFill/>
              </a:ln>
              <a:solidFill>
                <a:prstClr val="black"/>
              </a:solidFill>
              <a:effectLst/>
              <a:uLnTx/>
              <a:uFillTx/>
              <a:latin typeface="Arial"/>
              <a:cs typeface="Arial"/>
              <a:sym typeface="Arial"/>
            </a:endParaRPr>
          </a:p>
        </p:txBody>
      </p:sp>
      <p:sp>
        <p:nvSpPr>
          <p:cNvPr id="1349" name="Google Shape;1349;p42"/>
          <p:cNvSpPr txBox="1"/>
          <p:nvPr/>
        </p:nvSpPr>
        <p:spPr>
          <a:xfrm>
            <a:off x="4631480" y="3706708"/>
            <a:ext cx="2953104" cy="553943"/>
          </a:xfrm>
          <a:prstGeom prst="rect">
            <a:avLst/>
          </a:prstGeom>
          <a:noFill/>
          <a:ln>
            <a:noFill/>
          </a:ln>
        </p:spPr>
        <p:txBody>
          <a:bodyPr spcFirstLastPara="1" wrap="square" lIns="121900" tIns="60933" rIns="121900" bIns="60933" anchor="t" anchorCtr="0">
            <a:spAutoFit/>
          </a:bodyPr>
          <a:lstStyle/>
          <a:p>
            <a:pPr marL="0" marR="0" lvl="0" indent="0" algn="ctr" defTabSz="1219170" rtl="0" eaLnBrk="1" fontAlgn="auto" latinLnBrk="0" hangingPunct="1">
              <a:lnSpc>
                <a:spcPct val="100000"/>
              </a:lnSpc>
              <a:spcBef>
                <a:spcPts val="0"/>
              </a:spcBef>
              <a:spcAft>
                <a:spcPts val="0"/>
              </a:spcAft>
              <a:buClr>
                <a:srgbClr val="FFFFFF"/>
              </a:buClr>
              <a:buSzPts val="2000"/>
              <a:buFontTx/>
              <a:buNone/>
              <a:tabLst/>
              <a:defRPr/>
            </a:pPr>
            <a:r>
              <a:rPr lang="en-US" sz="2800" kern="0">
                <a:solidFill>
                  <a:prstClr val="black"/>
                </a:solidFill>
                <a:cs typeface="Arial"/>
                <a:sym typeface="Arial"/>
              </a:rPr>
              <a:t>Telehealth</a:t>
            </a:r>
            <a:endParaRPr kumimoji="0" lang="en-US" sz="2800" b="0" i="0" u="none" strike="noStrike" kern="0" cap="none" spc="0" normalizeH="0" baseline="0" noProof="0">
              <a:ln>
                <a:noFill/>
              </a:ln>
              <a:solidFill>
                <a:prstClr val="black"/>
              </a:solidFill>
              <a:effectLst/>
              <a:uLnTx/>
              <a:uFillTx/>
              <a:cs typeface="Arial"/>
              <a:sym typeface="Arial"/>
            </a:endParaRPr>
          </a:p>
        </p:txBody>
      </p:sp>
      <p:sp>
        <p:nvSpPr>
          <p:cNvPr id="1347" name="Google Shape;1347;p42"/>
          <p:cNvSpPr txBox="1"/>
          <p:nvPr/>
        </p:nvSpPr>
        <p:spPr>
          <a:xfrm>
            <a:off x="8450816" y="3655339"/>
            <a:ext cx="2615473" cy="553943"/>
          </a:xfrm>
          <a:prstGeom prst="rect">
            <a:avLst/>
          </a:prstGeom>
          <a:noFill/>
          <a:ln>
            <a:noFill/>
          </a:ln>
        </p:spPr>
        <p:txBody>
          <a:bodyPr spcFirstLastPara="1" wrap="square" lIns="121900" tIns="60933" rIns="121900" bIns="60933" anchor="t" anchorCtr="0">
            <a:spAutoFit/>
          </a:bodyPr>
          <a:lstStyle/>
          <a:p>
            <a:pPr lvl="0" algn="ctr" defTabSz="1219170">
              <a:buClr>
                <a:srgbClr val="FFFFFF"/>
              </a:buClr>
              <a:buSzPts val="2000"/>
              <a:defRPr/>
            </a:pPr>
            <a:r>
              <a:rPr lang="en-US" sz="2800" kern="0">
                <a:solidFill>
                  <a:prstClr val="black"/>
                </a:solidFill>
                <a:ea typeface="Century Gothic"/>
                <a:cs typeface="Century Gothic"/>
                <a:sym typeface="Century Gothic"/>
              </a:rPr>
              <a:t>Nutrition</a:t>
            </a:r>
            <a:endParaRPr lang="en-US" sz="2800" kern="0">
              <a:solidFill>
                <a:prstClr val="black"/>
              </a:solidFill>
              <a:latin typeface="Arial"/>
              <a:cs typeface="Arial"/>
              <a:sym typeface="Arial"/>
            </a:endParaRPr>
          </a:p>
        </p:txBody>
      </p:sp>
      <p:sp>
        <p:nvSpPr>
          <p:cNvPr id="1355" name="Google Shape;1355;p42">
            <a:extLst>
              <a:ext uri="{C183D7F6-B498-43B3-948B-1728B52AA6E4}">
                <adec:decorative xmlns:adec="http://schemas.microsoft.com/office/drawing/2017/decorative" val="1"/>
              </a:ext>
            </a:extLst>
          </p:cNvPr>
          <p:cNvSpPr/>
          <p:nvPr/>
        </p:nvSpPr>
        <p:spPr>
          <a:xfrm>
            <a:off x="4541393" y="2454782"/>
            <a:ext cx="3109215" cy="3109215"/>
          </a:xfrm>
          <a:prstGeom prst="ellipse">
            <a:avLst/>
          </a:prstGeom>
          <a:noFill/>
          <a:ln w="76200" cap="flat" cmpd="sng">
            <a:solidFill>
              <a:srgbClr val="B4539F"/>
            </a:solidFill>
            <a:prstDash val="solid"/>
            <a:miter lim="800000"/>
            <a:headEnd type="none" w="sm" len="sm"/>
            <a:tailEnd type="none" w="sm" len="sm"/>
          </a:ln>
        </p:spPr>
        <p:txBody>
          <a:bodyPr spcFirstLastPara="1" wrap="square" lIns="121900" tIns="60933" rIns="121900" bIns="60933" anchor="ctr" anchorCtr="0">
            <a:noAutofit/>
          </a:bodyPr>
          <a:lstStyle/>
          <a:p>
            <a:pPr marL="0" marR="0" lvl="0" indent="0" algn="ctr" defTabSz="1219170" rtl="0" eaLnBrk="1" fontAlgn="auto" latinLnBrk="0" hangingPunct="1">
              <a:lnSpc>
                <a:spcPct val="100000"/>
              </a:lnSpc>
              <a:spcBef>
                <a:spcPts val="0"/>
              </a:spcBef>
              <a:spcAft>
                <a:spcPts val="0"/>
              </a:spcAft>
              <a:buClr>
                <a:srgbClr val="FFFFFF"/>
              </a:buClr>
              <a:buSzPts val="1800"/>
              <a:buFontTx/>
              <a:buNone/>
              <a:tabLst/>
              <a:defRPr/>
            </a:pPr>
            <a:endParaRPr kumimoji="0" sz="2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354" name="Google Shape;1354;p42">
            <a:extLst>
              <a:ext uri="{C183D7F6-B498-43B3-948B-1728B52AA6E4}">
                <adec:decorative xmlns:adec="http://schemas.microsoft.com/office/drawing/2017/decorative" val="1"/>
              </a:ext>
            </a:extLst>
          </p:cNvPr>
          <p:cNvSpPr/>
          <p:nvPr/>
        </p:nvSpPr>
        <p:spPr>
          <a:xfrm>
            <a:off x="8203946" y="2421379"/>
            <a:ext cx="3109215" cy="3109215"/>
          </a:xfrm>
          <a:prstGeom prst="ellipse">
            <a:avLst/>
          </a:prstGeom>
          <a:noFill/>
          <a:ln w="76200" cap="flat" cmpd="sng">
            <a:solidFill>
              <a:srgbClr val="B4539F"/>
            </a:solidFill>
            <a:prstDash val="solid"/>
            <a:miter lim="800000"/>
            <a:headEnd type="none" w="sm" len="sm"/>
            <a:tailEnd type="none" w="sm" len="sm"/>
          </a:ln>
        </p:spPr>
        <p:txBody>
          <a:bodyPr spcFirstLastPara="1" wrap="square" lIns="121900" tIns="60933" rIns="121900" bIns="60933" anchor="ctr" anchorCtr="0">
            <a:noAutofit/>
          </a:bodyPr>
          <a:lstStyle/>
          <a:p>
            <a:pPr marL="0" marR="0" lvl="0" indent="0" algn="ctr" defTabSz="1219170" rtl="0" eaLnBrk="1" fontAlgn="auto" latinLnBrk="0" hangingPunct="1">
              <a:lnSpc>
                <a:spcPct val="100000"/>
              </a:lnSpc>
              <a:spcBef>
                <a:spcPts val="0"/>
              </a:spcBef>
              <a:spcAft>
                <a:spcPts val="0"/>
              </a:spcAft>
              <a:buClr>
                <a:srgbClr val="FFFFFF"/>
              </a:buClr>
              <a:buSzPts val="1800"/>
              <a:buFontTx/>
              <a:buNone/>
              <a:tabLst/>
              <a:defRPr/>
            </a:pPr>
            <a:endParaRPr kumimoji="0" sz="2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8" name="Google Shape;1291;p38">
            <a:extLst>
              <a:ext uri="{FF2B5EF4-FFF2-40B4-BE49-F238E27FC236}">
                <a16:creationId xmlns:a16="http://schemas.microsoft.com/office/drawing/2014/main" id="{7D902EC0-69FF-094F-835E-0C26BD92FF9C}"/>
              </a:ext>
              <a:ext uri="{C183D7F6-B498-43B3-948B-1728B52AA6E4}">
                <adec:decorative xmlns:adec="http://schemas.microsoft.com/office/drawing/2017/decorative" val="1"/>
              </a:ext>
            </a:extLst>
          </p:cNvPr>
          <p:cNvSpPr/>
          <p:nvPr/>
        </p:nvSpPr>
        <p:spPr>
          <a:xfrm>
            <a:off x="-121920" y="4960356"/>
            <a:ext cx="1328928" cy="1060704"/>
          </a:xfrm>
          <a:custGeom>
            <a:avLst/>
            <a:gdLst/>
            <a:ahLst/>
            <a:cxnLst/>
            <a:rect l="l" t="t" r="r" b="b"/>
            <a:pathLst>
              <a:path w="996696" h="795528" extrusionOk="0">
                <a:moveTo>
                  <a:pt x="0" y="795528"/>
                </a:moveTo>
                <a:lnTo>
                  <a:pt x="996696" y="0"/>
                </a:lnTo>
              </a:path>
            </a:pathLst>
          </a:custGeom>
          <a:noFill/>
          <a:ln w="76200" cap="flat" cmpd="sng">
            <a:solidFill>
              <a:srgbClr val="AC72A3">
                <a:alpha val="50000"/>
              </a:srgbClr>
            </a:solidFill>
            <a:prstDash val="solid"/>
            <a:miter lim="800000"/>
            <a:headEnd type="none" w="sm" len="sm"/>
            <a:tailEnd type="none" w="sm" len="sm"/>
          </a:ln>
        </p:spPr>
        <p:txBody>
          <a:bodyPr spcFirstLastPara="1" wrap="square" lIns="121900" tIns="60933" rIns="121900" bIns="60933" anchor="ctr" anchorCtr="0">
            <a:noAutofit/>
          </a:bodyPr>
          <a:lstStyle/>
          <a:p>
            <a:pPr marL="0" marR="0" lvl="0" indent="0" algn="ctr" defTabSz="1219170" rtl="0" eaLnBrk="1" fontAlgn="auto" latinLnBrk="0" hangingPunct="1">
              <a:lnSpc>
                <a:spcPct val="100000"/>
              </a:lnSpc>
              <a:spcBef>
                <a:spcPts val="0"/>
              </a:spcBef>
              <a:spcAft>
                <a:spcPts val="0"/>
              </a:spcAft>
              <a:buClr>
                <a:srgbClr val="FFFFFF"/>
              </a:buClr>
              <a:buSzPts val="1800"/>
              <a:buFontTx/>
              <a:buNone/>
              <a:tabLst/>
              <a:defRPr/>
            </a:pPr>
            <a:endParaRPr kumimoji="0" sz="2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0" name="Google Shape;1293;p38">
            <a:extLst>
              <a:ext uri="{FF2B5EF4-FFF2-40B4-BE49-F238E27FC236}">
                <a16:creationId xmlns:a16="http://schemas.microsoft.com/office/drawing/2014/main" id="{A90A8C3C-CD34-604B-B1B6-900D5E3E0FEA}"/>
              </a:ext>
              <a:ext uri="{C183D7F6-B498-43B3-948B-1728B52AA6E4}">
                <adec:decorative xmlns:adec="http://schemas.microsoft.com/office/drawing/2017/decorative" val="1"/>
              </a:ext>
            </a:extLst>
          </p:cNvPr>
          <p:cNvSpPr/>
          <p:nvPr/>
        </p:nvSpPr>
        <p:spPr>
          <a:xfrm rot="934531">
            <a:off x="11382701" y="597261"/>
            <a:ext cx="1487424" cy="2694432"/>
          </a:xfrm>
          <a:custGeom>
            <a:avLst/>
            <a:gdLst/>
            <a:ahLst/>
            <a:cxnLst/>
            <a:rect l="l" t="t" r="r" b="b"/>
            <a:pathLst>
              <a:path w="1115568" h="2020824" extrusionOk="0">
                <a:moveTo>
                  <a:pt x="0" y="2020824"/>
                </a:moveTo>
                <a:lnTo>
                  <a:pt x="1115568" y="0"/>
                </a:lnTo>
              </a:path>
            </a:pathLst>
          </a:custGeom>
          <a:noFill/>
          <a:ln w="76200" cap="flat" cmpd="sng">
            <a:solidFill>
              <a:srgbClr val="AC72A3">
                <a:alpha val="50000"/>
              </a:srgbClr>
            </a:solidFill>
            <a:prstDash val="solid"/>
            <a:miter lim="800000"/>
            <a:headEnd type="none" w="sm" len="sm"/>
            <a:tailEnd type="none" w="sm" len="sm"/>
          </a:ln>
        </p:spPr>
        <p:txBody>
          <a:bodyPr spcFirstLastPara="1" wrap="square" lIns="121900" tIns="60933" rIns="121900" bIns="60933" anchor="ctr" anchorCtr="0">
            <a:noAutofit/>
          </a:bodyPr>
          <a:lstStyle/>
          <a:p>
            <a:pPr marL="0" marR="0" lvl="0" indent="0" algn="ctr" defTabSz="1219170" rtl="0" eaLnBrk="1" fontAlgn="auto" latinLnBrk="0" hangingPunct="1">
              <a:lnSpc>
                <a:spcPct val="100000"/>
              </a:lnSpc>
              <a:spcBef>
                <a:spcPts val="0"/>
              </a:spcBef>
              <a:spcAft>
                <a:spcPts val="0"/>
              </a:spcAft>
              <a:buClr>
                <a:srgbClr val="FFFFFF"/>
              </a:buClr>
              <a:buSzPts val="1800"/>
              <a:buFontTx/>
              <a:buNone/>
              <a:tabLst/>
              <a:defRPr/>
            </a:pPr>
            <a:endParaRPr kumimoji="0" sz="24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3" name="Graphic 2" descr="Medical with solid fill">
            <a:extLst>
              <a:ext uri="{FF2B5EF4-FFF2-40B4-BE49-F238E27FC236}">
                <a16:creationId xmlns:a16="http://schemas.microsoft.com/office/drawing/2014/main" id="{4563445F-03EB-CB4A-B625-5EC1A399A87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236" y="110647"/>
            <a:ext cx="914400" cy="914400"/>
          </a:xfrm>
          <a:prstGeom prst="rect">
            <a:avLst/>
          </a:prstGeom>
        </p:spPr>
      </p:pic>
    </p:spTree>
    <p:extLst>
      <p:ext uri="{BB962C8B-B14F-4D97-AF65-F5344CB8AC3E}">
        <p14:creationId xmlns:p14="http://schemas.microsoft.com/office/powerpoint/2010/main" val="3567190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48"/>
                                        </p:tgtEl>
                                        <p:attrNameLst>
                                          <p:attrName>style.visibility</p:attrName>
                                        </p:attrNameLst>
                                      </p:cBhvr>
                                      <p:to>
                                        <p:strVal val="visible"/>
                                      </p:to>
                                    </p:set>
                                    <p:animEffect transition="in" filter="fade">
                                      <p:cBhvr>
                                        <p:cTn id="7" dur="500"/>
                                        <p:tgtEl>
                                          <p:spTgt spid="134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49"/>
                                        </p:tgtEl>
                                        <p:attrNameLst>
                                          <p:attrName>style.visibility</p:attrName>
                                        </p:attrNameLst>
                                      </p:cBhvr>
                                      <p:to>
                                        <p:strVal val="visible"/>
                                      </p:to>
                                    </p:set>
                                    <p:animEffect transition="in" filter="fade">
                                      <p:cBhvr>
                                        <p:cTn id="12" dur="500"/>
                                        <p:tgtEl>
                                          <p:spTgt spid="134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47"/>
                                        </p:tgtEl>
                                        <p:attrNameLst>
                                          <p:attrName>style.visibility</p:attrName>
                                        </p:attrNameLst>
                                      </p:cBhvr>
                                      <p:to>
                                        <p:strVal val="visible"/>
                                      </p:to>
                                    </p:set>
                                    <p:animEffect transition="in" filter="fade">
                                      <p:cBhvr>
                                        <p:cTn id="17" dur="500"/>
                                        <p:tgtEl>
                                          <p:spTgt spid="13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A7481B0-FDD5-9CC2-F852-2773FAA0BE0E}"/>
              </a:ext>
            </a:extLst>
          </p:cNvPr>
          <p:cNvSpPr>
            <a:spLocks noGrp="1"/>
          </p:cNvSpPr>
          <p:nvPr>
            <p:ph type="title"/>
          </p:nvPr>
        </p:nvSpPr>
        <p:spPr>
          <a:xfrm>
            <a:off x="0" y="3302000"/>
            <a:ext cx="3990753" cy="2169160"/>
          </a:xfrm>
        </p:spPr>
        <p:txBody>
          <a:bodyPr>
            <a:normAutofit/>
          </a:bodyPr>
          <a:lstStyle/>
          <a:p>
            <a:r>
              <a:rPr lang="en-US"/>
              <a:t>Oklahoma</a:t>
            </a:r>
          </a:p>
        </p:txBody>
      </p:sp>
      <p:sp>
        <p:nvSpPr>
          <p:cNvPr id="4" name="Text Placeholder 2">
            <a:extLst>
              <a:ext uri="{FF2B5EF4-FFF2-40B4-BE49-F238E27FC236}">
                <a16:creationId xmlns:a16="http://schemas.microsoft.com/office/drawing/2014/main" id="{DF06A6E4-AA5B-ADB2-D174-2573D79C668F}"/>
              </a:ext>
            </a:extLst>
          </p:cNvPr>
          <p:cNvSpPr txBox="1">
            <a:spLocks/>
          </p:cNvSpPr>
          <p:nvPr/>
        </p:nvSpPr>
        <p:spPr>
          <a:xfrm>
            <a:off x="4572000" y="469900"/>
            <a:ext cx="6921910" cy="5854700"/>
          </a:xfrm>
          <a:prstGeom prst="rect">
            <a:avLst/>
          </a:prstGeom>
        </p:spPr>
        <p:txBody>
          <a:bodyPr vert="horz" lIns="91440" tIns="45720" rIns="91440" bIns="45720" rtlCol="0" anchor="ctr">
            <a:noAutofit/>
          </a:bodyPr>
          <a:lstStyle>
            <a:lvl1pPr marL="0" indent="0" algn="l" defTabSz="914400" rtl="0" eaLnBrk="1" latinLnBrk="0" hangingPunct="1">
              <a:lnSpc>
                <a:spcPct val="100000"/>
              </a:lnSpc>
              <a:spcBef>
                <a:spcPts val="1600"/>
              </a:spcBef>
              <a:buFont typeface="Arial" panose="020B0604020202020204" pitchFamily="34" charset="0"/>
              <a:buNone/>
              <a:defRPr sz="2800" kern="1200" baseline="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b="1"/>
              <a:t>Oklahoma: </a:t>
            </a:r>
            <a:r>
              <a:rPr lang="en-US" sz="3600"/>
              <a:t>H.B. 3327 authorizes school health professionals to download student glucose monitoring data.</a:t>
            </a:r>
          </a:p>
        </p:txBody>
      </p:sp>
      <p:sp>
        <p:nvSpPr>
          <p:cNvPr id="3" name="Freeform 16">
            <a:extLst>
              <a:ext uri="{FF2B5EF4-FFF2-40B4-BE49-F238E27FC236}">
                <a16:creationId xmlns:a16="http://schemas.microsoft.com/office/drawing/2014/main" id="{B7AD7693-7AD7-B294-6D55-47D30522BA1D}"/>
              </a:ext>
              <a:ext uri="{C183D7F6-B498-43B3-948B-1728B52AA6E4}">
                <adec:decorative xmlns:adec="http://schemas.microsoft.com/office/drawing/2017/decorative" val="1"/>
              </a:ext>
            </a:extLst>
          </p:cNvPr>
          <p:cNvSpPr>
            <a:spLocks noChangeAspect="1"/>
          </p:cNvSpPr>
          <p:nvPr/>
        </p:nvSpPr>
        <p:spPr bwMode="auto">
          <a:xfrm>
            <a:off x="863982" y="2509861"/>
            <a:ext cx="2278263" cy="1084580"/>
          </a:xfrm>
          <a:custGeom>
            <a:avLst/>
            <a:gdLst>
              <a:gd name="T0" fmla="*/ 3 w 3616"/>
              <a:gd name="T1" fmla="*/ 24 h 1724"/>
              <a:gd name="T2" fmla="*/ 0 w 3616"/>
              <a:gd name="T3" fmla="*/ 74 h 1724"/>
              <a:gd name="T4" fmla="*/ 109 w 3616"/>
              <a:gd name="T5" fmla="*/ 73 h 1724"/>
              <a:gd name="T6" fmla="*/ 169 w 3616"/>
              <a:gd name="T7" fmla="*/ 71 h 1724"/>
              <a:gd name="T8" fmla="*/ 231 w 3616"/>
              <a:gd name="T9" fmla="*/ 71 h 1724"/>
              <a:gd name="T10" fmla="*/ 234 w 3616"/>
              <a:gd name="T11" fmla="*/ 106 h 1724"/>
              <a:gd name="T12" fmla="*/ 235 w 3616"/>
              <a:gd name="T13" fmla="*/ 158 h 1724"/>
              <a:gd name="T14" fmla="*/ 230 w 3616"/>
              <a:gd name="T15" fmla="*/ 187 h 1724"/>
              <a:gd name="T16" fmla="*/ 223 w 3616"/>
              <a:gd name="T17" fmla="*/ 211 h 1724"/>
              <a:gd name="T18" fmla="*/ 230 w 3616"/>
              <a:gd name="T19" fmla="*/ 234 h 1724"/>
              <a:gd name="T20" fmla="*/ 231 w 3616"/>
              <a:gd name="T21" fmla="*/ 259 h 1724"/>
              <a:gd name="T22" fmla="*/ 261 w 3616"/>
              <a:gd name="T23" fmla="*/ 262 h 1724"/>
              <a:gd name="T24" fmla="*/ 280 w 3616"/>
              <a:gd name="T25" fmla="*/ 274 h 1724"/>
              <a:gd name="T26" fmla="*/ 306 w 3616"/>
              <a:gd name="T27" fmla="*/ 276 h 1724"/>
              <a:gd name="T28" fmla="*/ 338 w 3616"/>
              <a:gd name="T29" fmla="*/ 295 h 1724"/>
              <a:gd name="T30" fmla="*/ 381 w 3616"/>
              <a:gd name="T31" fmla="*/ 288 h 1724"/>
              <a:gd name="T32" fmla="*/ 412 w 3616"/>
              <a:gd name="T33" fmla="*/ 315 h 1724"/>
              <a:gd name="T34" fmla="*/ 440 w 3616"/>
              <a:gd name="T35" fmla="*/ 309 h 1724"/>
              <a:gd name="T36" fmla="*/ 464 w 3616"/>
              <a:gd name="T37" fmla="*/ 321 h 1724"/>
              <a:gd name="T38" fmla="*/ 492 w 3616"/>
              <a:gd name="T39" fmla="*/ 319 h 1724"/>
              <a:gd name="T40" fmla="*/ 544 w 3616"/>
              <a:gd name="T41" fmla="*/ 327 h 1724"/>
              <a:gd name="T42" fmla="*/ 591 w 3616"/>
              <a:gd name="T43" fmla="*/ 309 h 1724"/>
              <a:gd name="T44" fmla="*/ 617 w 3616"/>
              <a:gd name="T45" fmla="*/ 312 h 1724"/>
              <a:gd name="T46" fmla="*/ 636 w 3616"/>
              <a:gd name="T47" fmla="*/ 303 h 1724"/>
              <a:gd name="T48" fmla="*/ 657 w 3616"/>
              <a:gd name="T49" fmla="*/ 321 h 1724"/>
              <a:gd name="T50" fmla="*/ 686 w 3616"/>
              <a:gd name="T51" fmla="*/ 327 h 1724"/>
              <a:gd name="T52" fmla="*/ 686 w 3616"/>
              <a:gd name="T53" fmla="*/ 173 h 1724"/>
              <a:gd name="T54" fmla="*/ 673 w 3616"/>
              <a:gd name="T55" fmla="*/ 112 h 1724"/>
              <a:gd name="T56" fmla="*/ 669 w 3616"/>
              <a:gd name="T57" fmla="*/ 74 h 1724"/>
              <a:gd name="T58" fmla="*/ 669 w 3616"/>
              <a:gd name="T59" fmla="*/ 48 h 1724"/>
              <a:gd name="T60" fmla="*/ 664 w 3616"/>
              <a:gd name="T61" fmla="*/ 26 h 1724"/>
              <a:gd name="T62" fmla="*/ 654 w 3616"/>
              <a:gd name="T63" fmla="*/ 0 h 1724"/>
              <a:gd name="T64" fmla="*/ 587 w 3616"/>
              <a:gd name="T65" fmla="*/ 5 h 1724"/>
              <a:gd name="T66" fmla="*/ 344 w 3616"/>
              <a:gd name="T67" fmla="*/ 25 h 1724"/>
              <a:gd name="T68" fmla="*/ 219 w 3616"/>
              <a:gd name="T69" fmla="*/ 25 h 1724"/>
              <a:gd name="T70" fmla="*/ 79 w 3616"/>
              <a:gd name="T71" fmla="*/ 25 h 1724"/>
              <a:gd name="T72" fmla="*/ 3 w 3616"/>
              <a:gd name="T73" fmla="*/ 24 h 172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616" h="1724">
                <a:moveTo>
                  <a:pt x="14" y="124"/>
                </a:moveTo>
                <a:lnTo>
                  <a:pt x="0" y="392"/>
                </a:lnTo>
                <a:lnTo>
                  <a:pt x="573" y="383"/>
                </a:lnTo>
                <a:lnTo>
                  <a:pt x="893" y="374"/>
                </a:lnTo>
                <a:lnTo>
                  <a:pt x="1215" y="374"/>
                </a:lnTo>
                <a:lnTo>
                  <a:pt x="1231" y="557"/>
                </a:lnTo>
                <a:lnTo>
                  <a:pt x="1241" y="831"/>
                </a:lnTo>
                <a:lnTo>
                  <a:pt x="1213" y="987"/>
                </a:lnTo>
                <a:lnTo>
                  <a:pt x="1177" y="1115"/>
                </a:lnTo>
                <a:lnTo>
                  <a:pt x="1213" y="1233"/>
                </a:lnTo>
                <a:lnTo>
                  <a:pt x="1215" y="1364"/>
                </a:lnTo>
                <a:lnTo>
                  <a:pt x="1378" y="1380"/>
                </a:lnTo>
                <a:lnTo>
                  <a:pt x="1478" y="1444"/>
                </a:lnTo>
                <a:lnTo>
                  <a:pt x="1615" y="1453"/>
                </a:lnTo>
                <a:lnTo>
                  <a:pt x="1780" y="1553"/>
                </a:lnTo>
                <a:lnTo>
                  <a:pt x="2009" y="1517"/>
                </a:lnTo>
                <a:lnTo>
                  <a:pt x="2173" y="1663"/>
                </a:lnTo>
                <a:lnTo>
                  <a:pt x="2319" y="1627"/>
                </a:lnTo>
                <a:lnTo>
                  <a:pt x="2446" y="1694"/>
                </a:lnTo>
                <a:lnTo>
                  <a:pt x="2594" y="1681"/>
                </a:lnTo>
                <a:lnTo>
                  <a:pt x="2866" y="1724"/>
                </a:lnTo>
                <a:lnTo>
                  <a:pt x="3115" y="1627"/>
                </a:lnTo>
                <a:lnTo>
                  <a:pt x="3252" y="1645"/>
                </a:lnTo>
                <a:lnTo>
                  <a:pt x="3353" y="1599"/>
                </a:lnTo>
                <a:lnTo>
                  <a:pt x="3462" y="1691"/>
                </a:lnTo>
                <a:lnTo>
                  <a:pt x="3616" y="1724"/>
                </a:lnTo>
                <a:lnTo>
                  <a:pt x="3616" y="914"/>
                </a:lnTo>
                <a:lnTo>
                  <a:pt x="3545" y="593"/>
                </a:lnTo>
                <a:lnTo>
                  <a:pt x="3526" y="392"/>
                </a:lnTo>
                <a:lnTo>
                  <a:pt x="3526" y="254"/>
                </a:lnTo>
                <a:lnTo>
                  <a:pt x="3499" y="136"/>
                </a:lnTo>
                <a:lnTo>
                  <a:pt x="3446" y="0"/>
                </a:lnTo>
                <a:lnTo>
                  <a:pt x="3096" y="28"/>
                </a:lnTo>
                <a:lnTo>
                  <a:pt x="1814" y="134"/>
                </a:lnTo>
                <a:lnTo>
                  <a:pt x="1155" y="134"/>
                </a:lnTo>
                <a:lnTo>
                  <a:pt x="416" y="130"/>
                </a:lnTo>
                <a:lnTo>
                  <a:pt x="14" y="124"/>
                </a:lnTo>
                <a:close/>
              </a:path>
            </a:pathLst>
          </a:custGeom>
          <a:solidFill>
            <a:schemeClr val="bg1">
              <a:lumMod val="7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Century Gothic" charset="0"/>
              <a:ea typeface="Century Gothic" charset="0"/>
              <a:cs typeface="Century Gothic" charset="0"/>
            </a:endParaRPr>
          </a:p>
        </p:txBody>
      </p:sp>
    </p:spTree>
    <p:extLst>
      <p:ext uri="{BB962C8B-B14F-4D97-AF65-F5344CB8AC3E}">
        <p14:creationId xmlns:p14="http://schemas.microsoft.com/office/powerpoint/2010/main" val="2343180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A7481B0-FDD5-9CC2-F852-2773FAA0BE0E}"/>
              </a:ext>
            </a:extLst>
          </p:cNvPr>
          <p:cNvSpPr>
            <a:spLocks noGrp="1"/>
          </p:cNvSpPr>
          <p:nvPr>
            <p:ph type="title"/>
          </p:nvPr>
        </p:nvSpPr>
        <p:spPr>
          <a:xfrm>
            <a:off x="0" y="3302000"/>
            <a:ext cx="3990753" cy="2169160"/>
          </a:xfrm>
        </p:spPr>
        <p:txBody>
          <a:bodyPr>
            <a:normAutofit/>
          </a:bodyPr>
          <a:lstStyle/>
          <a:p>
            <a:r>
              <a:rPr lang="en-US"/>
              <a:t>Virginia</a:t>
            </a:r>
          </a:p>
        </p:txBody>
      </p:sp>
      <p:sp>
        <p:nvSpPr>
          <p:cNvPr id="4" name="Text Placeholder 2">
            <a:extLst>
              <a:ext uri="{FF2B5EF4-FFF2-40B4-BE49-F238E27FC236}">
                <a16:creationId xmlns:a16="http://schemas.microsoft.com/office/drawing/2014/main" id="{DF06A6E4-AA5B-ADB2-D174-2573D79C668F}"/>
              </a:ext>
            </a:extLst>
          </p:cNvPr>
          <p:cNvSpPr txBox="1">
            <a:spLocks/>
          </p:cNvSpPr>
          <p:nvPr/>
        </p:nvSpPr>
        <p:spPr>
          <a:xfrm>
            <a:off x="4572000" y="469900"/>
            <a:ext cx="6921910" cy="5854700"/>
          </a:xfrm>
          <a:prstGeom prst="rect">
            <a:avLst/>
          </a:prstGeom>
        </p:spPr>
        <p:txBody>
          <a:bodyPr vert="horz" lIns="91440" tIns="45720" rIns="91440" bIns="45720" rtlCol="0" anchor="ctr">
            <a:noAutofit/>
          </a:bodyPr>
          <a:lstStyle>
            <a:lvl1pPr marL="0" indent="0" algn="l" defTabSz="914400" rtl="0" eaLnBrk="1" latinLnBrk="0" hangingPunct="1">
              <a:lnSpc>
                <a:spcPct val="100000"/>
              </a:lnSpc>
              <a:spcBef>
                <a:spcPts val="1600"/>
              </a:spcBef>
              <a:buFont typeface="Arial" panose="020B0604020202020204" pitchFamily="34" charset="0"/>
              <a:buNone/>
              <a:defRPr sz="2800" kern="1200" baseline="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b="1"/>
              <a:t>Virginia: </a:t>
            </a:r>
            <a:r>
              <a:rPr lang="en-US" sz="3600"/>
              <a:t>S.B. 283 convenes a work group to explore the impact of offering free school meals statewide. </a:t>
            </a:r>
          </a:p>
        </p:txBody>
      </p:sp>
      <p:sp>
        <p:nvSpPr>
          <p:cNvPr id="3" name="Freeform 52">
            <a:extLst>
              <a:ext uri="{FF2B5EF4-FFF2-40B4-BE49-F238E27FC236}">
                <a16:creationId xmlns:a16="http://schemas.microsoft.com/office/drawing/2014/main" id="{D3458EF9-C3CA-3578-1CF4-179359D31D1D}"/>
              </a:ext>
              <a:ext uri="{C183D7F6-B498-43B3-948B-1728B52AA6E4}">
                <adec:decorative xmlns:adec="http://schemas.microsoft.com/office/drawing/2017/decorative" val="1"/>
              </a:ext>
            </a:extLst>
          </p:cNvPr>
          <p:cNvSpPr>
            <a:spLocks noChangeAspect="1"/>
          </p:cNvSpPr>
          <p:nvPr/>
        </p:nvSpPr>
        <p:spPr bwMode="auto">
          <a:xfrm rot="930635">
            <a:off x="1048544" y="2272778"/>
            <a:ext cx="1953320" cy="1434740"/>
          </a:xfrm>
          <a:custGeom>
            <a:avLst/>
            <a:gdLst>
              <a:gd name="T0" fmla="*/ 10 w 2495"/>
              <a:gd name="T1" fmla="*/ 256 h 1836"/>
              <a:gd name="T2" fmla="*/ 35 w 2495"/>
              <a:gd name="T3" fmla="*/ 274 h 1836"/>
              <a:gd name="T4" fmla="*/ 55 w 2495"/>
              <a:gd name="T5" fmla="*/ 272 h 1836"/>
              <a:gd name="T6" fmla="*/ 68 w 2495"/>
              <a:gd name="T7" fmla="*/ 288 h 1836"/>
              <a:gd name="T8" fmla="*/ 82 w 2495"/>
              <a:gd name="T9" fmla="*/ 292 h 1836"/>
              <a:gd name="T10" fmla="*/ 97 w 2495"/>
              <a:gd name="T11" fmla="*/ 277 h 1836"/>
              <a:gd name="T12" fmla="*/ 127 w 2495"/>
              <a:gd name="T13" fmla="*/ 262 h 1836"/>
              <a:gd name="T14" fmla="*/ 161 w 2495"/>
              <a:gd name="T15" fmla="*/ 247 h 1836"/>
              <a:gd name="T16" fmla="*/ 167 w 2495"/>
              <a:gd name="T17" fmla="*/ 228 h 1836"/>
              <a:gd name="T18" fmla="*/ 162 w 2495"/>
              <a:gd name="T19" fmla="*/ 205 h 1836"/>
              <a:gd name="T20" fmla="*/ 179 w 2495"/>
              <a:gd name="T21" fmla="*/ 166 h 1836"/>
              <a:gd name="T22" fmla="*/ 202 w 2495"/>
              <a:gd name="T23" fmla="*/ 148 h 1836"/>
              <a:gd name="T24" fmla="*/ 229 w 2495"/>
              <a:gd name="T25" fmla="*/ 102 h 1836"/>
              <a:gd name="T26" fmla="*/ 255 w 2495"/>
              <a:gd name="T27" fmla="*/ 60 h 1836"/>
              <a:gd name="T28" fmla="*/ 262 w 2495"/>
              <a:gd name="T29" fmla="*/ 34 h 1836"/>
              <a:gd name="T30" fmla="*/ 272 w 2495"/>
              <a:gd name="T31" fmla="*/ 22 h 1836"/>
              <a:gd name="T32" fmla="*/ 297 w 2495"/>
              <a:gd name="T33" fmla="*/ 20 h 1836"/>
              <a:gd name="T34" fmla="*/ 315 w 2495"/>
              <a:gd name="T35" fmla="*/ 0 h 1836"/>
              <a:gd name="T36" fmla="*/ 339 w 2495"/>
              <a:gd name="T37" fmla="*/ 11 h 1836"/>
              <a:gd name="T38" fmla="*/ 340 w 2495"/>
              <a:gd name="T39" fmla="*/ 16 h 1836"/>
              <a:gd name="T40" fmla="*/ 340 w 2495"/>
              <a:gd name="T41" fmla="*/ 21 h 1836"/>
              <a:gd name="T42" fmla="*/ 338 w 2495"/>
              <a:gd name="T43" fmla="*/ 37 h 1836"/>
              <a:gd name="T44" fmla="*/ 350 w 2495"/>
              <a:gd name="T45" fmla="*/ 57 h 1836"/>
              <a:gd name="T46" fmla="*/ 407 w 2495"/>
              <a:gd name="T47" fmla="*/ 91 h 1836"/>
              <a:gd name="T48" fmla="*/ 431 w 2495"/>
              <a:gd name="T49" fmla="*/ 87 h 1836"/>
              <a:gd name="T50" fmla="*/ 452 w 2495"/>
              <a:gd name="T51" fmla="*/ 108 h 1836"/>
              <a:gd name="T52" fmla="*/ 447 w 2495"/>
              <a:gd name="T53" fmla="*/ 119 h 1836"/>
              <a:gd name="T54" fmla="*/ 424 w 2495"/>
              <a:gd name="T55" fmla="*/ 108 h 1836"/>
              <a:gd name="T56" fmla="*/ 418 w 2495"/>
              <a:gd name="T57" fmla="*/ 131 h 1836"/>
              <a:gd name="T58" fmla="*/ 458 w 2495"/>
              <a:gd name="T59" fmla="*/ 142 h 1836"/>
              <a:gd name="T60" fmla="*/ 464 w 2495"/>
              <a:gd name="T61" fmla="*/ 171 h 1836"/>
              <a:gd name="T62" fmla="*/ 447 w 2495"/>
              <a:gd name="T63" fmla="*/ 188 h 1836"/>
              <a:gd name="T64" fmla="*/ 482 w 2495"/>
              <a:gd name="T65" fmla="*/ 193 h 1836"/>
              <a:gd name="T66" fmla="*/ 499 w 2495"/>
              <a:gd name="T67" fmla="*/ 193 h 1836"/>
              <a:gd name="T68" fmla="*/ 493 w 2495"/>
              <a:gd name="T69" fmla="*/ 217 h 1836"/>
              <a:gd name="T70" fmla="*/ 457 w 2495"/>
              <a:gd name="T71" fmla="*/ 234 h 1836"/>
              <a:gd name="T72" fmla="*/ 414 w 2495"/>
              <a:gd name="T73" fmla="*/ 240 h 1836"/>
              <a:gd name="T74" fmla="*/ 255 w 2495"/>
              <a:gd name="T75" fmla="*/ 287 h 1836"/>
              <a:gd name="T76" fmla="*/ 181 w 2495"/>
              <a:gd name="T77" fmla="*/ 318 h 1836"/>
              <a:gd name="T78" fmla="*/ 80 w 2495"/>
              <a:gd name="T79" fmla="*/ 346 h 1836"/>
              <a:gd name="T80" fmla="*/ 54 w 2495"/>
              <a:gd name="T81" fmla="*/ 359 h 1836"/>
              <a:gd name="T82" fmla="*/ 7 w 2495"/>
              <a:gd name="T83" fmla="*/ 367 h 1836"/>
              <a:gd name="T84" fmla="*/ 11 w 2495"/>
              <a:gd name="T85" fmla="*/ 350 h 1836"/>
              <a:gd name="T86" fmla="*/ 0 w 2495"/>
              <a:gd name="T87" fmla="*/ 324 h 1836"/>
              <a:gd name="T88" fmla="*/ 12 w 2495"/>
              <a:gd name="T89" fmla="*/ 303 h 1836"/>
              <a:gd name="T90" fmla="*/ 13 w 2495"/>
              <a:gd name="T91" fmla="*/ 280 h 1836"/>
              <a:gd name="T92" fmla="*/ 10 w 2495"/>
              <a:gd name="T93" fmla="*/ 256 h 18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495" h="1836">
                <a:moveTo>
                  <a:pt x="51" y="1279"/>
                </a:moveTo>
                <a:lnTo>
                  <a:pt x="175" y="1371"/>
                </a:lnTo>
                <a:lnTo>
                  <a:pt x="277" y="1363"/>
                </a:lnTo>
                <a:lnTo>
                  <a:pt x="339" y="1440"/>
                </a:lnTo>
                <a:lnTo>
                  <a:pt x="411" y="1462"/>
                </a:lnTo>
                <a:lnTo>
                  <a:pt x="486" y="1386"/>
                </a:lnTo>
                <a:lnTo>
                  <a:pt x="637" y="1310"/>
                </a:lnTo>
                <a:lnTo>
                  <a:pt x="804" y="1234"/>
                </a:lnTo>
                <a:lnTo>
                  <a:pt x="835" y="1143"/>
                </a:lnTo>
                <a:lnTo>
                  <a:pt x="811" y="1026"/>
                </a:lnTo>
                <a:lnTo>
                  <a:pt x="895" y="831"/>
                </a:lnTo>
                <a:lnTo>
                  <a:pt x="1010" y="740"/>
                </a:lnTo>
                <a:lnTo>
                  <a:pt x="1146" y="512"/>
                </a:lnTo>
                <a:lnTo>
                  <a:pt x="1275" y="299"/>
                </a:lnTo>
                <a:lnTo>
                  <a:pt x="1312" y="170"/>
                </a:lnTo>
                <a:lnTo>
                  <a:pt x="1358" y="109"/>
                </a:lnTo>
                <a:lnTo>
                  <a:pt x="1487" y="102"/>
                </a:lnTo>
                <a:lnTo>
                  <a:pt x="1574" y="0"/>
                </a:lnTo>
                <a:lnTo>
                  <a:pt x="1694" y="56"/>
                </a:lnTo>
                <a:lnTo>
                  <a:pt x="1698" y="78"/>
                </a:lnTo>
                <a:lnTo>
                  <a:pt x="1698" y="106"/>
                </a:lnTo>
                <a:lnTo>
                  <a:pt x="1692" y="185"/>
                </a:lnTo>
                <a:lnTo>
                  <a:pt x="1751" y="284"/>
                </a:lnTo>
                <a:lnTo>
                  <a:pt x="2034" y="455"/>
                </a:lnTo>
                <a:lnTo>
                  <a:pt x="2154" y="436"/>
                </a:lnTo>
                <a:lnTo>
                  <a:pt x="2262" y="540"/>
                </a:lnTo>
                <a:lnTo>
                  <a:pt x="2233" y="597"/>
                </a:lnTo>
                <a:lnTo>
                  <a:pt x="2119" y="540"/>
                </a:lnTo>
                <a:lnTo>
                  <a:pt x="2091" y="654"/>
                </a:lnTo>
                <a:lnTo>
                  <a:pt x="2290" y="711"/>
                </a:lnTo>
                <a:lnTo>
                  <a:pt x="2319" y="853"/>
                </a:lnTo>
                <a:lnTo>
                  <a:pt x="2233" y="940"/>
                </a:lnTo>
                <a:lnTo>
                  <a:pt x="2412" y="968"/>
                </a:lnTo>
                <a:lnTo>
                  <a:pt x="2495" y="968"/>
                </a:lnTo>
                <a:lnTo>
                  <a:pt x="2467" y="1088"/>
                </a:lnTo>
                <a:lnTo>
                  <a:pt x="2285" y="1173"/>
                </a:lnTo>
                <a:lnTo>
                  <a:pt x="2072" y="1199"/>
                </a:lnTo>
                <a:lnTo>
                  <a:pt x="1273" y="1436"/>
                </a:lnTo>
                <a:lnTo>
                  <a:pt x="904" y="1593"/>
                </a:lnTo>
                <a:lnTo>
                  <a:pt x="402" y="1733"/>
                </a:lnTo>
                <a:lnTo>
                  <a:pt x="268" y="1794"/>
                </a:lnTo>
                <a:lnTo>
                  <a:pt x="34" y="1836"/>
                </a:lnTo>
                <a:lnTo>
                  <a:pt x="54" y="1753"/>
                </a:lnTo>
                <a:lnTo>
                  <a:pt x="0" y="1620"/>
                </a:lnTo>
                <a:lnTo>
                  <a:pt x="58" y="1517"/>
                </a:lnTo>
                <a:lnTo>
                  <a:pt x="66" y="1400"/>
                </a:lnTo>
                <a:lnTo>
                  <a:pt x="51" y="1279"/>
                </a:lnTo>
                <a:close/>
              </a:path>
            </a:pathLst>
          </a:custGeom>
          <a:solidFill>
            <a:schemeClr val="bg1">
              <a:lumMod val="7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Century Gothic" charset="0"/>
              <a:ea typeface="Century Gothic" charset="0"/>
              <a:cs typeface="Century Gothic" charset="0"/>
            </a:endParaRPr>
          </a:p>
        </p:txBody>
      </p:sp>
    </p:spTree>
    <p:extLst>
      <p:ext uri="{BB962C8B-B14F-4D97-AF65-F5344CB8AC3E}">
        <p14:creationId xmlns:p14="http://schemas.microsoft.com/office/powerpoint/2010/main" val="2972645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339"/>
        <p:cNvGrpSpPr/>
        <p:nvPr/>
      </p:nvGrpSpPr>
      <p:grpSpPr>
        <a:xfrm>
          <a:off x="0" y="0"/>
          <a:ext cx="0" cy="0"/>
          <a:chOff x="0" y="0"/>
          <a:chExt cx="0" cy="0"/>
        </a:xfrm>
      </p:grpSpPr>
      <p:sp>
        <p:nvSpPr>
          <p:cNvPr id="19" name="Google Shape;1292;p38">
            <a:extLst>
              <a:ext uri="{FF2B5EF4-FFF2-40B4-BE49-F238E27FC236}">
                <a16:creationId xmlns:a16="http://schemas.microsoft.com/office/drawing/2014/main" id="{C22220CE-4A6E-224B-988B-3BA130105731}"/>
              </a:ext>
              <a:ext uri="{C183D7F6-B498-43B3-948B-1728B52AA6E4}">
                <adec:decorative xmlns:adec="http://schemas.microsoft.com/office/drawing/2017/decorative" val="1"/>
              </a:ext>
            </a:extLst>
          </p:cNvPr>
          <p:cNvSpPr/>
          <p:nvPr/>
        </p:nvSpPr>
        <p:spPr>
          <a:xfrm>
            <a:off x="3614800" y="1897189"/>
            <a:ext cx="1853184" cy="1062799"/>
          </a:xfrm>
          <a:custGeom>
            <a:avLst/>
            <a:gdLst/>
            <a:ahLst/>
            <a:cxnLst/>
            <a:rect l="l" t="t" r="r" b="b"/>
            <a:pathLst>
              <a:path w="1627632" h="914400" extrusionOk="0">
                <a:moveTo>
                  <a:pt x="0" y="914400"/>
                </a:moveTo>
                <a:lnTo>
                  <a:pt x="1078992" y="0"/>
                </a:lnTo>
                <a:lnTo>
                  <a:pt x="1627632" y="566928"/>
                </a:lnTo>
              </a:path>
            </a:pathLst>
          </a:custGeom>
          <a:noFill/>
          <a:ln w="76200" cap="flat" cmpd="sng">
            <a:solidFill>
              <a:srgbClr val="AC72A3">
                <a:alpha val="50000"/>
              </a:srgbClr>
            </a:solidFill>
            <a:prstDash val="solid"/>
            <a:miter lim="800000"/>
            <a:headEnd type="none" w="sm" len="sm"/>
            <a:tailEnd type="none" w="sm" len="sm"/>
          </a:ln>
        </p:spPr>
        <p:txBody>
          <a:bodyPr spcFirstLastPara="1" wrap="square" lIns="121900" tIns="60933" rIns="121900" bIns="60933" anchor="ctr" anchorCtr="0">
            <a:noAutofit/>
          </a:bodyPr>
          <a:lstStyle/>
          <a:p>
            <a:pPr marL="0" marR="0" lvl="0" indent="0" algn="ctr" defTabSz="1219170" rtl="0" eaLnBrk="1" fontAlgn="auto" latinLnBrk="0" hangingPunct="1">
              <a:lnSpc>
                <a:spcPct val="100000"/>
              </a:lnSpc>
              <a:spcBef>
                <a:spcPts val="0"/>
              </a:spcBef>
              <a:spcAft>
                <a:spcPts val="0"/>
              </a:spcAft>
              <a:buClr>
                <a:srgbClr val="FFFFFF"/>
              </a:buClr>
              <a:buSzPts val="1800"/>
              <a:buFontTx/>
              <a:buNone/>
              <a:tabLst/>
              <a:defRPr/>
            </a:pPr>
            <a:endParaRPr kumimoji="0" sz="2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1" name="Google Shape;1294;p38">
            <a:extLst>
              <a:ext uri="{FF2B5EF4-FFF2-40B4-BE49-F238E27FC236}">
                <a16:creationId xmlns:a16="http://schemas.microsoft.com/office/drawing/2014/main" id="{92A0E3FF-6D8D-1D4E-9F9B-27BF71D9E6B8}"/>
              </a:ext>
              <a:ext uri="{C183D7F6-B498-43B3-948B-1728B52AA6E4}">
                <adec:decorative xmlns:adec="http://schemas.microsoft.com/office/drawing/2017/decorative" val="1"/>
              </a:ext>
            </a:extLst>
          </p:cNvPr>
          <p:cNvSpPr/>
          <p:nvPr/>
        </p:nvSpPr>
        <p:spPr>
          <a:xfrm>
            <a:off x="7363968" y="4964420"/>
            <a:ext cx="1389888" cy="718841"/>
          </a:xfrm>
          <a:custGeom>
            <a:avLst/>
            <a:gdLst>
              <a:gd name="connsiteX0" fmla="*/ 0 w 1463040"/>
              <a:gd name="connsiteY0" fmla="*/ 0 h 1233349"/>
              <a:gd name="connsiteX1" fmla="*/ 996138 w 1463040"/>
              <a:gd name="connsiteY1" fmla="*/ 1233349 h 1233349"/>
              <a:gd name="connsiteX2" fmla="*/ 1463040 w 1463040"/>
              <a:gd name="connsiteY2" fmla="*/ 722376 h 1233349"/>
              <a:gd name="connsiteX0" fmla="*/ 0 w 996732"/>
              <a:gd name="connsiteY0" fmla="*/ 0 h 667385"/>
              <a:gd name="connsiteX1" fmla="*/ 529830 w 996732"/>
              <a:gd name="connsiteY1" fmla="*/ 667385 h 667385"/>
              <a:gd name="connsiteX2" fmla="*/ 996732 w 996732"/>
              <a:gd name="connsiteY2" fmla="*/ 156412 h 667385"/>
            </a:gdLst>
            <a:ahLst/>
            <a:cxnLst>
              <a:cxn ang="0">
                <a:pos x="connsiteX0" y="connsiteY0"/>
              </a:cxn>
              <a:cxn ang="0">
                <a:pos x="connsiteX1" y="connsiteY1"/>
              </a:cxn>
              <a:cxn ang="0">
                <a:pos x="connsiteX2" y="connsiteY2"/>
              </a:cxn>
            </a:cxnLst>
            <a:rect l="l" t="t" r="r" b="b"/>
            <a:pathLst>
              <a:path w="996732" h="667385" extrusionOk="0">
                <a:moveTo>
                  <a:pt x="0" y="0"/>
                </a:moveTo>
                <a:lnTo>
                  <a:pt x="529830" y="667385"/>
                </a:lnTo>
                <a:cubicBezTo>
                  <a:pt x="630414" y="551561"/>
                  <a:pt x="896148" y="272236"/>
                  <a:pt x="996732" y="156412"/>
                </a:cubicBezTo>
              </a:path>
            </a:pathLst>
          </a:custGeom>
          <a:noFill/>
          <a:ln w="76200" cap="flat" cmpd="sng">
            <a:solidFill>
              <a:srgbClr val="AC72A3">
                <a:alpha val="50000"/>
              </a:srgbClr>
            </a:solidFill>
            <a:prstDash val="solid"/>
            <a:miter lim="800000"/>
            <a:headEnd type="none" w="sm" len="sm"/>
            <a:tailEnd type="none" w="sm" len="sm"/>
          </a:ln>
        </p:spPr>
        <p:txBody>
          <a:bodyPr spcFirstLastPara="1" wrap="square" lIns="121900" tIns="60933" rIns="121900" bIns="60933" anchor="ctr" anchorCtr="0">
            <a:noAutofit/>
          </a:bodyPr>
          <a:lstStyle/>
          <a:p>
            <a:pPr marL="0" marR="0" lvl="0" indent="0" algn="ctr" defTabSz="1219170" rtl="0" eaLnBrk="1" fontAlgn="auto" latinLnBrk="0" hangingPunct="1">
              <a:lnSpc>
                <a:spcPct val="100000"/>
              </a:lnSpc>
              <a:spcBef>
                <a:spcPts val="0"/>
              </a:spcBef>
              <a:spcAft>
                <a:spcPts val="0"/>
              </a:spcAft>
              <a:buClr>
                <a:srgbClr val="FFFFFF"/>
              </a:buClr>
              <a:buSzPts val="1800"/>
              <a:buFontTx/>
              <a:buNone/>
              <a:tabLst/>
              <a:defRPr/>
            </a:pPr>
            <a:endParaRPr kumimoji="0" sz="2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341" name="Google Shape;1341;p42">
            <a:extLst>
              <a:ext uri="{C183D7F6-B498-43B3-948B-1728B52AA6E4}">
                <adec:decorative xmlns:adec="http://schemas.microsoft.com/office/drawing/2017/decorative" val="1"/>
              </a:ext>
            </a:extLst>
          </p:cNvPr>
          <p:cNvSpPr/>
          <p:nvPr/>
        </p:nvSpPr>
        <p:spPr>
          <a:xfrm>
            <a:off x="0" y="0"/>
            <a:ext cx="7013827" cy="1243600"/>
          </a:xfrm>
          <a:prstGeom prst="rect">
            <a:avLst/>
          </a:prstGeom>
          <a:solidFill>
            <a:srgbClr val="97478A"/>
          </a:solidFill>
          <a:ln>
            <a:noFill/>
          </a:ln>
        </p:spPr>
        <p:txBody>
          <a:bodyPr spcFirstLastPara="1" wrap="square" lIns="121900" tIns="60933" rIns="121900" bIns="60933" anchor="ctr" anchorCtr="0">
            <a:noAutofit/>
          </a:bodyPr>
          <a:lstStyle/>
          <a:p>
            <a:pPr marL="0" marR="0" lvl="0" indent="0" algn="ctr" defTabSz="1219170" rtl="0" eaLnBrk="1" fontAlgn="auto" latinLnBrk="0" hangingPunct="1">
              <a:lnSpc>
                <a:spcPct val="100000"/>
              </a:lnSpc>
              <a:spcBef>
                <a:spcPts val="0"/>
              </a:spcBef>
              <a:spcAft>
                <a:spcPts val="0"/>
              </a:spcAft>
              <a:buClr>
                <a:srgbClr val="FFFFFF"/>
              </a:buClr>
              <a:buSzPts val="1800"/>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Calibri"/>
            </a:endParaRPr>
          </a:p>
        </p:txBody>
      </p:sp>
      <p:sp>
        <p:nvSpPr>
          <p:cNvPr id="1345" name="Google Shape;1345;p42"/>
          <p:cNvSpPr txBox="1">
            <a:spLocks noGrp="1"/>
          </p:cNvSpPr>
          <p:nvPr>
            <p:ph type="title"/>
          </p:nvPr>
        </p:nvSpPr>
        <p:spPr>
          <a:xfrm>
            <a:off x="1294787" y="181556"/>
            <a:ext cx="7655815" cy="888224"/>
          </a:xfrm>
          <a:prstGeom prst="rect">
            <a:avLst/>
          </a:prstGeom>
          <a:noFill/>
          <a:ln>
            <a:noFill/>
          </a:ln>
        </p:spPr>
        <p:txBody>
          <a:bodyPr spcFirstLastPara="1" vert="horz" wrap="square" lIns="121900" tIns="60933" rIns="121900" bIns="60933" rtlCol="0" anchor="ctr" anchorCtr="0">
            <a:normAutofit/>
          </a:bodyPr>
          <a:lstStyle/>
          <a:p>
            <a:pPr>
              <a:spcBef>
                <a:spcPts val="0"/>
              </a:spcBef>
              <a:buClr>
                <a:schemeClr val="lt1"/>
              </a:buClr>
              <a:buSzPts val="3300"/>
            </a:pPr>
            <a:r>
              <a:rPr lang="en-US" sz="4000">
                <a:solidFill>
                  <a:schemeClr val="bg1"/>
                </a:solidFill>
              </a:rPr>
              <a:t>Mental Health Trends</a:t>
            </a:r>
            <a:endParaRPr sz="4000">
              <a:solidFill>
                <a:schemeClr val="bg1"/>
              </a:solidFill>
            </a:endParaRPr>
          </a:p>
        </p:txBody>
      </p:sp>
      <p:sp>
        <p:nvSpPr>
          <p:cNvPr id="1346" name="Google Shape;1346;p42">
            <a:extLst>
              <a:ext uri="{C183D7F6-B498-43B3-948B-1728B52AA6E4}">
                <adec:decorative xmlns:adec="http://schemas.microsoft.com/office/drawing/2017/decorative" val="1"/>
              </a:ext>
            </a:extLst>
          </p:cNvPr>
          <p:cNvSpPr/>
          <p:nvPr/>
        </p:nvSpPr>
        <p:spPr>
          <a:xfrm>
            <a:off x="886969" y="2454782"/>
            <a:ext cx="3109215" cy="3109215"/>
          </a:xfrm>
          <a:prstGeom prst="ellipse">
            <a:avLst/>
          </a:prstGeom>
          <a:noFill/>
          <a:ln w="76200" cap="flat" cmpd="sng">
            <a:solidFill>
              <a:srgbClr val="B4539F"/>
            </a:solidFill>
            <a:prstDash val="solid"/>
            <a:miter lim="800000"/>
            <a:headEnd type="none" w="sm" len="sm"/>
            <a:tailEnd type="none" w="sm" len="sm"/>
          </a:ln>
        </p:spPr>
        <p:txBody>
          <a:bodyPr spcFirstLastPara="1" wrap="square" lIns="121900" tIns="60933" rIns="121900" bIns="60933" anchor="ctr" anchorCtr="0">
            <a:noAutofit/>
          </a:bodyPr>
          <a:lstStyle/>
          <a:p>
            <a:pPr marL="0" marR="0" lvl="0" indent="0" algn="ctr" defTabSz="1219170" rtl="0" eaLnBrk="1" fontAlgn="auto" latinLnBrk="0" hangingPunct="1">
              <a:lnSpc>
                <a:spcPct val="100000"/>
              </a:lnSpc>
              <a:spcBef>
                <a:spcPts val="0"/>
              </a:spcBef>
              <a:spcAft>
                <a:spcPts val="0"/>
              </a:spcAft>
              <a:buClr>
                <a:srgbClr val="FFFFFF"/>
              </a:buClr>
              <a:buSzPts val="1800"/>
              <a:buFontTx/>
              <a:buNone/>
              <a:tabLst/>
              <a:defRPr/>
            </a:pPr>
            <a:endParaRPr kumimoji="0" sz="2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348" name="Google Shape;1348;p42"/>
          <p:cNvSpPr txBox="1"/>
          <p:nvPr/>
        </p:nvSpPr>
        <p:spPr>
          <a:xfrm>
            <a:off x="984146" y="3298808"/>
            <a:ext cx="2953104" cy="1415718"/>
          </a:xfrm>
          <a:prstGeom prst="rect">
            <a:avLst/>
          </a:prstGeom>
          <a:noFill/>
          <a:ln>
            <a:noFill/>
          </a:ln>
        </p:spPr>
        <p:txBody>
          <a:bodyPr spcFirstLastPara="1" wrap="square" lIns="121900" tIns="60933" rIns="121900" bIns="60933" anchor="t" anchorCtr="0">
            <a:spAutoFit/>
          </a:bodyPr>
          <a:lstStyle/>
          <a:p>
            <a:pPr marL="0" marR="0" lvl="0" indent="0" algn="ctr" defTabSz="1219170" rtl="0" eaLnBrk="1" fontAlgn="auto" latinLnBrk="0" hangingPunct="1">
              <a:lnSpc>
                <a:spcPct val="100000"/>
              </a:lnSpc>
              <a:spcBef>
                <a:spcPts val="0"/>
              </a:spcBef>
              <a:spcAft>
                <a:spcPts val="0"/>
              </a:spcAft>
              <a:buClr>
                <a:srgbClr val="FFFFFF"/>
              </a:buClr>
              <a:buSzPts val="2000"/>
              <a:buFontTx/>
              <a:buNone/>
              <a:tabLst/>
              <a:defRPr/>
            </a:pPr>
            <a:r>
              <a:rPr lang="en-US" sz="2800" kern="0">
                <a:solidFill>
                  <a:prstClr val="black"/>
                </a:solidFill>
                <a:latin typeface="Century Gothic"/>
                <a:cs typeface="Arial"/>
                <a:sym typeface="Century Gothic"/>
              </a:rPr>
              <a:t>Mental Health Literacy Education</a:t>
            </a:r>
            <a:endParaRPr kumimoji="0" lang="en-US" sz="2800" b="0" i="0" u="none" strike="noStrike" kern="0" cap="none" spc="0" normalizeH="0" baseline="0" noProof="0">
              <a:ln>
                <a:noFill/>
              </a:ln>
              <a:solidFill>
                <a:prstClr val="black"/>
              </a:solidFill>
              <a:effectLst/>
              <a:uLnTx/>
              <a:uFillTx/>
              <a:latin typeface="Arial"/>
              <a:cs typeface="Arial"/>
              <a:sym typeface="Arial"/>
            </a:endParaRPr>
          </a:p>
        </p:txBody>
      </p:sp>
      <p:sp>
        <p:nvSpPr>
          <p:cNvPr id="1349" name="Google Shape;1349;p42"/>
          <p:cNvSpPr txBox="1"/>
          <p:nvPr/>
        </p:nvSpPr>
        <p:spPr>
          <a:xfrm>
            <a:off x="4619448" y="3483571"/>
            <a:ext cx="2953104" cy="984830"/>
          </a:xfrm>
          <a:prstGeom prst="rect">
            <a:avLst/>
          </a:prstGeom>
          <a:noFill/>
          <a:ln>
            <a:noFill/>
          </a:ln>
        </p:spPr>
        <p:txBody>
          <a:bodyPr spcFirstLastPara="1" wrap="square" lIns="121900" tIns="60933" rIns="121900" bIns="60933" anchor="t" anchorCtr="0">
            <a:spAutoFit/>
          </a:bodyPr>
          <a:lstStyle/>
          <a:p>
            <a:pPr marL="0" marR="0" lvl="0" indent="0" algn="ctr" defTabSz="1219170" rtl="0" eaLnBrk="1" fontAlgn="auto" latinLnBrk="0" hangingPunct="1">
              <a:lnSpc>
                <a:spcPct val="100000"/>
              </a:lnSpc>
              <a:spcBef>
                <a:spcPts val="0"/>
              </a:spcBef>
              <a:spcAft>
                <a:spcPts val="0"/>
              </a:spcAft>
              <a:buClr>
                <a:srgbClr val="FFFFFF"/>
              </a:buClr>
              <a:buSzPts val="2000"/>
              <a:buFontTx/>
              <a:buNone/>
              <a:tabLst/>
              <a:defRPr/>
            </a:pPr>
            <a:r>
              <a:rPr lang="en-US" sz="2800" kern="0">
                <a:solidFill>
                  <a:prstClr val="black"/>
                </a:solidFill>
                <a:cs typeface="Arial"/>
                <a:sym typeface="Arial"/>
              </a:rPr>
              <a:t>Training and Coaching Staff</a:t>
            </a:r>
            <a:endParaRPr kumimoji="0" lang="en-US" sz="2800" b="0" i="0" u="none" strike="noStrike" kern="0" cap="none" spc="0" normalizeH="0" baseline="0" noProof="0">
              <a:ln>
                <a:noFill/>
              </a:ln>
              <a:solidFill>
                <a:prstClr val="black"/>
              </a:solidFill>
              <a:effectLst/>
              <a:uLnTx/>
              <a:uFillTx/>
              <a:cs typeface="Arial"/>
              <a:sym typeface="Arial"/>
            </a:endParaRPr>
          </a:p>
        </p:txBody>
      </p:sp>
      <p:sp>
        <p:nvSpPr>
          <p:cNvPr id="1347" name="Google Shape;1347;p42"/>
          <p:cNvSpPr txBox="1"/>
          <p:nvPr/>
        </p:nvSpPr>
        <p:spPr>
          <a:xfrm>
            <a:off x="8450816" y="3298808"/>
            <a:ext cx="2615473" cy="1415718"/>
          </a:xfrm>
          <a:prstGeom prst="rect">
            <a:avLst/>
          </a:prstGeom>
          <a:noFill/>
          <a:ln>
            <a:noFill/>
          </a:ln>
        </p:spPr>
        <p:txBody>
          <a:bodyPr spcFirstLastPara="1" wrap="square" lIns="121900" tIns="60933" rIns="121900" bIns="60933" anchor="t" anchorCtr="0">
            <a:spAutoFit/>
          </a:bodyPr>
          <a:lstStyle/>
          <a:p>
            <a:pPr lvl="0" algn="ctr" defTabSz="1219170">
              <a:buClr>
                <a:srgbClr val="FFFFFF"/>
              </a:buClr>
              <a:buSzPts val="2000"/>
              <a:defRPr/>
            </a:pPr>
            <a:r>
              <a:rPr lang="en-US" sz="2800" kern="0">
                <a:solidFill>
                  <a:prstClr val="black"/>
                </a:solidFill>
                <a:ea typeface="Century Gothic"/>
                <a:cs typeface="Century Gothic"/>
                <a:sym typeface="Century Gothic"/>
              </a:rPr>
              <a:t>Mental Health Screenings</a:t>
            </a:r>
            <a:endParaRPr lang="en-US" sz="2800" kern="0">
              <a:solidFill>
                <a:prstClr val="black"/>
              </a:solidFill>
              <a:latin typeface="Arial"/>
              <a:cs typeface="Arial"/>
              <a:sym typeface="Arial"/>
            </a:endParaRPr>
          </a:p>
        </p:txBody>
      </p:sp>
      <p:sp>
        <p:nvSpPr>
          <p:cNvPr id="1355" name="Google Shape;1355;p42">
            <a:extLst>
              <a:ext uri="{C183D7F6-B498-43B3-948B-1728B52AA6E4}">
                <adec:decorative xmlns:adec="http://schemas.microsoft.com/office/drawing/2017/decorative" val="1"/>
              </a:ext>
            </a:extLst>
          </p:cNvPr>
          <p:cNvSpPr/>
          <p:nvPr/>
        </p:nvSpPr>
        <p:spPr>
          <a:xfrm>
            <a:off x="4541393" y="2454782"/>
            <a:ext cx="3109215" cy="3109215"/>
          </a:xfrm>
          <a:prstGeom prst="ellipse">
            <a:avLst/>
          </a:prstGeom>
          <a:noFill/>
          <a:ln w="76200" cap="flat" cmpd="sng">
            <a:solidFill>
              <a:srgbClr val="B4539F"/>
            </a:solidFill>
            <a:prstDash val="solid"/>
            <a:miter lim="800000"/>
            <a:headEnd type="none" w="sm" len="sm"/>
            <a:tailEnd type="none" w="sm" len="sm"/>
          </a:ln>
        </p:spPr>
        <p:txBody>
          <a:bodyPr spcFirstLastPara="1" wrap="square" lIns="121900" tIns="60933" rIns="121900" bIns="60933" anchor="ctr" anchorCtr="0">
            <a:noAutofit/>
          </a:bodyPr>
          <a:lstStyle/>
          <a:p>
            <a:pPr marL="0" marR="0" lvl="0" indent="0" algn="ctr" defTabSz="1219170" rtl="0" eaLnBrk="1" fontAlgn="auto" latinLnBrk="0" hangingPunct="1">
              <a:lnSpc>
                <a:spcPct val="100000"/>
              </a:lnSpc>
              <a:spcBef>
                <a:spcPts val="0"/>
              </a:spcBef>
              <a:spcAft>
                <a:spcPts val="0"/>
              </a:spcAft>
              <a:buClr>
                <a:srgbClr val="FFFFFF"/>
              </a:buClr>
              <a:buSzPts val="1800"/>
              <a:buFontTx/>
              <a:buNone/>
              <a:tabLst/>
              <a:defRPr/>
            </a:pPr>
            <a:endParaRPr kumimoji="0" sz="2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354" name="Google Shape;1354;p42">
            <a:extLst>
              <a:ext uri="{C183D7F6-B498-43B3-948B-1728B52AA6E4}">
                <adec:decorative xmlns:adec="http://schemas.microsoft.com/office/drawing/2017/decorative" val="1"/>
              </a:ext>
            </a:extLst>
          </p:cNvPr>
          <p:cNvSpPr/>
          <p:nvPr/>
        </p:nvSpPr>
        <p:spPr>
          <a:xfrm>
            <a:off x="8203946" y="2421379"/>
            <a:ext cx="3109215" cy="3109215"/>
          </a:xfrm>
          <a:prstGeom prst="ellipse">
            <a:avLst/>
          </a:prstGeom>
          <a:noFill/>
          <a:ln w="76200" cap="flat" cmpd="sng">
            <a:solidFill>
              <a:srgbClr val="B4539F"/>
            </a:solidFill>
            <a:prstDash val="solid"/>
            <a:miter lim="800000"/>
            <a:headEnd type="none" w="sm" len="sm"/>
            <a:tailEnd type="none" w="sm" len="sm"/>
          </a:ln>
        </p:spPr>
        <p:txBody>
          <a:bodyPr spcFirstLastPara="1" wrap="square" lIns="121900" tIns="60933" rIns="121900" bIns="60933" anchor="ctr" anchorCtr="0">
            <a:noAutofit/>
          </a:bodyPr>
          <a:lstStyle/>
          <a:p>
            <a:pPr marL="0" marR="0" lvl="0" indent="0" algn="ctr" defTabSz="1219170" rtl="0" eaLnBrk="1" fontAlgn="auto" latinLnBrk="0" hangingPunct="1">
              <a:lnSpc>
                <a:spcPct val="100000"/>
              </a:lnSpc>
              <a:spcBef>
                <a:spcPts val="0"/>
              </a:spcBef>
              <a:spcAft>
                <a:spcPts val="0"/>
              </a:spcAft>
              <a:buClr>
                <a:srgbClr val="FFFFFF"/>
              </a:buClr>
              <a:buSzPts val="1800"/>
              <a:buFontTx/>
              <a:buNone/>
              <a:tabLst/>
              <a:defRPr/>
            </a:pPr>
            <a:endParaRPr kumimoji="0" sz="2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8" name="Google Shape;1291;p38">
            <a:extLst>
              <a:ext uri="{FF2B5EF4-FFF2-40B4-BE49-F238E27FC236}">
                <a16:creationId xmlns:a16="http://schemas.microsoft.com/office/drawing/2014/main" id="{7D902EC0-69FF-094F-835E-0C26BD92FF9C}"/>
              </a:ext>
              <a:ext uri="{C183D7F6-B498-43B3-948B-1728B52AA6E4}">
                <adec:decorative xmlns:adec="http://schemas.microsoft.com/office/drawing/2017/decorative" val="1"/>
              </a:ext>
            </a:extLst>
          </p:cNvPr>
          <p:cNvSpPr/>
          <p:nvPr/>
        </p:nvSpPr>
        <p:spPr>
          <a:xfrm>
            <a:off x="-121920" y="4960356"/>
            <a:ext cx="1328928" cy="1060704"/>
          </a:xfrm>
          <a:custGeom>
            <a:avLst/>
            <a:gdLst/>
            <a:ahLst/>
            <a:cxnLst/>
            <a:rect l="l" t="t" r="r" b="b"/>
            <a:pathLst>
              <a:path w="996696" h="795528" extrusionOk="0">
                <a:moveTo>
                  <a:pt x="0" y="795528"/>
                </a:moveTo>
                <a:lnTo>
                  <a:pt x="996696" y="0"/>
                </a:lnTo>
              </a:path>
            </a:pathLst>
          </a:custGeom>
          <a:noFill/>
          <a:ln w="76200" cap="flat" cmpd="sng">
            <a:solidFill>
              <a:srgbClr val="AC72A3">
                <a:alpha val="50000"/>
              </a:srgbClr>
            </a:solidFill>
            <a:prstDash val="solid"/>
            <a:miter lim="800000"/>
            <a:headEnd type="none" w="sm" len="sm"/>
            <a:tailEnd type="none" w="sm" len="sm"/>
          </a:ln>
        </p:spPr>
        <p:txBody>
          <a:bodyPr spcFirstLastPara="1" wrap="square" lIns="121900" tIns="60933" rIns="121900" bIns="60933" anchor="ctr" anchorCtr="0">
            <a:noAutofit/>
          </a:bodyPr>
          <a:lstStyle/>
          <a:p>
            <a:pPr marL="0" marR="0" lvl="0" indent="0" algn="ctr" defTabSz="1219170" rtl="0" eaLnBrk="1" fontAlgn="auto" latinLnBrk="0" hangingPunct="1">
              <a:lnSpc>
                <a:spcPct val="100000"/>
              </a:lnSpc>
              <a:spcBef>
                <a:spcPts val="0"/>
              </a:spcBef>
              <a:spcAft>
                <a:spcPts val="0"/>
              </a:spcAft>
              <a:buClr>
                <a:srgbClr val="FFFFFF"/>
              </a:buClr>
              <a:buSzPts val="1800"/>
              <a:buFontTx/>
              <a:buNone/>
              <a:tabLst/>
              <a:defRPr/>
            </a:pPr>
            <a:endParaRPr kumimoji="0" sz="2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0" name="Google Shape;1293;p38">
            <a:extLst>
              <a:ext uri="{FF2B5EF4-FFF2-40B4-BE49-F238E27FC236}">
                <a16:creationId xmlns:a16="http://schemas.microsoft.com/office/drawing/2014/main" id="{A90A8C3C-CD34-604B-B1B6-900D5E3E0FEA}"/>
              </a:ext>
              <a:ext uri="{C183D7F6-B498-43B3-948B-1728B52AA6E4}">
                <adec:decorative xmlns:adec="http://schemas.microsoft.com/office/drawing/2017/decorative" val="1"/>
              </a:ext>
            </a:extLst>
          </p:cNvPr>
          <p:cNvSpPr/>
          <p:nvPr/>
        </p:nvSpPr>
        <p:spPr>
          <a:xfrm rot="934531">
            <a:off x="11382701" y="597261"/>
            <a:ext cx="1487424" cy="2694432"/>
          </a:xfrm>
          <a:custGeom>
            <a:avLst/>
            <a:gdLst/>
            <a:ahLst/>
            <a:cxnLst/>
            <a:rect l="l" t="t" r="r" b="b"/>
            <a:pathLst>
              <a:path w="1115568" h="2020824" extrusionOk="0">
                <a:moveTo>
                  <a:pt x="0" y="2020824"/>
                </a:moveTo>
                <a:lnTo>
                  <a:pt x="1115568" y="0"/>
                </a:lnTo>
              </a:path>
            </a:pathLst>
          </a:custGeom>
          <a:noFill/>
          <a:ln w="76200" cap="flat" cmpd="sng">
            <a:solidFill>
              <a:srgbClr val="AC72A3">
                <a:alpha val="50000"/>
              </a:srgbClr>
            </a:solidFill>
            <a:prstDash val="solid"/>
            <a:miter lim="800000"/>
            <a:headEnd type="none" w="sm" len="sm"/>
            <a:tailEnd type="none" w="sm" len="sm"/>
          </a:ln>
        </p:spPr>
        <p:txBody>
          <a:bodyPr spcFirstLastPara="1" wrap="square" lIns="121900" tIns="60933" rIns="121900" bIns="60933" anchor="ctr" anchorCtr="0">
            <a:noAutofit/>
          </a:bodyPr>
          <a:lstStyle/>
          <a:p>
            <a:pPr marL="0" marR="0" lvl="0" indent="0" algn="ctr" defTabSz="1219170" rtl="0" eaLnBrk="1" fontAlgn="auto" latinLnBrk="0" hangingPunct="1">
              <a:lnSpc>
                <a:spcPct val="100000"/>
              </a:lnSpc>
              <a:spcBef>
                <a:spcPts val="0"/>
              </a:spcBef>
              <a:spcAft>
                <a:spcPts val="0"/>
              </a:spcAft>
              <a:buClr>
                <a:srgbClr val="FFFFFF"/>
              </a:buClr>
              <a:buSzPts val="1800"/>
              <a:buFontTx/>
              <a:buNone/>
              <a:tabLst/>
              <a:defRPr/>
            </a:pPr>
            <a:endParaRPr kumimoji="0" sz="24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3" name="Graphic 2" descr="Medical with solid fill">
            <a:extLst>
              <a:ext uri="{FF2B5EF4-FFF2-40B4-BE49-F238E27FC236}">
                <a16:creationId xmlns:a16="http://schemas.microsoft.com/office/drawing/2014/main" id="{4563445F-03EB-CB4A-B625-5EC1A399A87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236" y="110647"/>
            <a:ext cx="914400" cy="914400"/>
          </a:xfrm>
          <a:prstGeom prst="rect">
            <a:avLst/>
          </a:prstGeom>
        </p:spPr>
      </p:pic>
    </p:spTree>
    <p:extLst>
      <p:ext uri="{BB962C8B-B14F-4D97-AF65-F5344CB8AC3E}">
        <p14:creationId xmlns:p14="http://schemas.microsoft.com/office/powerpoint/2010/main" val="294236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48"/>
                                        </p:tgtEl>
                                        <p:attrNameLst>
                                          <p:attrName>style.visibility</p:attrName>
                                        </p:attrNameLst>
                                      </p:cBhvr>
                                      <p:to>
                                        <p:strVal val="visible"/>
                                      </p:to>
                                    </p:set>
                                    <p:animEffect transition="in" filter="fade">
                                      <p:cBhvr>
                                        <p:cTn id="7" dur="500"/>
                                        <p:tgtEl>
                                          <p:spTgt spid="134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49"/>
                                        </p:tgtEl>
                                        <p:attrNameLst>
                                          <p:attrName>style.visibility</p:attrName>
                                        </p:attrNameLst>
                                      </p:cBhvr>
                                      <p:to>
                                        <p:strVal val="visible"/>
                                      </p:to>
                                    </p:set>
                                    <p:animEffect transition="in" filter="fade">
                                      <p:cBhvr>
                                        <p:cTn id="12" dur="500"/>
                                        <p:tgtEl>
                                          <p:spTgt spid="134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47"/>
                                        </p:tgtEl>
                                        <p:attrNameLst>
                                          <p:attrName>style.visibility</p:attrName>
                                        </p:attrNameLst>
                                      </p:cBhvr>
                                      <p:to>
                                        <p:strVal val="visible"/>
                                      </p:to>
                                    </p:set>
                                    <p:animEffect transition="in" filter="fade">
                                      <p:cBhvr>
                                        <p:cTn id="17" dur="500"/>
                                        <p:tgtEl>
                                          <p:spTgt spid="13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7D01DB-FAB8-4113-8EAF-B0BC02DD7F13}"/>
              </a:ext>
            </a:extLst>
          </p:cNvPr>
          <p:cNvSpPr>
            <a:spLocks noGrp="1"/>
          </p:cNvSpPr>
          <p:nvPr>
            <p:ph type="ctrTitle"/>
          </p:nvPr>
        </p:nvSpPr>
        <p:spPr>
          <a:xfrm>
            <a:off x="4425696" y="-2387600"/>
            <a:ext cx="6784848" cy="2387600"/>
          </a:xfrm>
        </p:spPr>
        <p:txBody>
          <a:bodyPr vert="horz" lIns="91440" tIns="45720" rIns="91440" bIns="45720" rtlCol="0" anchor="b">
            <a:normAutofit/>
          </a:bodyPr>
          <a:lstStyle/>
          <a:p>
            <a:r>
              <a:rPr lang="en-US" dirty="0"/>
              <a:t>Joel</a:t>
            </a:r>
            <a:r>
              <a:rPr lang="en-US" baseline="0" dirty="0"/>
              <a:t> Moore and Zeke Perez Jr.</a:t>
            </a:r>
            <a:endParaRPr lang="en-US" dirty="0"/>
          </a:p>
        </p:txBody>
      </p:sp>
      <p:pic>
        <p:nvPicPr>
          <p:cNvPr id="10" name="Ambient Background">
            <a:hlinkClick r:id="" action="ppaction://media"/>
            <a:extLst>
              <a:ext uri="{FF2B5EF4-FFF2-40B4-BE49-F238E27FC236}">
                <a16:creationId xmlns:a16="http://schemas.microsoft.com/office/drawing/2014/main" id="{C7955D03-B0FB-9946-BDDA-909170648F4D}"/>
              </a:ext>
              <a:ext uri="{C183D7F6-B498-43B3-948B-1728B52AA6E4}">
                <adec:decorative xmlns:adec="http://schemas.microsoft.com/office/drawing/2017/decorative" val="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7060" y="0"/>
            <a:ext cx="12249060" cy="6858000"/>
          </a:xfrm>
          <a:prstGeom prst="rect">
            <a:avLst/>
          </a:prstGeom>
        </p:spPr>
      </p:pic>
      <p:pic>
        <p:nvPicPr>
          <p:cNvPr id="8" name="Picture 7" descr="Joel Moore&#10;">
            <a:extLst>
              <a:ext uri="{FF2B5EF4-FFF2-40B4-BE49-F238E27FC236}">
                <a16:creationId xmlns:a16="http://schemas.microsoft.com/office/drawing/2014/main" id="{2EC1336D-CBA9-1A2A-8ABD-03B7E0024D0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291327" y="871612"/>
            <a:ext cx="3780423" cy="3780423"/>
          </a:xfrm>
          <a:prstGeom prst="rect">
            <a:avLst/>
          </a:prstGeom>
        </p:spPr>
      </p:pic>
      <p:sp>
        <p:nvSpPr>
          <p:cNvPr id="11" name="Subtitle 2">
            <a:extLst>
              <a:ext uri="{FF2B5EF4-FFF2-40B4-BE49-F238E27FC236}">
                <a16:creationId xmlns:a16="http://schemas.microsoft.com/office/drawing/2014/main" id="{64274035-7BC7-E449-8351-8699707827F1}"/>
              </a:ext>
            </a:extLst>
          </p:cNvPr>
          <p:cNvSpPr txBox="1">
            <a:spLocks/>
          </p:cNvSpPr>
          <p:nvPr/>
        </p:nvSpPr>
        <p:spPr>
          <a:xfrm>
            <a:off x="190462" y="4851249"/>
            <a:ext cx="5848478" cy="112891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Century Gothic" panose="020B0502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Century Gothic" panose="020B0502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Century Gothic" panose="020B0502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Century Gothic" panose="020B0502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Century Gothic" panose="020B0502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000" b="1" i="0" u="none" strike="noStrike" kern="1200" cap="none" spc="0" normalizeH="0" baseline="0" noProof="0" dirty="0">
                <a:ln>
                  <a:noFill/>
                </a:ln>
                <a:solidFill>
                  <a:srgbClr val="84BD00"/>
                </a:solidFill>
                <a:effectLst/>
                <a:uLnTx/>
                <a:uFillTx/>
                <a:latin typeface="Century Gothic" panose="020B0502020202020204" pitchFamily="34" charset="0"/>
                <a:ea typeface="+mn-ea"/>
                <a:cs typeface="+mn-cs"/>
              </a:rPr>
              <a:t>Joel Moore</a:t>
            </a:r>
          </a:p>
        </p:txBody>
      </p:sp>
      <p:sp>
        <p:nvSpPr>
          <p:cNvPr id="12" name="Subtitle 2">
            <a:extLst>
              <a:ext uri="{FF2B5EF4-FFF2-40B4-BE49-F238E27FC236}">
                <a16:creationId xmlns:a16="http://schemas.microsoft.com/office/drawing/2014/main" id="{2978E36C-82D5-EA44-8EA1-AA53E3872A26}"/>
              </a:ext>
            </a:extLst>
          </p:cNvPr>
          <p:cNvSpPr txBox="1">
            <a:spLocks/>
          </p:cNvSpPr>
          <p:nvPr/>
        </p:nvSpPr>
        <p:spPr>
          <a:xfrm>
            <a:off x="190462" y="5545884"/>
            <a:ext cx="5848478" cy="160298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Century Gothic" panose="020B0502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1" i="0" u="none" strike="noStrike" kern="1200" cap="all" spc="0" normalizeH="0" baseline="0" noProof="0">
                <a:ln>
                  <a:noFill/>
                </a:ln>
                <a:solidFill>
                  <a:prstClr val="black"/>
                </a:solidFill>
                <a:effectLst/>
                <a:uLnTx/>
                <a:uFillTx/>
                <a:latin typeface="Century Gothic" panose="020B0502020202020204" pitchFamily="34" charset="0"/>
                <a:ea typeface="+mn-ea"/>
                <a:cs typeface="+mn-cs"/>
              </a:rPr>
              <a:t>Assistant director of state relations</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Education Commission of the States</a:t>
            </a:r>
          </a:p>
        </p:txBody>
      </p:sp>
      <p:pic>
        <p:nvPicPr>
          <p:cNvPr id="6" name="Picture 5" descr="Zeke Perez Jr.&#10;">
            <a:extLst>
              <a:ext uri="{FF2B5EF4-FFF2-40B4-BE49-F238E27FC236}">
                <a16:creationId xmlns:a16="http://schemas.microsoft.com/office/drawing/2014/main" id="{24558F7E-DE4A-E117-CC16-A7CAB365FCB5}"/>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7120252" y="865676"/>
            <a:ext cx="3780424" cy="3780424"/>
          </a:xfrm>
          <a:prstGeom prst="rect">
            <a:avLst/>
          </a:prstGeom>
        </p:spPr>
      </p:pic>
      <p:sp>
        <p:nvSpPr>
          <p:cNvPr id="3" name="Subtitle 2">
            <a:extLst>
              <a:ext uri="{FF2B5EF4-FFF2-40B4-BE49-F238E27FC236}">
                <a16:creationId xmlns:a16="http://schemas.microsoft.com/office/drawing/2014/main" id="{079CBB9F-5786-5F4A-AA71-C88779591085}"/>
              </a:ext>
            </a:extLst>
          </p:cNvPr>
          <p:cNvSpPr>
            <a:spLocks noGrp="1"/>
          </p:cNvSpPr>
          <p:nvPr>
            <p:ph type="subTitle" idx="1"/>
          </p:nvPr>
        </p:nvSpPr>
        <p:spPr>
          <a:xfrm>
            <a:off x="6229402" y="4829014"/>
            <a:ext cx="5562127" cy="1128919"/>
          </a:xfrm>
        </p:spPr>
        <p:txBody>
          <a:bodyPr vert="horz" lIns="91440" tIns="45720" rIns="91440" bIns="45720" rtlCol="0" anchor="t">
            <a:normAutofit/>
          </a:bodyPr>
          <a:lstStyle/>
          <a:p>
            <a:pPr algn="ctr"/>
            <a:r>
              <a:rPr lang="en-US" sz="4000" b="1" dirty="0">
                <a:solidFill>
                  <a:srgbClr val="84BD00"/>
                </a:solidFill>
                <a:latin typeface="Century Gothic"/>
              </a:rPr>
              <a:t>Zeke Perez Jr.</a:t>
            </a:r>
          </a:p>
        </p:txBody>
      </p:sp>
      <p:sp>
        <p:nvSpPr>
          <p:cNvPr id="5" name="Subtitle 2">
            <a:extLst>
              <a:ext uri="{FF2B5EF4-FFF2-40B4-BE49-F238E27FC236}">
                <a16:creationId xmlns:a16="http://schemas.microsoft.com/office/drawing/2014/main" id="{CDDAD1B6-8F26-E44B-A525-E75551C6C581}"/>
              </a:ext>
            </a:extLst>
          </p:cNvPr>
          <p:cNvSpPr txBox="1">
            <a:spLocks/>
          </p:cNvSpPr>
          <p:nvPr/>
        </p:nvSpPr>
        <p:spPr>
          <a:xfrm>
            <a:off x="6229402" y="5523649"/>
            <a:ext cx="5562127" cy="1602985"/>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Century Gothic" panose="020B0502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1" i="0" u="none" strike="noStrike" kern="1200" cap="all" spc="0" normalizeH="0" baseline="0" noProof="0">
                <a:ln>
                  <a:noFill/>
                </a:ln>
                <a:solidFill>
                  <a:prstClr val="black"/>
                </a:solidFill>
                <a:effectLst/>
                <a:uLnTx/>
                <a:uFillTx/>
                <a:latin typeface="Century Gothic"/>
                <a:ea typeface="+mn-ea"/>
                <a:cs typeface="+mn-cs"/>
              </a:rPr>
              <a:t>ASSISTANT policy director</a:t>
            </a:r>
            <a:endParaRPr kumimoji="0" lang="en-US" sz="2200" b="1" i="0" u="none" strike="noStrike" kern="1200" cap="all" spc="0" normalizeH="0" baseline="0" noProof="0">
              <a:ln>
                <a:noFill/>
              </a:ln>
              <a:solidFill>
                <a:prstClr val="black"/>
              </a:solidFill>
              <a:effectLst/>
              <a:uLnTx/>
              <a:uFillTx/>
              <a:latin typeface="Century Gothic" panose="020B0502020202020204" pitchFamily="34" charset="0"/>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prstClr val="black"/>
                </a:solidFill>
                <a:effectLst/>
                <a:uLnTx/>
                <a:uFillTx/>
                <a:latin typeface="Century Gothic"/>
                <a:ea typeface="+mn-ea"/>
                <a:cs typeface="+mn-cs"/>
              </a:rPr>
              <a:t>Education Commission of the States</a:t>
            </a:r>
          </a:p>
        </p:txBody>
      </p:sp>
    </p:spTree>
    <p:extLst>
      <p:ext uri="{BB962C8B-B14F-4D97-AF65-F5344CB8AC3E}">
        <p14:creationId xmlns:p14="http://schemas.microsoft.com/office/powerpoint/2010/main" val="2282333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989"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0" mute="1">
                <p:cTn id="7" repeatCount="indefinite" fill="hold" display="0">
                  <p:stCondLst>
                    <p:cond delay="indefinite"/>
                  </p:stCondLst>
                </p:cTn>
                <p:tgtEl>
                  <p:spTgt spid="10"/>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A7481B0-FDD5-9CC2-F852-2773FAA0BE0E}"/>
              </a:ext>
            </a:extLst>
          </p:cNvPr>
          <p:cNvSpPr>
            <a:spLocks noGrp="1"/>
          </p:cNvSpPr>
          <p:nvPr>
            <p:ph type="title"/>
          </p:nvPr>
        </p:nvSpPr>
        <p:spPr>
          <a:xfrm>
            <a:off x="0" y="3302000"/>
            <a:ext cx="3990753" cy="2169160"/>
          </a:xfrm>
        </p:spPr>
        <p:txBody>
          <a:bodyPr>
            <a:normAutofit/>
          </a:bodyPr>
          <a:lstStyle/>
          <a:p>
            <a:r>
              <a:rPr lang="en-US"/>
              <a:t>Illinois</a:t>
            </a:r>
          </a:p>
        </p:txBody>
      </p:sp>
      <p:sp>
        <p:nvSpPr>
          <p:cNvPr id="4" name="Text Placeholder 2">
            <a:extLst>
              <a:ext uri="{FF2B5EF4-FFF2-40B4-BE49-F238E27FC236}">
                <a16:creationId xmlns:a16="http://schemas.microsoft.com/office/drawing/2014/main" id="{DF06A6E4-AA5B-ADB2-D174-2573D79C668F}"/>
              </a:ext>
            </a:extLst>
          </p:cNvPr>
          <p:cNvSpPr txBox="1">
            <a:spLocks/>
          </p:cNvSpPr>
          <p:nvPr/>
        </p:nvSpPr>
        <p:spPr>
          <a:xfrm>
            <a:off x="4572000" y="469900"/>
            <a:ext cx="6921910" cy="5854700"/>
          </a:xfrm>
          <a:prstGeom prst="rect">
            <a:avLst/>
          </a:prstGeom>
        </p:spPr>
        <p:txBody>
          <a:bodyPr vert="horz" lIns="91440" tIns="45720" rIns="91440" bIns="45720" rtlCol="0" anchor="ctr">
            <a:noAutofit/>
          </a:bodyPr>
          <a:lstStyle>
            <a:lvl1pPr marL="0" indent="0" algn="l" defTabSz="914400" rtl="0" eaLnBrk="1" latinLnBrk="0" hangingPunct="1">
              <a:lnSpc>
                <a:spcPct val="100000"/>
              </a:lnSpc>
              <a:spcBef>
                <a:spcPts val="1600"/>
              </a:spcBef>
              <a:buFont typeface="Arial" panose="020B0604020202020204" pitchFamily="34" charset="0"/>
              <a:buNone/>
              <a:defRPr sz="2800" kern="1200" baseline="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b="1"/>
              <a:t>Illinois: </a:t>
            </a:r>
            <a:r>
              <a:rPr lang="en-US" sz="3600"/>
              <a:t>H.B. 3690 requires teachers and other staff to be trained in various health and wellness topics.</a:t>
            </a:r>
          </a:p>
        </p:txBody>
      </p:sp>
      <p:sp>
        <p:nvSpPr>
          <p:cNvPr id="2" name="Freeform 24">
            <a:extLst>
              <a:ext uri="{FF2B5EF4-FFF2-40B4-BE49-F238E27FC236}">
                <a16:creationId xmlns:a16="http://schemas.microsoft.com/office/drawing/2014/main" id="{9666A8C1-B782-DD87-3EE4-8C643B289979}"/>
              </a:ext>
              <a:ext uri="{C183D7F6-B498-43B3-948B-1728B52AA6E4}">
                <adec:decorative xmlns:adec="http://schemas.microsoft.com/office/drawing/2017/decorative" val="1"/>
              </a:ext>
            </a:extLst>
          </p:cNvPr>
          <p:cNvSpPr>
            <a:spLocks noChangeAspect="1"/>
          </p:cNvSpPr>
          <p:nvPr/>
        </p:nvSpPr>
        <p:spPr bwMode="auto">
          <a:xfrm rot="203166">
            <a:off x="1354148" y="1422863"/>
            <a:ext cx="1282454" cy="2120913"/>
          </a:xfrm>
          <a:custGeom>
            <a:avLst/>
            <a:gdLst>
              <a:gd name="T0" fmla="*/ 40 w 1641"/>
              <a:gd name="T1" fmla="*/ 30 h 2721"/>
              <a:gd name="T2" fmla="*/ 56 w 1641"/>
              <a:gd name="T3" fmla="*/ 52 h 2721"/>
              <a:gd name="T4" fmla="*/ 76 w 1641"/>
              <a:gd name="T5" fmla="*/ 73 h 2721"/>
              <a:gd name="T6" fmla="*/ 83 w 1641"/>
              <a:gd name="T7" fmla="*/ 100 h 2721"/>
              <a:gd name="T8" fmla="*/ 63 w 1641"/>
              <a:gd name="T9" fmla="*/ 123 h 2721"/>
              <a:gd name="T10" fmla="*/ 38 w 1641"/>
              <a:gd name="T11" fmla="*/ 135 h 2721"/>
              <a:gd name="T12" fmla="*/ 12 w 1641"/>
              <a:gd name="T13" fmla="*/ 135 h 2721"/>
              <a:gd name="T14" fmla="*/ 28 w 1641"/>
              <a:gd name="T15" fmla="*/ 164 h 2721"/>
              <a:gd name="T16" fmla="*/ 20 w 1641"/>
              <a:gd name="T17" fmla="*/ 193 h 2721"/>
              <a:gd name="T18" fmla="*/ 6 w 1641"/>
              <a:gd name="T19" fmla="*/ 220 h 2721"/>
              <a:gd name="T20" fmla="*/ 0 w 1641"/>
              <a:gd name="T21" fmla="*/ 240 h 2721"/>
              <a:gd name="T22" fmla="*/ 6 w 1641"/>
              <a:gd name="T23" fmla="*/ 270 h 2721"/>
              <a:gd name="T24" fmla="*/ 23 w 1641"/>
              <a:gd name="T25" fmla="*/ 293 h 2721"/>
              <a:gd name="T26" fmla="*/ 41 w 1641"/>
              <a:gd name="T27" fmla="*/ 305 h 2721"/>
              <a:gd name="T28" fmla="*/ 63 w 1641"/>
              <a:gd name="T29" fmla="*/ 333 h 2721"/>
              <a:gd name="T30" fmla="*/ 82 w 1641"/>
              <a:gd name="T31" fmla="*/ 348 h 2721"/>
              <a:gd name="T32" fmla="*/ 100 w 1641"/>
              <a:gd name="T33" fmla="*/ 353 h 2721"/>
              <a:gd name="T34" fmla="*/ 115 w 1641"/>
              <a:gd name="T35" fmla="*/ 362 h 2721"/>
              <a:gd name="T36" fmla="*/ 111 w 1641"/>
              <a:gd name="T37" fmla="*/ 387 h 2721"/>
              <a:gd name="T38" fmla="*/ 103 w 1641"/>
              <a:gd name="T39" fmla="*/ 407 h 2721"/>
              <a:gd name="T40" fmla="*/ 121 w 1641"/>
              <a:gd name="T41" fmla="*/ 430 h 2721"/>
              <a:gd name="T42" fmla="*/ 143 w 1641"/>
              <a:gd name="T43" fmla="*/ 441 h 2721"/>
              <a:gd name="T44" fmla="*/ 172 w 1641"/>
              <a:gd name="T45" fmla="*/ 464 h 2721"/>
              <a:gd name="T46" fmla="*/ 177 w 1641"/>
              <a:gd name="T47" fmla="*/ 492 h 2721"/>
              <a:gd name="T48" fmla="*/ 194 w 1641"/>
              <a:gd name="T49" fmla="*/ 515 h 2721"/>
              <a:gd name="T50" fmla="*/ 194 w 1641"/>
              <a:gd name="T51" fmla="*/ 515 h 2721"/>
              <a:gd name="T52" fmla="*/ 220 w 1641"/>
              <a:gd name="T53" fmla="*/ 504 h 2721"/>
              <a:gd name="T54" fmla="*/ 235 w 1641"/>
              <a:gd name="T55" fmla="*/ 498 h 2721"/>
              <a:gd name="T56" fmla="*/ 254 w 1641"/>
              <a:gd name="T57" fmla="*/ 487 h 2721"/>
              <a:gd name="T58" fmla="*/ 271 w 1641"/>
              <a:gd name="T59" fmla="*/ 476 h 2721"/>
              <a:gd name="T60" fmla="*/ 285 w 1641"/>
              <a:gd name="T61" fmla="*/ 460 h 2721"/>
              <a:gd name="T62" fmla="*/ 284 w 1641"/>
              <a:gd name="T63" fmla="*/ 441 h 2721"/>
              <a:gd name="T64" fmla="*/ 285 w 1641"/>
              <a:gd name="T65" fmla="*/ 403 h 2721"/>
              <a:gd name="T66" fmla="*/ 305 w 1641"/>
              <a:gd name="T67" fmla="*/ 351 h 2721"/>
              <a:gd name="T68" fmla="*/ 300 w 1641"/>
              <a:gd name="T69" fmla="*/ 316 h 2721"/>
              <a:gd name="T70" fmla="*/ 294 w 1641"/>
              <a:gd name="T71" fmla="*/ 278 h 2721"/>
              <a:gd name="T72" fmla="*/ 311 w 1641"/>
              <a:gd name="T73" fmla="*/ 249 h 2721"/>
              <a:gd name="T74" fmla="*/ 300 w 1641"/>
              <a:gd name="T75" fmla="*/ 209 h 2721"/>
              <a:gd name="T76" fmla="*/ 298 w 1641"/>
              <a:gd name="T77" fmla="*/ 176 h 2721"/>
              <a:gd name="T78" fmla="*/ 285 w 1641"/>
              <a:gd name="T79" fmla="*/ 141 h 2721"/>
              <a:gd name="T80" fmla="*/ 273 w 1641"/>
              <a:gd name="T81" fmla="*/ 103 h 2721"/>
              <a:gd name="T82" fmla="*/ 271 w 1641"/>
              <a:gd name="T83" fmla="*/ 67 h 2721"/>
              <a:gd name="T84" fmla="*/ 248 w 1641"/>
              <a:gd name="T85" fmla="*/ 44 h 2721"/>
              <a:gd name="T86" fmla="*/ 236 w 1641"/>
              <a:gd name="T87" fmla="*/ 0 h 2721"/>
              <a:gd name="T88" fmla="*/ 40 w 1641"/>
              <a:gd name="T89" fmla="*/ 30 h 272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641" h="2721">
                <a:moveTo>
                  <a:pt x="213" y="160"/>
                </a:moveTo>
                <a:lnTo>
                  <a:pt x="298" y="274"/>
                </a:lnTo>
                <a:lnTo>
                  <a:pt x="399" y="384"/>
                </a:lnTo>
                <a:lnTo>
                  <a:pt x="438" y="529"/>
                </a:lnTo>
                <a:lnTo>
                  <a:pt x="333" y="652"/>
                </a:lnTo>
                <a:lnTo>
                  <a:pt x="201" y="712"/>
                </a:lnTo>
                <a:lnTo>
                  <a:pt x="61" y="711"/>
                </a:lnTo>
                <a:lnTo>
                  <a:pt x="150" y="864"/>
                </a:lnTo>
                <a:lnTo>
                  <a:pt x="105" y="1020"/>
                </a:lnTo>
                <a:lnTo>
                  <a:pt x="31" y="1162"/>
                </a:lnTo>
                <a:lnTo>
                  <a:pt x="0" y="1270"/>
                </a:lnTo>
                <a:lnTo>
                  <a:pt x="34" y="1428"/>
                </a:lnTo>
                <a:lnTo>
                  <a:pt x="120" y="1550"/>
                </a:lnTo>
                <a:lnTo>
                  <a:pt x="216" y="1611"/>
                </a:lnTo>
                <a:lnTo>
                  <a:pt x="333" y="1757"/>
                </a:lnTo>
                <a:lnTo>
                  <a:pt x="433" y="1839"/>
                </a:lnTo>
                <a:lnTo>
                  <a:pt x="529" y="1863"/>
                </a:lnTo>
                <a:lnTo>
                  <a:pt x="605" y="1910"/>
                </a:lnTo>
                <a:lnTo>
                  <a:pt x="587" y="2045"/>
                </a:lnTo>
                <a:lnTo>
                  <a:pt x="543" y="2153"/>
                </a:lnTo>
                <a:lnTo>
                  <a:pt x="636" y="2270"/>
                </a:lnTo>
                <a:lnTo>
                  <a:pt x="756" y="2331"/>
                </a:lnTo>
                <a:lnTo>
                  <a:pt x="906" y="2451"/>
                </a:lnTo>
                <a:lnTo>
                  <a:pt x="933" y="2597"/>
                </a:lnTo>
                <a:lnTo>
                  <a:pt x="1023" y="2720"/>
                </a:lnTo>
                <a:lnTo>
                  <a:pt x="1022" y="2721"/>
                </a:lnTo>
                <a:lnTo>
                  <a:pt x="1161" y="2664"/>
                </a:lnTo>
                <a:lnTo>
                  <a:pt x="1238" y="2631"/>
                </a:lnTo>
                <a:lnTo>
                  <a:pt x="1341" y="2574"/>
                </a:lnTo>
                <a:lnTo>
                  <a:pt x="1431" y="2514"/>
                </a:lnTo>
                <a:lnTo>
                  <a:pt x="1502" y="2431"/>
                </a:lnTo>
                <a:lnTo>
                  <a:pt x="1496" y="2330"/>
                </a:lnTo>
                <a:lnTo>
                  <a:pt x="1502" y="2127"/>
                </a:lnTo>
                <a:lnTo>
                  <a:pt x="1611" y="1854"/>
                </a:lnTo>
                <a:lnTo>
                  <a:pt x="1582" y="1671"/>
                </a:lnTo>
                <a:lnTo>
                  <a:pt x="1550" y="1471"/>
                </a:lnTo>
                <a:lnTo>
                  <a:pt x="1641" y="1314"/>
                </a:lnTo>
                <a:lnTo>
                  <a:pt x="1582" y="1104"/>
                </a:lnTo>
                <a:lnTo>
                  <a:pt x="1574" y="928"/>
                </a:lnTo>
                <a:lnTo>
                  <a:pt x="1502" y="744"/>
                </a:lnTo>
                <a:lnTo>
                  <a:pt x="1438" y="544"/>
                </a:lnTo>
                <a:lnTo>
                  <a:pt x="1431" y="354"/>
                </a:lnTo>
                <a:lnTo>
                  <a:pt x="1311" y="234"/>
                </a:lnTo>
                <a:lnTo>
                  <a:pt x="1246" y="0"/>
                </a:lnTo>
                <a:lnTo>
                  <a:pt x="213" y="160"/>
                </a:lnTo>
                <a:close/>
              </a:path>
            </a:pathLst>
          </a:custGeom>
          <a:solidFill>
            <a:sysClr val="window" lastClr="FFFFFF">
              <a:lumMod val="85000"/>
            </a:sys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a typeface="Century Gothic" charset="0"/>
              <a:cs typeface="Century Gothic" charset="0"/>
            </a:endParaRPr>
          </a:p>
        </p:txBody>
      </p:sp>
    </p:spTree>
    <p:extLst>
      <p:ext uri="{BB962C8B-B14F-4D97-AF65-F5344CB8AC3E}">
        <p14:creationId xmlns:p14="http://schemas.microsoft.com/office/powerpoint/2010/main" val="1774594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A7481B0-FDD5-9CC2-F852-2773FAA0BE0E}"/>
              </a:ext>
            </a:extLst>
          </p:cNvPr>
          <p:cNvSpPr>
            <a:spLocks noGrp="1"/>
          </p:cNvSpPr>
          <p:nvPr>
            <p:ph type="title"/>
          </p:nvPr>
        </p:nvSpPr>
        <p:spPr>
          <a:xfrm>
            <a:off x="0" y="3302000"/>
            <a:ext cx="3990753" cy="2169160"/>
          </a:xfrm>
        </p:spPr>
        <p:txBody>
          <a:bodyPr>
            <a:normAutofit/>
          </a:bodyPr>
          <a:lstStyle/>
          <a:p>
            <a:r>
              <a:rPr lang="en-US"/>
              <a:t>Colorado</a:t>
            </a:r>
          </a:p>
        </p:txBody>
      </p:sp>
      <p:sp>
        <p:nvSpPr>
          <p:cNvPr id="4" name="Text Placeholder 2">
            <a:extLst>
              <a:ext uri="{FF2B5EF4-FFF2-40B4-BE49-F238E27FC236}">
                <a16:creationId xmlns:a16="http://schemas.microsoft.com/office/drawing/2014/main" id="{DF06A6E4-AA5B-ADB2-D174-2573D79C668F}"/>
              </a:ext>
            </a:extLst>
          </p:cNvPr>
          <p:cNvSpPr txBox="1">
            <a:spLocks/>
          </p:cNvSpPr>
          <p:nvPr/>
        </p:nvSpPr>
        <p:spPr>
          <a:xfrm>
            <a:off x="4572000" y="469900"/>
            <a:ext cx="6921910" cy="5854700"/>
          </a:xfrm>
          <a:prstGeom prst="rect">
            <a:avLst/>
          </a:prstGeom>
        </p:spPr>
        <p:txBody>
          <a:bodyPr vert="horz" lIns="91440" tIns="45720" rIns="91440" bIns="45720" rtlCol="0" anchor="ctr">
            <a:noAutofit/>
          </a:bodyPr>
          <a:lstStyle>
            <a:lvl1pPr marL="0" indent="0" algn="l" defTabSz="914400" rtl="0" eaLnBrk="1" latinLnBrk="0" hangingPunct="1">
              <a:lnSpc>
                <a:spcPct val="100000"/>
              </a:lnSpc>
              <a:spcBef>
                <a:spcPts val="1600"/>
              </a:spcBef>
              <a:buFont typeface="Arial" panose="020B0604020202020204" pitchFamily="34" charset="0"/>
              <a:buNone/>
              <a:defRPr sz="2800" kern="1200" baseline="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b="1"/>
              <a:t>Colorado: </a:t>
            </a:r>
            <a:r>
              <a:rPr lang="en-US" sz="3600"/>
              <a:t>H.B. 1003 (2023) establishes the 6-12 grade mental health screening program. </a:t>
            </a:r>
          </a:p>
        </p:txBody>
      </p:sp>
      <p:sp>
        <p:nvSpPr>
          <p:cNvPr id="2" name="Freeform 11">
            <a:extLst>
              <a:ext uri="{FF2B5EF4-FFF2-40B4-BE49-F238E27FC236}">
                <a16:creationId xmlns:a16="http://schemas.microsoft.com/office/drawing/2014/main" id="{026AF489-CD2B-6F15-A47E-BE1705508A01}"/>
              </a:ext>
              <a:ext uri="{C183D7F6-B498-43B3-948B-1728B52AA6E4}">
                <adec:decorative xmlns:adec="http://schemas.microsoft.com/office/drawing/2017/decorative" val="1"/>
              </a:ext>
            </a:extLst>
          </p:cNvPr>
          <p:cNvSpPr>
            <a:spLocks noChangeAspect="1"/>
          </p:cNvSpPr>
          <p:nvPr/>
        </p:nvSpPr>
        <p:spPr bwMode="auto">
          <a:xfrm>
            <a:off x="976906" y="2017146"/>
            <a:ext cx="2036940" cy="1542482"/>
          </a:xfrm>
          <a:custGeom>
            <a:avLst/>
            <a:gdLst>
              <a:gd name="T0" fmla="*/ 43 w 2886"/>
              <a:gd name="T1" fmla="*/ 0 h 2181"/>
              <a:gd name="T2" fmla="*/ 21 w 2886"/>
              <a:gd name="T3" fmla="*/ 141 h 2181"/>
              <a:gd name="T4" fmla="*/ 0 w 2886"/>
              <a:gd name="T5" fmla="*/ 388 h 2181"/>
              <a:gd name="T6" fmla="*/ 215 w 2886"/>
              <a:gd name="T7" fmla="*/ 404 h 2181"/>
              <a:gd name="T8" fmla="*/ 386 w 2886"/>
              <a:gd name="T9" fmla="*/ 412 h 2181"/>
              <a:gd name="T10" fmla="*/ 536 w 2886"/>
              <a:gd name="T11" fmla="*/ 414 h 2181"/>
              <a:gd name="T12" fmla="*/ 535 w 2886"/>
              <a:gd name="T13" fmla="*/ 196 h 2181"/>
              <a:gd name="T14" fmla="*/ 546 w 2886"/>
              <a:gd name="T15" fmla="*/ 112 h 2181"/>
              <a:gd name="T16" fmla="*/ 543 w 2886"/>
              <a:gd name="T17" fmla="*/ 80 h 2181"/>
              <a:gd name="T18" fmla="*/ 540 w 2886"/>
              <a:gd name="T19" fmla="*/ 51 h 2181"/>
              <a:gd name="T20" fmla="*/ 543 w 2886"/>
              <a:gd name="T21" fmla="*/ 28 h 2181"/>
              <a:gd name="T22" fmla="*/ 519 w 2886"/>
              <a:gd name="T23" fmla="*/ 32 h 2181"/>
              <a:gd name="T24" fmla="*/ 396 w 2886"/>
              <a:gd name="T25" fmla="*/ 30 h 2181"/>
              <a:gd name="T26" fmla="*/ 72 w 2886"/>
              <a:gd name="T27" fmla="*/ 2 h 2181"/>
              <a:gd name="T28" fmla="*/ 43 w 2886"/>
              <a:gd name="T29" fmla="*/ 0 h 218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886" h="2181">
                <a:moveTo>
                  <a:pt x="227" y="0"/>
                </a:moveTo>
                <a:lnTo>
                  <a:pt x="110" y="741"/>
                </a:lnTo>
                <a:lnTo>
                  <a:pt x="0" y="2044"/>
                </a:lnTo>
                <a:lnTo>
                  <a:pt x="1134" y="2128"/>
                </a:lnTo>
                <a:lnTo>
                  <a:pt x="2040" y="2170"/>
                </a:lnTo>
                <a:lnTo>
                  <a:pt x="2835" y="2181"/>
                </a:lnTo>
                <a:lnTo>
                  <a:pt x="2826" y="1035"/>
                </a:lnTo>
                <a:lnTo>
                  <a:pt x="2886" y="591"/>
                </a:lnTo>
                <a:lnTo>
                  <a:pt x="2868" y="423"/>
                </a:lnTo>
                <a:lnTo>
                  <a:pt x="2856" y="267"/>
                </a:lnTo>
                <a:lnTo>
                  <a:pt x="2868" y="147"/>
                </a:lnTo>
                <a:lnTo>
                  <a:pt x="2745" y="169"/>
                </a:lnTo>
                <a:lnTo>
                  <a:pt x="2093" y="157"/>
                </a:lnTo>
                <a:lnTo>
                  <a:pt x="380" y="12"/>
                </a:lnTo>
                <a:lnTo>
                  <a:pt x="227" y="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Tree>
    <p:extLst>
      <p:ext uri="{BB962C8B-B14F-4D97-AF65-F5344CB8AC3E}">
        <p14:creationId xmlns:p14="http://schemas.microsoft.com/office/powerpoint/2010/main" val="2352122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339"/>
        <p:cNvGrpSpPr/>
        <p:nvPr/>
      </p:nvGrpSpPr>
      <p:grpSpPr>
        <a:xfrm>
          <a:off x="0" y="0"/>
          <a:ext cx="0" cy="0"/>
          <a:chOff x="0" y="0"/>
          <a:chExt cx="0" cy="0"/>
        </a:xfrm>
      </p:grpSpPr>
      <p:sp>
        <p:nvSpPr>
          <p:cNvPr id="19" name="Google Shape;1292;p38">
            <a:extLst>
              <a:ext uri="{FF2B5EF4-FFF2-40B4-BE49-F238E27FC236}">
                <a16:creationId xmlns:a16="http://schemas.microsoft.com/office/drawing/2014/main" id="{C22220CE-4A6E-224B-988B-3BA130105731}"/>
              </a:ext>
              <a:ext uri="{C183D7F6-B498-43B3-948B-1728B52AA6E4}">
                <adec:decorative xmlns:adec="http://schemas.microsoft.com/office/drawing/2017/decorative" val="1"/>
              </a:ext>
            </a:extLst>
          </p:cNvPr>
          <p:cNvSpPr/>
          <p:nvPr/>
        </p:nvSpPr>
        <p:spPr>
          <a:xfrm>
            <a:off x="3614800" y="1897189"/>
            <a:ext cx="1853184" cy="1062799"/>
          </a:xfrm>
          <a:custGeom>
            <a:avLst/>
            <a:gdLst/>
            <a:ahLst/>
            <a:cxnLst/>
            <a:rect l="l" t="t" r="r" b="b"/>
            <a:pathLst>
              <a:path w="1627632" h="914400" extrusionOk="0">
                <a:moveTo>
                  <a:pt x="0" y="914400"/>
                </a:moveTo>
                <a:lnTo>
                  <a:pt x="1078992" y="0"/>
                </a:lnTo>
                <a:lnTo>
                  <a:pt x="1627632" y="566928"/>
                </a:lnTo>
              </a:path>
            </a:pathLst>
          </a:custGeom>
          <a:noFill/>
          <a:ln w="76200" cap="flat" cmpd="sng">
            <a:solidFill>
              <a:srgbClr val="AC72A3">
                <a:alpha val="50000"/>
              </a:srgbClr>
            </a:solidFill>
            <a:prstDash val="solid"/>
            <a:miter lim="800000"/>
            <a:headEnd type="none" w="sm" len="sm"/>
            <a:tailEnd type="none" w="sm" len="sm"/>
          </a:ln>
        </p:spPr>
        <p:txBody>
          <a:bodyPr spcFirstLastPara="1" wrap="square" lIns="121900" tIns="60933" rIns="121900" bIns="60933" anchor="ctr" anchorCtr="0">
            <a:noAutofit/>
          </a:bodyPr>
          <a:lstStyle/>
          <a:p>
            <a:pPr marL="0" marR="0" lvl="0" indent="0" algn="ctr" defTabSz="1219170" rtl="0" eaLnBrk="1" fontAlgn="auto" latinLnBrk="0" hangingPunct="1">
              <a:lnSpc>
                <a:spcPct val="100000"/>
              </a:lnSpc>
              <a:spcBef>
                <a:spcPts val="0"/>
              </a:spcBef>
              <a:spcAft>
                <a:spcPts val="0"/>
              </a:spcAft>
              <a:buClr>
                <a:srgbClr val="FFFFFF"/>
              </a:buClr>
              <a:buSzPts val="1800"/>
              <a:buFontTx/>
              <a:buNone/>
              <a:tabLst/>
              <a:defRPr/>
            </a:pPr>
            <a:endParaRPr kumimoji="0" sz="2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1" name="Google Shape;1294;p38">
            <a:extLst>
              <a:ext uri="{FF2B5EF4-FFF2-40B4-BE49-F238E27FC236}">
                <a16:creationId xmlns:a16="http://schemas.microsoft.com/office/drawing/2014/main" id="{92A0E3FF-6D8D-1D4E-9F9B-27BF71D9E6B8}"/>
              </a:ext>
              <a:ext uri="{C183D7F6-B498-43B3-948B-1728B52AA6E4}">
                <adec:decorative xmlns:adec="http://schemas.microsoft.com/office/drawing/2017/decorative" val="1"/>
              </a:ext>
            </a:extLst>
          </p:cNvPr>
          <p:cNvSpPr/>
          <p:nvPr/>
        </p:nvSpPr>
        <p:spPr>
          <a:xfrm>
            <a:off x="7363968" y="4964420"/>
            <a:ext cx="1389888" cy="718841"/>
          </a:xfrm>
          <a:custGeom>
            <a:avLst/>
            <a:gdLst>
              <a:gd name="connsiteX0" fmla="*/ 0 w 1463040"/>
              <a:gd name="connsiteY0" fmla="*/ 0 h 1233349"/>
              <a:gd name="connsiteX1" fmla="*/ 996138 w 1463040"/>
              <a:gd name="connsiteY1" fmla="*/ 1233349 h 1233349"/>
              <a:gd name="connsiteX2" fmla="*/ 1463040 w 1463040"/>
              <a:gd name="connsiteY2" fmla="*/ 722376 h 1233349"/>
              <a:gd name="connsiteX0" fmla="*/ 0 w 996732"/>
              <a:gd name="connsiteY0" fmla="*/ 0 h 667385"/>
              <a:gd name="connsiteX1" fmla="*/ 529830 w 996732"/>
              <a:gd name="connsiteY1" fmla="*/ 667385 h 667385"/>
              <a:gd name="connsiteX2" fmla="*/ 996732 w 996732"/>
              <a:gd name="connsiteY2" fmla="*/ 156412 h 667385"/>
            </a:gdLst>
            <a:ahLst/>
            <a:cxnLst>
              <a:cxn ang="0">
                <a:pos x="connsiteX0" y="connsiteY0"/>
              </a:cxn>
              <a:cxn ang="0">
                <a:pos x="connsiteX1" y="connsiteY1"/>
              </a:cxn>
              <a:cxn ang="0">
                <a:pos x="connsiteX2" y="connsiteY2"/>
              </a:cxn>
            </a:cxnLst>
            <a:rect l="l" t="t" r="r" b="b"/>
            <a:pathLst>
              <a:path w="996732" h="667385" extrusionOk="0">
                <a:moveTo>
                  <a:pt x="0" y="0"/>
                </a:moveTo>
                <a:lnTo>
                  <a:pt x="529830" y="667385"/>
                </a:lnTo>
                <a:cubicBezTo>
                  <a:pt x="630414" y="551561"/>
                  <a:pt x="896148" y="272236"/>
                  <a:pt x="996732" y="156412"/>
                </a:cubicBezTo>
              </a:path>
            </a:pathLst>
          </a:custGeom>
          <a:noFill/>
          <a:ln w="76200" cap="flat" cmpd="sng">
            <a:solidFill>
              <a:srgbClr val="AC72A3">
                <a:alpha val="50000"/>
              </a:srgbClr>
            </a:solidFill>
            <a:prstDash val="solid"/>
            <a:miter lim="800000"/>
            <a:headEnd type="none" w="sm" len="sm"/>
            <a:tailEnd type="none" w="sm" len="sm"/>
          </a:ln>
        </p:spPr>
        <p:txBody>
          <a:bodyPr spcFirstLastPara="1" wrap="square" lIns="121900" tIns="60933" rIns="121900" bIns="60933" anchor="ctr" anchorCtr="0">
            <a:noAutofit/>
          </a:bodyPr>
          <a:lstStyle/>
          <a:p>
            <a:pPr marL="0" marR="0" lvl="0" indent="0" algn="ctr" defTabSz="1219170" rtl="0" eaLnBrk="1" fontAlgn="auto" latinLnBrk="0" hangingPunct="1">
              <a:lnSpc>
                <a:spcPct val="100000"/>
              </a:lnSpc>
              <a:spcBef>
                <a:spcPts val="0"/>
              </a:spcBef>
              <a:spcAft>
                <a:spcPts val="0"/>
              </a:spcAft>
              <a:buClr>
                <a:srgbClr val="FFFFFF"/>
              </a:buClr>
              <a:buSzPts val="1800"/>
              <a:buFontTx/>
              <a:buNone/>
              <a:tabLst/>
              <a:defRPr/>
            </a:pPr>
            <a:endParaRPr kumimoji="0" sz="2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341" name="Google Shape;1341;p42">
            <a:extLst>
              <a:ext uri="{C183D7F6-B498-43B3-948B-1728B52AA6E4}">
                <adec:decorative xmlns:adec="http://schemas.microsoft.com/office/drawing/2017/decorative" val="1"/>
              </a:ext>
            </a:extLst>
          </p:cNvPr>
          <p:cNvSpPr/>
          <p:nvPr/>
        </p:nvSpPr>
        <p:spPr>
          <a:xfrm>
            <a:off x="0" y="0"/>
            <a:ext cx="8606971" cy="1243600"/>
          </a:xfrm>
          <a:prstGeom prst="rect">
            <a:avLst/>
          </a:prstGeom>
          <a:solidFill>
            <a:srgbClr val="97478A"/>
          </a:solidFill>
          <a:ln>
            <a:noFill/>
          </a:ln>
        </p:spPr>
        <p:txBody>
          <a:bodyPr spcFirstLastPara="1" wrap="square" lIns="121900" tIns="60933" rIns="121900" bIns="60933" anchor="ctr" anchorCtr="0">
            <a:noAutofit/>
          </a:bodyPr>
          <a:lstStyle/>
          <a:p>
            <a:pPr marL="0" marR="0" lvl="0" indent="0" algn="ctr" defTabSz="1219170" rtl="0" eaLnBrk="1" fontAlgn="auto" latinLnBrk="0" hangingPunct="1">
              <a:lnSpc>
                <a:spcPct val="100000"/>
              </a:lnSpc>
              <a:spcBef>
                <a:spcPts val="0"/>
              </a:spcBef>
              <a:spcAft>
                <a:spcPts val="0"/>
              </a:spcAft>
              <a:buClr>
                <a:srgbClr val="FFFFFF"/>
              </a:buClr>
              <a:buSzPts val="1800"/>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Calibri"/>
            </a:endParaRPr>
          </a:p>
        </p:txBody>
      </p:sp>
      <p:sp>
        <p:nvSpPr>
          <p:cNvPr id="1345" name="Google Shape;1345;p42"/>
          <p:cNvSpPr txBox="1">
            <a:spLocks noGrp="1"/>
          </p:cNvSpPr>
          <p:nvPr>
            <p:ph type="title"/>
          </p:nvPr>
        </p:nvSpPr>
        <p:spPr>
          <a:xfrm>
            <a:off x="1294787" y="181556"/>
            <a:ext cx="7655815" cy="888224"/>
          </a:xfrm>
          <a:prstGeom prst="rect">
            <a:avLst/>
          </a:prstGeom>
          <a:noFill/>
          <a:ln>
            <a:noFill/>
          </a:ln>
        </p:spPr>
        <p:txBody>
          <a:bodyPr spcFirstLastPara="1" vert="horz" wrap="square" lIns="121900" tIns="60933" rIns="121900" bIns="60933" rtlCol="0" anchor="ctr" anchorCtr="0">
            <a:normAutofit/>
          </a:bodyPr>
          <a:lstStyle/>
          <a:p>
            <a:pPr>
              <a:spcBef>
                <a:spcPts val="0"/>
              </a:spcBef>
              <a:buClr>
                <a:schemeClr val="lt1"/>
              </a:buClr>
              <a:buSzPts val="3300"/>
            </a:pPr>
            <a:r>
              <a:rPr lang="en-US" sz="4000">
                <a:solidFill>
                  <a:schemeClr val="bg1"/>
                </a:solidFill>
              </a:rPr>
              <a:t>Mental Health Professionals</a:t>
            </a:r>
            <a:endParaRPr sz="4000">
              <a:solidFill>
                <a:schemeClr val="bg1"/>
              </a:solidFill>
            </a:endParaRPr>
          </a:p>
        </p:txBody>
      </p:sp>
      <p:sp>
        <p:nvSpPr>
          <p:cNvPr id="1346" name="Google Shape;1346;p42">
            <a:extLst>
              <a:ext uri="{C183D7F6-B498-43B3-948B-1728B52AA6E4}">
                <adec:decorative xmlns:adec="http://schemas.microsoft.com/office/drawing/2017/decorative" val="1"/>
              </a:ext>
            </a:extLst>
          </p:cNvPr>
          <p:cNvSpPr/>
          <p:nvPr/>
        </p:nvSpPr>
        <p:spPr>
          <a:xfrm>
            <a:off x="886969" y="2454782"/>
            <a:ext cx="3109215" cy="3109215"/>
          </a:xfrm>
          <a:prstGeom prst="ellipse">
            <a:avLst/>
          </a:prstGeom>
          <a:noFill/>
          <a:ln w="76200" cap="flat" cmpd="sng">
            <a:solidFill>
              <a:srgbClr val="B4539F"/>
            </a:solidFill>
            <a:prstDash val="solid"/>
            <a:miter lim="800000"/>
            <a:headEnd type="none" w="sm" len="sm"/>
            <a:tailEnd type="none" w="sm" len="sm"/>
          </a:ln>
        </p:spPr>
        <p:txBody>
          <a:bodyPr spcFirstLastPara="1" wrap="square" lIns="121900" tIns="60933" rIns="121900" bIns="60933" anchor="ctr" anchorCtr="0">
            <a:noAutofit/>
          </a:bodyPr>
          <a:lstStyle/>
          <a:p>
            <a:pPr marL="0" marR="0" lvl="0" indent="0" algn="ctr" defTabSz="1219170" rtl="0" eaLnBrk="1" fontAlgn="auto" latinLnBrk="0" hangingPunct="1">
              <a:lnSpc>
                <a:spcPct val="100000"/>
              </a:lnSpc>
              <a:spcBef>
                <a:spcPts val="0"/>
              </a:spcBef>
              <a:spcAft>
                <a:spcPts val="0"/>
              </a:spcAft>
              <a:buClr>
                <a:srgbClr val="FFFFFF"/>
              </a:buClr>
              <a:buSzPts val="1800"/>
              <a:buFontTx/>
              <a:buNone/>
              <a:tabLst/>
              <a:defRPr/>
            </a:pPr>
            <a:endParaRPr kumimoji="0" sz="2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348" name="Google Shape;1348;p42"/>
          <p:cNvSpPr txBox="1"/>
          <p:nvPr/>
        </p:nvSpPr>
        <p:spPr>
          <a:xfrm>
            <a:off x="984146" y="3265842"/>
            <a:ext cx="2953104" cy="1415718"/>
          </a:xfrm>
          <a:prstGeom prst="rect">
            <a:avLst/>
          </a:prstGeom>
          <a:noFill/>
          <a:ln>
            <a:noFill/>
          </a:ln>
        </p:spPr>
        <p:txBody>
          <a:bodyPr spcFirstLastPara="1" wrap="square" lIns="121900" tIns="60933" rIns="121900" bIns="60933" anchor="t" anchorCtr="0">
            <a:spAutoFit/>
          </a:bodyPr>
          <a:lstStyle/>
          <a:p>
            <a:pPr marL="0" marR="0" lvl="0" indent="0" algn="ctr" defTabSz="1219170" rtl="0" eaLnBrk="1" fontAlgn="auto" latinLnBrk="0" hangingPunct="1">
              <a:lnSpc>
                <a:spcPct val="100000"/>
              </a:lnSpc>
              <a:spcBef>
                <a:spcPts val="0"/>
              </a:spcBef>
              <a:spcAft>
                <a:spcPts val="0"/>
              </a:spcAft>
              <a:buClr>
                <a:srgbClr val="FFFFFF"/>
              </a:buClr>
              <a:buSzPts val="2000"/>
              <a:buFontTx/>
              <a:buNone/>
              <a:tabLst/>
              <a:defRPr/>
            </a:pPr>
            <a:r>
              <a:rPr lang="en-US" sz="2800" kern="0" noProof="0">
                <a:solidFill>
                  <a:prstClr val="black"/>
                </a:solidFill>
                <a:latin typeface="Century Gothic"/>
                <a:cs typeface="Arial"/>
                <a:sym typeface="Century Gothic"/>
              </a:rPr>
              <a:t>School Psychologist Ratios</a:t>
            </a:r>
            <a:endParaRPr kumimoji="0" lang="en-US" sz="2800" b="0" i="0" u="none" strike="noStrike" kern="0" cap="none" spc="0" normalizeH="0" baseline="0" noProof="0">
              <a:ln>
                <a:noFill/>
              </a:ln>
              <a:solidFill>
                <a:prstClr val="black"/>
              </a:solidFill>
              <a:effectLst/>
              <a:uLnTx/>
              <a:uFillTx/>
              <a:latin typeface="Arial"/>
              <a:cs typeface="Arial"/>
              <a:sym typeface="Arial"/>
            </a:endParaRPr>
          </a:p>
        </p:txBody>
      </p:sp>
      <p:sp>
        <p:nvSpPr>
          <p:cNvPr id="1355" name="Google Shape;1355;p42">
            <a:extLst>
              <a:ext uri="{C183D7F6-B498-43B3-948B-1728B52AA6E4}">
                <adec:decorative xmlns:adec="http://schemas.microsoft.com/office/drawing/2017/decorative" val="1"/>
              </a:ext>
            </a:extLst>
          </p:cNvPr>
          <p:cNvSpPr/>
          <p:nvPr/>
        </p:nvSpPr>
        <p:spPr>
          <a:xfrm>
            <a:off x="4541393" y="2454782"/>
            <a:ext cx="3109215" cy="3109215"/>
          </a:xfrm>
          <a:prstGeom prst="ellipse">
            <a:avLst/>
          </a:prstGeom>
          <a:noFill/>
          <a:ln w="76200" cap="flat" cmpd="sng">
            <a:solidFill>
              <a:srgbClr val="B4539F"/>
            </a:solidFill>
            <a:prstDash val="solid"/>
            <a:miter lim="800000"/>
            <a:headEnd type="none" w="sm" len="sm"/>
            <a:tailEnd type="none" w="sm" len="sm"/>
          </a:ln>
        </p:spPr>
        <p:txBody>
          <a:bodyPr spcFirstLastPara="1" wrap="square" lIns="121900" tIns="60933" rIns="121900" bIns="60933" anchor="ctr" anchorCtr="0">
            <a:noAutofit/>
          </a:bodyPr>
          <a:lstStyle/>
          <a:p>
            <a:pPr marL="0" marR="0" lvl="0" indent="0" algn="ctr" defTabSz="1219170" rtl="0" eaLnBrk="1" fontAlgn="auto" latinLnBrk="0" hangingPunct="1">
              <a:lnSpc>
                <a:spcPct val="100000"/>
              </a:lnSpc>
              <a:spcBef>
                <a:spcPts val="0"/>
              </a:spcBef>
              <a:spcAft>
                <a:spcPts val="0"/>
              </a:spcAft>
              <a:buClr>
                <a:srgbClr val="FFFFFF"/>
              </a:buClr>
              <a:buSzPts val="1800"/>
              <a:buFontTx/>
              <a:buNone/>
              <a:tabLst/>
              <a:defRPr/>
            </a:pPr>
            <a:endParaRPr kumimoji="0" sz="2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354" name="Google Shape;1354;p42">
            <a:extLst>
              <a:ext uri="{C183D7F6-B498-43B3-948B-1728B52AA6E4}">
                <adec:decorative xmlns:adec="http://schemas.microsoft.com/office/drawing/2017/decorative" val="1"/>
              </a:ext>
            </a:extLst>
          </p:cNvPr>
          <p:cNvSpPr/>
          <p:nvPr/>
        </p:nvSpPr>
        <p:spPr>
          <a:xfrm>
            <a:off x="8203946" y="2421379"/>
            <a:ext cx="3109215" cy="3109215"/>
          </a:xfrm>
          <a:prstGeom prst="ellipse">
            <a:avLst/>
          </a:prstGeom>
          <a:noFill/>
          <a:ln w="76200" cap="flat" cmpd="sng">
            <a:solidFill>
              <a:srgbClr val="B4539F"/>
            </a:solidFill>
            <a:prstDash val="solid"/>
            <a:miter lim="800000"/>
            <a:headEnd type="none" w="sm" len="sm"/>
            <a:tailEnd type="none" w="sm" len="sm"/>
          </a:ln>
        </p:spPr>
        <p:txBody>
          <a:bodyPr spcFirstLastPara="1" wrap="square" lIns="121900" tIns="60933" rIns="121900" bIns="60933" anchor="ctr" anchorCtr="0">
            <a:noAutofit/>
          </a:bodyPr>
          <a:lstStyle/>
          <a:p>
            <a:pPr marL="0" marR="0" lvl="0" indent="0" algn="ctr" defTabSz="1219170" rtl="0" eaLnBrk="1" fontAlgn="auto" latinLnBrk="0" hangingPunct="1">
              <a:lnSpc>
                <a:spcPct val="100000"/>
              </a:lnSpc>
              <a:spcBef>
                <a:spcPts val="0"/>
              </a:spcBef>
              <a:spcAft>
                <a:spcPts val="0"/>
              </a:spcAft>
              <a:buClr>
                <a:srgbClr val="FFFFFF"/>
              </a:buClr>
              <a:buSzPts val="1800"/>
              <a:buFontTx/>
              <a:buNone/>
              <a:tabLst/>
              <a:defRPr/>
            </a:pPr>
            <a:endParaRPr kumimoji="0" sz="2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8" name="Google Shape;1291;p38">
            <a:extLst>
              <a:ext uri="{FF2B5EF4-FFF2-40B4-BE49-F238E27FC236}">
                <a16:creationId xmlns:a16="http://schemas.microsoft.com/office/drawing/2014/main" id="{7D902EC0-69FF-094F-835E-0C26BD92FF9C}"/>
              </a:ext>
              <a:ext uri="{C183D7F6-B498-43B3-948B-1728B52AA6E4}">
                <adec:decorative xmlns:adec="http://schemas.microsoft.com/office/drawing/2017/decorative" val="1"/>
              </a:ext>
            </a:extLst>
          </p:cNvPr>
          <p:cNvSpPr/>
          <p:nvPr/>
        </p:nvSpPr>
        <p:spPr>
          <a:xfrm>
            <a:off x="-121920" y="4960356"/>
            <a:ext cx="1328928" cy="1060704"/>
          </a:xfrm>
          <a:custGeom>
            <a:avLst/>
            <a:gdLst/>
            <a:ahLst/>
            <a:cxnLst/>
            <a:rect l="l" t="t" r="r" b="b"/>
            <a:pathLst>
              <a:path w="996696" h="795528" extrusionOk="0">
                <a:moveTo>
                  <a:pt x="0" y="795528"/>
                </a:moveTo>
                <a:lnTo>
                  <a:pt x="996696" y="0"/>
                </a:lnTo>
              </a:path>
            </a:pathLst>
          </a:custGeom>
          <a:noFill/>
          <a:ln w="76200" cap="flat" cmpd="sng">
            <a:solidFill>
              <a:srgbClr val="AC72A3">
                <a:alpha val="50000"/>
              </a:srgbClr>
            </a:solidFill>
            <a:prstDash val="solid"/>
            <a:miter lim="800000"/>
            <a:headEnd type="none" w="sm" len="sm"/>
            <a:tailEnd type="none" w="sm" len="sm"/>
          </a:ln>
        </p:spPr>
        <p:txBody>
          <a:bodyPr spcFirstLastPara="1" wrap="square" lIns="121900" tIns="60933" rIns="121900" bIns="60933" anchor="ctr" anchorCtr="0">
            <a:noAutofit/>
          </a:bodyPr>
          <a:lstStyle/>
          <a:p>
            <a:pPr marL="0" marR="0" lvl="0" indent="0" algn="ctr" defTabSz="1219170" rtl="0" eaLnBrk="1" fontAlgn="auto" latinLnBrk="0" hangingPunct="1">
              <a:lnSpc>
                <a:spcPct val="100000"/>
              </a:lnSpc>
              <a:spcBef>
                <a:spcPts val="0"/>
              </a:spcBef>
              <a:spcAft>
                <a:spcPts val="0"/>
              </a:spcAft>
              <a:buClr>
                <a:srgbClr val="FFFFFF"/>
              </a:buClr>
              <a:buSzPts val="1800"/>
              <a:buFontTx/>
              <a:buNone/>
              <a:tabLst/>
              <a:defRPr/>
            </a:pPr>
            <a:endParaRPr kumimoji="0" sz="2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0" name="Google Shape;1293;p38">
            <a:extLst>
              <a:ext uri="{FF2B5EF4-FFF2-40B4-BE49-F238E27FC236}">
                <a16:creationId xmlns:a16="http://schemas.microsoft.com/office/drawing/2014/main" id="{A90A8C3C-CD34-604B-B1B6-900D5E3E0FEA}"/>
              </a:ext>
              <a:ext uri="{C183D7F6-B498-43B3-948B-1728B52AA6E4}">
                <adec:decorative xmlns:adec="http://schemas.microsoft.com/office/drawing/2017/decorative" val="1"/>
              </a:ext>
            </a:extLst>
          </p:cNvPr>
          <p:cNvSpPr/>
          <p:nvPr/>
        </p:nvSpPr>
        <p:spPr>
          <a:xfrm rot="934531">
            <a:off x="11382701" y="597261"/>
            <a:ext cx="1487424" cy="2694432"/>
          </a:xfrm>
          <a:custGeom>
            <a:avLst/>
            <a:gdLst/>
            <a:ahLst/>
            <a:cxnLst/>
            <a:rect l="l" t="t" r="r" b="b"/>
            <a:pathLst>
              <a:path w="1115568" h="2020824" extrusionOk="0">
                <a:moveTo>
                  <a:pt x="0" y="2020824"/>
                </a:moveTo>
                <a:lnTo>
                  <a:pt x="1115568" y="0"/>
                </a:lnTo>
              </a:path>
            </a:pathLst>
          </a:custGeom>
          <a:noFill/>
          <a:ln w="76200" cap="flat" cmpd="sng">
            <a:solidFill>
              <a:srgbClr val="AC72A3">
                <a:alpha val="50000"/>
              </a:srgbClr>
            </a:solidFill>
            <a:prstDash val="solid"/>
            <a:miter lim="800000"/>
            <a:headEnd type="none" w="sm" len="sm"/>
            <a:tailEnd type="none" w="sm" len="sm"/>
          </a:ln>
        </p:spPr>
        <p:txBody>
          <a:bodyPr spcFirstLastPara="1" wrap="square" lIns="121900" tIns="60933" rIns="121900" bIns="60933" anchor="ctr" anchorCtr="0">
            <a:noAutofit/>
          </a:bodyPr>
          <a:lstStyle/>
          <a:p>
            <a:pPr marL="0" marR="0" lvl="0" indent="0" algn="ctr" defTabSz="1219170" rtl="0" eaLnBrk="1" fontAlgn="auto" latinLnBrk="0" hangingPunct="1">
              <a:lnSpc>
                <a:spcPct val="100000"/>
              </a:lnSpc>
              <a:spcBef>
                <a:spcPts val="0"/>
              </a:spcBef>
              <a:spcAft>
                <a:spcPts val="0"/>
              </a:spcAft>
              <a:buClr>
                <a:srgbClr val="FFFFFF"/>
              </a:buClr>
              <a:buSzPts val="1800"/>
              <a:buFontTx/>
              <a:buNone/>
              <a:tabLst/>
              <a:defRPr/>
            </a:pPr>
            <a:endParaRPr kumimoji="0" sz="24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3" name="Graphic 2" descr="Medical with solid fill">
            <a:extLst>
              <a:ext uri="{FF2B5EF4-FFF2-40B4-BE49-F238E27FC236}">
                <a16:creationId xmlns:a16="http://schemas.microsoft.com/office/drawing/2014/main" id="{4563445F-03EB-CB4A-B625-5EC1A399A87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236" y="110647"/>
            <a:ext cx="914400" cy="914400"/>
          </a:xfrm>
          <a:prstGeom prst="rect">
            <a:avLst/>
          </a:prstGeom>
        </p:spPr>
      </p:pic>
    </p:spTree>
    <p:extLst>
      <p:ext uri="{BB962C8B-B14F-4D97-AF65-F5344CB8AC3E}">
        <p14:creationId xmlns:p14="http://schemas.microsoft.com/office/powerpoint/2010/main" val="3715486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48"/>
                                        </p:tgtEl>
                                        <p:attrNameLst>
                                          <p:attrName>style.visibility</p:attrName>
                                        </p:attrNameLst>
                                      </p:cBhvr>
                                      <p:to>
                                        <p:strVal val="visible"/>
                                      </p:to>
                                    </p:set>
                                    <p:animEffect transition="in" filter="fade">
                                      <p:cBhvr>
                                        <p:cTn id="7" dur="500"/>
                                        <p:tgtEl>
                                          <p:spTgt spid="13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3400C-AE10-23F6-DFBE-7767880ECC8B}"/>
              </a:ext>
            </a:extLst>
          </p:cNvPr>
          <p:cNvSpPr>
            <a:spLocks noGrp="1"/>
          </p:cNvSpPr>
          <p:nvPr>
            <p:ph type="title"/>
          </p:nvPr>
        </p:nvSpPr>
        <p:spPr/>
        <p:txBody>
          <a:bodyPr/>
          <a:lstStyle/>
          <a:p>
            <a:r>
              <a:rPr lang="en-US"/>
              <a:t>School Health Professional Ratios</a:t>
            </a:r>
          </a:p>
        </p:txBody>
      </p:sp>
      <p:sp>
        <p:nvSpPr>
          <p:cNvPr id="4" name="Content Placeholder 3">
            <a:extLst>
              <a:ext uri="{FF2B5EF4-FFF2-40B4-BE49-F238E27FC236}">
                <a16:creationId xmlns:a16="http://schemas.microsoft.com/office/drawing/2014/main" id="{75D630D9-65CD-0948-7B44-A71D11AD5B2A}"/>
              </a:ext>
            </a:extLst>
          </p:cNvPr>
          <p:cNvSpPr>
            <a:spLocks noGrp="1"/>
          </p:cNvSpPr>
          <p:nvPr>
            <p:ph idx="1"/>
          </p:nvPr>
        </p:nvSpPr>
        <p:spPr/>
        <p:txBody>
          <a:bodyPr/>
          <a:lstStyle/>
          <a:p>
            <a:pPr marL="0" indent="0">
              <a:buNone/>
            </a:pPr>
            <a:r>
              <a:rPr lang="en-US" sz="3200" dirty="0"/>
              <a:t>School Psychologists (NASP)</a:t>
            </a:r>
          </a:p>
          <a:p>
            <a:pPr lvl="1"/>
            <a:r>
              <a:rPr lang="en-US" sz="2800" dirty="0"/>
              <a:t>Recommended: 500 to 1</a:t>
            </a:r>
          </a:p>
          <a:p>
            <a:pPr lvl="1"/>
            <a:r>
              <a:rPr lang="en-US" sz="2800" dirty="0"/>
              <a:t>Current: 1,200 to 1</a:t>
            </a:r>
          </a:p>
          <a:p>
            <a:pPr lvl="1"/>
            <a:r>
              <a:rPr lang="en-US" sz="2800" dirty="0"/>
              <a:t>In some states the ratio is as high as 5,000 to 1</a:t>
            </a:r>
          </a:p>
          <a:p>
            <a:pPr marL="457200" lvl="1" indent="0">
              <a:buNone/>
            </a:pPr>
            <a:endParaRPr lang="en-US" sz="3200" dirty="0"/>
          </a:p>
          <a:p>
            <a:pPr marL="0" indent="0">
              <a:buNone/>
            </a:pPr>
            <a:r>
              <a:rPr lang="en-US" sz="3200" dirty="0"/>
              <a:t>School Counselors (ASCA)</a:t>
            </a:r>
          </a:p>
          <a:p>
            <a:pPr lvl="1"/>
            <a:r>
              <a:rPr lang="en-US" sz="2800" dirty="0"/>
              <a:t>Recommended: 250 to 1</a:t>
            </a:r>
          </a:p>
          <a:p>
            <a:pPr lvl="1"/>
            <a:r>
              <a:rPr lang="en-US" sz="2800" dirty="0"/>
              <a:t>Current: 415 to 1</a:t>
            </a:r>
          </a:p>
        </p:txBody>
      </p:sp>
    </p:spTree>
    <p:extLst>
      <p:ext uri="{BB962C8B-B14F-4D97-AF65-F5344CB8AC3E}">
        <p14:creationId xmlns:p14="http://schemas.microsoft.com/office/powerpoint/2010/main" val="1865414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339"/>
        <p:cNvGrpSpPr/>
        <p:nvPr/>
      </p:nvGrpSpPr>
      <p:grpSpPr>
        <a:xfrm>
          <a:off x="0" y="0"/>
          <a:ext cx="0" cy="0"/>
          <a:chOff x="0" y="0"/>
          <a:chExt cx="0" cy="0"/>
        </a:xfrm>
      </p:grpSpPr>
      <p:sp>
        <p:nvSpPr>
          <p:cNvPr id="19" name="Google Shape;1292;p38">
            <a:extLst>
              <a:ext uri="{FF2B5EF4-FFF2-40B4-BE49-F238E27FC236}">
                <a16:creationId xmlns:a16="http://schemas.microsoft.com/office/drawing/2014/main" id="{C22220CE-4A6E-224B-988B-3BA130105731}"/>
              </a:ext>
              <a:ext uri="{C183D7F6-B498-43B3-948B-1728B52AA6E4}">
                <adec:decorative xmlns:adec="http://schemas.microsoft.com/office/drawing/2017/decorative" val="1"/>
              </a:ext>
            </a:extLst>
          </p:cNvPr>
          <p:cNvSpPr/>
          <p:nvPr/>
        </p:nvSpPr>
        <p:spPr>
          <a:xfrm>
            <a:off x="3614800" y="1897189"/>
            <a:ext cx="1853184" cy="1062799"/>
          </a:xfrm>
          <a:custGeom>
            <a:avLst/>
            <a:gdLst/>
            <a:ahLst/>
            <a:cxnLst/>
            <a:rect l="l" t="t" r="r" b="b"/>
            <a:pathLst>
              <a:path w="1627632" h="914400" extrusionOk="0">
                <a:moveTo>
                  <a:pt x="0" y="914400"/>
                </a:moveTo>
                <a:lnTo>
                  <a:pt x="1078992" y="0"/>
                </a:lnTo>
                <a:lnTo>
                  <a:pt x="1627632" y="566928"/>
                </a:lnTo>
              </a:path>
            </a:pathLst>
          </a:custGeom>
          <a:noFill/>
          <a:ln w="76200" cap="flat" cmpd="sng">
            <a:solidFill>
              <a:srgbClr val="AC72A3">
                <a:alpha val="50000"/>
              </a:srgbClr>
            </a:solidFill>
            <a:prstDash val="solid"/>
            <a:miter lim="800000"/>
            <a:headEnd type="none" w="sm" len="sm"/>
            <a:tailEnd type="none" w="sm" len="sm"/>
          </a:ln>
        </p:spPr>
        <p:txBody>
          <a:bodyPr spcFirstLastPara="1" wrap="square" lIns="121900" tIns="60933" rIns="121900" bIns="60933" anchor="ctr" anchorCtr="0">
            <a:noAutofit/>
          </a:bodyPr>
          <a:lstStyle/>
          <a:p>
            <a:pPr marL="0" marR="0" lvl="0" indent="0" algn="ctr" defTabSz="1219170" rtl="0" eaLnBrk="1" fontAlgn="auto" latinLnBrk="0" hangingPunct="1">
              <a:lnSpc>
                <a:spcPct val="100000"/>
              </a:lnSpc>
              <a:spcBef>
                <a:spcPts val="0"/>
              </a:spcBef>
              <a:spcAft>
                <a:spcPts val="0"/>
              </a:spcAft>
              <a:buClr>
                <a:srgbClr val="FFFFFF"/>
              </a:buClr>
              <a:buSzPts val="1800"/>
              <a:buFontTx/>
              <a:buNone/>
              <a:tabLst/>
              <a:defRPr/>
            </a:pPr>
            <a:endParaRPr kumimoji="0" sz="2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1" name="Google Shape;1294;p38">
            <a:extLst>
              <a:ext uri="{FF2B5EF4-FFF2-40B4-BE49-F238E27FC236}">
                <a16:creationId xmlns:a16="http://schemas.microsoft.com/office/drawing/2014/main" id="{92A0E3FF-6D8D-1D4E-9F9B-27BF71D9E6B8}"/>
              </a:ext>
              <a:ext uri="{C183D7F6-B498-43B3-948B-1728B52AA6E4}">
                <adec:decorative xmlns:adec="http://schemas.microsoft.com/office/drawing/2017/decorative" val="1"/>
              </a:ext>
            </a:extLst>
          </p:cNvPr>
          <p:cNvSpPr/>
          <p:nvPr/>
        </p:nvSpPr>
        <p:spPr>
          <a:xfrm>
            <a:off x="7363968" y="4964420"/>
            <a:ext cx="1389888" cy="718841"/>
          </a:xfrm>
          <a:custGeom>
            <a:avLst/>
            <a:gdLst>
              <a:gd name="connsiteX0" fmla="*/ 0 w 1463040"/>
              <a:gd name="connsiteY0" fmla="*/ 0 h 1233349"/>
              <a:gd name="connsiteX1" fmla="*/ 996138 w 1463040"/>
              <a:gd name="connsiteY1" fmla="*/ 1233349 h 1233349"/>
              <a:gd name="connsiteX2" fmla="*/ 1463040 w 1463040"/>
              <a:gd name="connsiteY2" fmla="*/ 722376 h 1233349"/>
              <a:gd name="connsiteX0" fmla="*/ 0 w 996732"/>
              <a:gd name="connsiteY0" fmla="*/ 0 h 667385"/>
              <a:gd name="connsiteX1" fmla="*/ 529830 w 996732"/>
              <a:gd name="connsiteY1" fmla="*/ 667385 h 667385"/>
              <a:gd name="connsiteX2" fmla="*/ 996732 w 996732"/>
              <a:gd name="connsiteY2" fmla="*/ 156412 h 667385"/>
            </a:gdLst>
            <a:ahLst/>
            <a:cxnLst>
              <a:cxn ang="0">
                <a:pos x="connsiteX0" y="connsiteY0"/>
              </a:cxn>
              <a:cxn ang="0">
                <a:pos x="connsiteX1" y="connsiteY1"/>
              </a:cxn>
              <a:cxn ang="0">
                <a:pos x="connsiteX2" y="connsiteY2"/>
              </a:cxn>
            </a:cxnLst>
            <a:rect l="l" t="t" r="r" b="b"/>
            <a:pathLst>
              <a:path w="996732" h="667385" extrusionOk="0">
                <a:moveTo>
                  <a:pt x="0" y="0"/>
                </a:moveTo>
                <a:lnTo>
                  <a:pt x="529830" y="667385"/>
                </a:lnTo>
                <a:cubicBezTo>
                  <a:pt x="630414" y="551561"/>
                  <a:pt x="896148" y="272236"/>
                  <a:pt x="996732" y="156412"/>
                </a:cubicBezTo>
              </a:path>
            </a:pathLst>
          </a:custGeom>
          <a:noFill/>
          <a:ln w="76200" cap="flat" cmpd="sng">
            <a:solidFill>
              <a:srgbClr val="AC72A3">
                <a:alpha val="50000"/>
              </a:srgbClr>
            </a:solidFill>
            <a:prstDash val="solid"/>
            <a:miter lim="800000"/>
            <a:headEnd type="none" w="sm" len="sm"/>
            <a:tailEnd type="none" w="sm" len="sm"/>
          </a:ln>
        </p:spPr>
        <p:txBody>
          <a:bodyPr spcFirstLastPara="1" wrap="square" lIns="121900" tIns="60933" rIns="121900" bIns="60933" anchor="ctr" anchorCtr="0">
            <a:noAutofit/>
          </a:bodyPr>
          <a:lstStyle/>
          <a:p>
            <a:pPr marL="0" marR="0" lvl="0" indent="0" algn="ctr" defTabSz="1219170" rtl="0" eaLnBrk="1" fontAlgn="auto" latinLnBrk="0" hangingPunct="1">
              <a:lnSpc>
                <a:spcPct val="100000"/>
              </a:lnSpc>
              <a:spcBef>
                <a:spcPts val="0"/>
              </a:spcBef>
              <a:spcAft>
                <a:spcPts val="0"/>
              </a:spcAft>
              <a:buClr>
                <a:srgbClr val="FFFFFF"/>
              </a:buClr>
              <a:buSzPts val="1800"/>
              <a:buFontTx/>
              <a:buNone/>
              <a:tabLst/>
              <a:defRPr/>
            </a:pPr>
            <a:endParaRPr kumimoji="0" sz="2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341" name="Google Shape;1341;p42">
            <a:extLst>
              <a:ext uri="{C183D7F6-B498-43B3-948B-1728B52AA6E4}">
                <adec:decorative xmlns:adec="http://schemas.microsoft.com/office/drawing/2017/decorative" val="1"/>
              </a:ext>
            </a:extLst>
          </p:cNvPr>
          <p:cNvSpPr/>
          <p:nvPr/>
        </p:nvSpPr>
        <p:spPr>
          <a:xfrm>
            <a:off x="0" y="0"/>
            <a:ext cx="8606971" cy="1243600"/>
          </a:xfrm>
          <a:prstGeom prst="rect">
            <a:avLst/>
          </a:prstGeom>
          <a:solidFill>
            <a:srgbClr val="97478A"/>
          </a:solidFill>
          <a:ln>
            <a:noFill/>
          </a:ln>
        </p:spPr>
        <p:txBody>
          <a:bodyPr spcFirstLastPara="1" wrap="square" lIns="121900" tIns="60933" rIns="121900" bIns="60933" anchor="ctr" anchorCtr="0">
            <a:noAutofit/>
          </a:bodyPr>
          <a:lstStyle/>
          <a:p>
            <a:pPr marL="0" marR="0" lvl="0" indent="0" algn="ctr" defTabSz="1219170" rtl="0" eaLnBrk="1" fontAlgn="auto" latinLnBrk="0" hangingPunct="1">
              <a:lnSpc>
                <a:spcPct val="100000"/>
              </a:lnSpc>
              <a:spcBef>
                <a:spcPts val="0"/>
              </a:spcBef>
              <a:spcAft>
                <a:spcPts val="0"/>
              </a:spcAft>
              <a:buClr>
                <a:srgbClr val="FFFFFF"/>
              </a:buClr>
              <a:buSzPts val="1800"/>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Calibri"/>
            </a:endParaRPr>
          </a:p>
        </p:txBody>
      </p:sp>
      <p:sp>
        <p:nvSpPr>
          <p:cNvPr id="1345" name="Google Shape;1345;p42"/>
          <p:cNvSpPr txBox="1">
            <a:spLocks noGrp="1"/>
          </p:cNvSpPr>
          <p:nvPr>
            <p:ph type="title"/>
          </p:nvPr>
        </p:nvSpPr>
        <p:spPr>
          <a:xfrm>
            <a:off x="1294787" y="181556"/>
            <a:ext cx="7655815" cy="888224"/>
          </a:xfrm>
          <a:prstGeom prst="rect">
            <a:avLst/>
          </a:prstGeom>
          <a:noFill/>
          <a:ln>
            <a:noFill/>
          </a:ln>
        </p:spPr>
        <p:txBody>
          <a:bodyPr spcFirstLastPara="1" vert="horz" wrap="square" lIns="121900" tIns="60933" rIns="121900" bIns="60933" rtlCol="0" anchor="ctr" anchorCtr="0">
            <a:normAutofit/>
          </a:bodyPr>
          <a:lstStyle/>
          <a:p>
            <a:pPr>
              <a:spcBef>
                <a:spcPts val="0"/>
              </a:spcBef>
              <a:buClr>
                <a:schemeClr val="lt1"/>
              </a:buClr>
              <a:buSzPts val="3300"/>
            </a:pPr>
            <a:r>
              <a:rPr lang="en-US" sz="4000">
                <a:solidFill>
                  <a:schemeClr val="bg1"/>
                </a:solidFill>
              </a:rPr>
              <a:t>Mental Health Professionals</a:t>
            </a:r>
            <a:endParaRPr sz="4000">
              <a:solidFill>
                <a:schemeClr val="bg1"/>
              </a:solidFill>
            </a:endParaRPr>
          </a:p>
        </p:txBody>
      </p:sp>
      <p:sp>
        <p:nvSpPr>
          <p:cNvPr id="1346" name="Google Shape;1346;p42">
            <a:extLst>
              <a:ext uri="{C183D7F6-B498-43B3-948B-1728B52AA6E4}">
                <adec:decorative xmlns:adec="http://schemas.microsoft.com/office/drawing/2017/decorative" val="1"/>
              </a:ext>
            </a:extLst>
          </p:cNvPr>
          <p:cNvSpPr/>
          <p:nvPr/>
        </p:nvSpPr>
        <p:spPr>
          <a:xfrm>
            <a:off x="886969" y="2454782"/>
            <a:ext cx="3109215" cy="3109215"/>
          </a:xfrm>
          <a:prstGeom prst="ellipse">
            <a:avLst/>
          </a:prstGeom>
          <a:noFill/>
          <a:ln w="76200" cap="flat" cmpd="sng">
            <a:solidFill>
              <a:srgbClr val="B4539F"/>
            </a:solidFill>
            <a:prstDash val="solid"/>
            <a:miter lim="800000"/>
            <a:headEnd type="none" w="sm" len="sm"/>
            <a:tailEnd type="none" w="sm" len="sm"/>
          </a:ln>
        </p:spPr>
        <p:txBody>
          <a:bodyPr spcFirstLastPara="1" wrap="square" lIns="121900" tIns="60933" rIns="121900" bIns="60933" anchor="ctr" anchorCtr="0">
            <a:noAutofit/>
          </a:bodyPr>
          <a:lstStyle/>
          <a:p>
            <a:pPr marL="0" marR="0" lvl="0" indent="0" algn="ctr" defTabSz="1219170" rtl="0" eaLnBrk="1" fontAlgn="auto" latinLnBrk="0" hangingPunct="1">
              <a:lnSpc>
                <a:spcPct val="100000"/>
              </a:lnSpc>
              <a:spcBef>
                <a:spcPts val="0"/>
              </a:spcBef>
              <a:spcAft>
                <a:spcPts val="0"/>
              </a:spcAft>
              <a:buClr>
                <a:srgbClr val="FFFFFF"/>
              </a:buClr>
              <a:buSzPts val="1800"/>
              <a:buFontTx/>
              <a:buNone/>
              <a:tabLst/>
              <a:defRPr/>
            </a:pPr>
            <a:endParaRPr kumimoji="0" sz="2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348" name="Google Shape;1348;p42"/>
          <p:cNvSpPr txBox="1"/>
          <p:nvPr/>
        </p:nvSpPr>
        <p:spPr>
          <a:xfrm>
            <a:off x="984146" y="3265842"/>
            <a:ext cx="2953104" cy="1415718"/>
          </a:xfrm>
          <a:prstGeom prst="rect">
            <a:avLst/>
          </a:prstGeom>
          <a:noFill/>
          <a:ln>
            <a:noFill/>
          </a:ln>
        </p:spPr>
        <p:txBody>
          <a:bodyPr spcFirstLastPara="1" wrap="square" lIns="121900" tIns="60933" rIns="121900" bIns="60933" anchor="t" anchorCtr="0">
            <a:spAutoFit/>
          </a:bodyPr>
          <a:lstStyle/>
          <a:p>
            <a:pPr marL="0" marR="0" lvl="0" indent="0" algn="ctr" defTabSz="1219170" rtl="0" eaLnBrk="1" fontAlgn="auto" latinLnBrk="0" hangingPunct="1">
              <a:lnSpc>
                <a:spcPct val="100000"/>
              </a:lnSpc>
              <a:spcBef>
                <a:spcPts val="0"/>
              </a:spcBef>
              <a:spcAft>
                <a:spcPts val="0"/>
              </a:spcAft>
              <a:buClr>
                <a:srgbClr val="FFFFFF"/>
              </a:buClr>
              <a:buSzPts val="2000"/>
              <a:buFontTx/>
              <a:buNone/>
              <a:tabLst/>
              <a:defRPr/>
            </a:pPr>
            <a:r>
              <a:rPr lang="en-US" sz="2800" kern="0" noProof="0">
                <a:solidFill>
                  <a:prstClr val="black"/>
                </a:solidFill>
                <a:latin typeface="Century Gothic"/>
                <a:cs typeface="Arial"/>
                <a:sym typeface="Century Gothic"/>
              </a:rPr>
              <a:t>School Psychologist Ratios</a:t>
            </a:r>
            <a:endParaRPr kumimoji="0" lang="en-US" sz="2800" b="0" i="0" u="none" strike="noStrike" kern="0" cap="none" spc="0" normalizeH="0" baseline="0" noProof="0">
              <a:ln>
                <a:noFill/>
              </a:ln>
              <a:solidFill>
                <a:prstClr val="black"/>
              </a:solidFill>
              <a:effectLst/>
              <a:uLnTx/>
              <a:uFillTx/>
              <a:latin typeface="Arial"/>
              <a:cs typeface="Arial"/>
              <a:sym typeface="Arial"/>
            </a:endParaRPr>
          </a:p>
        </p:txBody>
      </p:sp>
      <p:sp>
        <p:nvSpPr>
          <p:cNvPr id="1349" name="Google Shape;1349;p42"/>
          <p:cNvSpPr txBox="1"/>
          <p:nvPr/>
        </p:nvSpPr>
        <p:spPr>
          <a:xfrm>
            <a:off x="4617303" y="3298808"/>
            <a:ext cx="2953104" cy="1415718"/>
          </a:xfrm>
          <a:prstGeom prst="rect">
            <a:avLst/>
          </a:prstGeom>
          <a:noFill/>
          <a:ln>
            <a:noFill/>
          </a:ln>
        </p:spPr>
        <p:txBody>
          <a:bodyPr spcFirstLastPara="1" wrap="square" lIns="121900" tIns="60933" rIns="121900" bIns="60933" anchor="t" anchorCtr="0">
            <a:spAutoFit/>
          </a:bodyPr>
          <a:lstStyle/>
          <a:p>
            <a:pPr marL="0" marR="0" lvl="0" indent="0" algn="ctr" defTabSz="1219170" rtl="0" eaLnBrk="1" fontAlgn="auto" latinLnBrk="0" hangingPunct="1">
              <a:lnSpc>
                <a:spcPct val="100000"/>
              </a:lnSpc>
              <a:spcBef>
                <a:spcPts val="0"/>
              </a:spcBef>
              <a:spcAft>
                <a:spcPts val="0"/>
              </a:spcAft>
              <a:buClr>
                <a:srgbClr val="FFFFFF"/>
              </a:buClr>
              <a:buSzPts val="2000"/>
              <a:buFontTx/>
              <a:buNone/>
              <a:tabLst/>
              <a:defRPr/>
            </a:pPr>
            <a:r>
              <a:rPr lang="en-US" sz="2800" kern="0">
                <a:solidFill>
                  <a:prstClr val="black"/>
                </a:solidFill>
                <a:cs typeface="Arial"/>
                <a:sym typeface="Arial"/>
              </a:rPr>
              <a:t>Mental Health Workforce Programs</a:t>
            </a:r>
            <a:endParaRPr kumimoji="0" lang="en-US" sz="2800" b="0" i="0" u="none" strike="noStrike" kern="0" cap="none" spc="0" normalizeH="0" baseline="0" noProof="0">
              <a:ln>
                <a:noFill/>
              </a:ln>
              <a:solidFill>
                <a:prstClr val="black"/>
              </a:solidFill>
              <a:effectLst/>
              <a:uLnTx/>
              <a:uFillTx/>
              <a:cs typeface="Arial"/>
              <a:sym typeface="Arial"/>
            </a:endParaRPr>
          </a:p>
        </p:txBody>
      </p:sp>
      <p:sp>
        <p:nvSpPr>
          <p:cNvPr id="1347" name="Google Shape;1347;p42"/>
          <p:cNvSpPr txBox="1"/>
          <p:nvPr/>
        </p:nvSpPr>
        <p:spPr>
          <a:xfrm>
            <a:off x="8450816" y="3514252"/>
            <a:ext cx="2615473" cy="984830"/>
          </a:xfrm>
          <a:prstGeom prst="rect">
            <a:avLst/>
          </a:prstGeom>
          <a:noFill/>
          <a:ln>
            <a:noFill/>
          </a:ln>
        </p:spPr>
        <p:txBody>
          <a:bodyPr spcFirstLastPara="1" wrap="square" lIns="121900" tIns="60933" rIns="121900" bIns="60933" anchor="t" anchorCtr="0">
            <a:spAutoFit/>
          </a:bodyPr>
          <a:lstStyle/>
          <a:p>
            <a:pPr lvl="0" algn="ctr" defTabSz="1219170">
              <a:buClr>
                <a:srgbClr val="FFFFFF"/>
              </a:buClr>
              <a:buSzPts val="2000"/>
              <a:defRPr/>
            </a:pPr>
            <a:r>
              <a:rPr lang="en-US" sz="2800" kern="0">
                <a:solidFill>
                  <a:prstClr val="black"/>
                </a:solidFill>
                <a:ea typeface="Century Gothic"/>
                <a:cs typeface="Century Gothic"/>
                <a:sym typeface="Century Gothic"/>
              </a:rPr>
              <a:t>Pipelines and Alternatives</a:t>
            </a:r>
            <a:endParaRPr lang="en-US" sz="2800" kern="0">
              <a:solidFill>
                <a:prstClr val="black"/>
              </a:solidFill>
              <a:latin typeface="Arial"/>
              <a:cs typeface="Arial"/>
              <a:sym typeface="Arial"/>
            </a:endParaRPr>
          </a:p>
        </p:txBody>
      </p:sp>
      <p:sp>
        <p:nvSpPr>
          <p:cNvPr id="1355" name="Google Shape;1355;p42">
            <a:extLst>
              <a:ext uri="{C183D7F6-B498-43B3-948B-1728B52AA6E4}">
                <adec:decorative xmlns:adec="http://schemas.microsoft.com/office/drawing/2017/decorative" val="1"/>
              </a:ext>
            </a:extLst>
          </p:cNvPr>
          <p:cNvSpPr/>
          <p:nvPr/>
        </p:nvSpPr>
        <p:spPr>
          <a:xfrm>
            <a:off x="4541393" y="2454782"/>
            <a:ext cx="3109215" cy="3109215"/>
          </a:xfrm>
          <a:prstGeom prst="ellipse">
            <a:avLst/>
          </a:prstGeom>
          <a:noFill/>
          <a:ln w="76200" cap="flat" cmpd="sng">
            <a:solidFill>
              <a:srgbClr val="B4539F"/>
            </a:solidFill>
            <a:prstDash val="solid"/>
            <a:miter lim="800000"/>
            <a:headEnd type="none" w="sm" len="sm"/>
            <a:tailEnd type="none" w="sm" len="sm"/>
          </a:ln>
        </p:spPr>
        <p:txBody>
          <a:bodyPr spcFirstLastPara="1" wrap="square" lIns="121900" tIns="60933" rIns="121900" bIns="60933" anchor="ctr" anchorCtr="0">
            <a:noAutofit/>
          </a:bodyPr>
          <a:lstStyle/>
          <a:p>
            <a:pPr marL="0" marR="0" lvl="0" indent="0" algn="ctr" defTabSz="1219170" rtl="0" eaLnBrk="1" fontAlgn="auto" latinLnBrk="0" hangingPunct="1">
              <a:lnSpc>
                <a:spcPct val="100000"/>
              </a:lnSpc>
              <a:spcBef>
                <a:spcPts val="0"/>
              </a:spcBef>
              <a:spcAft>
                <a:spcPts val="0"/>
              </a:spcAft>
              <a:buClr>
                <a:srgbClr val="FFFFFF"/>
              </a:buClr>
              <a:buSzPts val="1800"/>
              <a:buFontTx/>
              <a:buNone/>
              <a:tabLst/>
              <a:defRPr/>
            </a:pPr>
            <a:endParaRPr kumimoji="0" sz="2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354" name="Google Shape;1354;p42">
            <a:extLst>
              <a:ext uri="{C183D7F6-B498-43B3-948B-1728B52AA6E4}">
                <adec:decorative xmlns:adec="http://schemas.microsoft.com/office/drawing/2017/decorative" val="1"/>
              </a:ext>
            </a:extLst>
          </p:cNvPr>
          <p:cNvSpPr/>
          <p:nvPr/>
        </p:nvSpPr>
        <p:spPr>
          <a:xfrm>
            <a:off x="8203946" y="2421379"/>
            <a:ext cx="3109215" cy="3109215"/>
          </a:xfrm>
          <a:prstGeom prst="ellipse">
            <a:avLst/>
          </a:prstGeom>
          <a:noFill/>
          <a:ln w="76200" cap="flat" cmpd="sng">
            <a:solidFill>
              <a:srgbClr val="B4539F"/>
            </a:solidFill>
            <a:prstDash val="solid"/>
            <a:miter lim="800000"/>
            <a:headEnd type="none" w="sm" len="sm"/>
            <a:tailEnd type="none" w="sm" len="sm"/>
          </a:ln>
        </p:spPr>
        <p:txBody>
          <a:bodyPr spcFirstLastPara="1" wrap="square" lIns="121900" tIns="60933" rIns="121900" bIns="60933" anchor="ctr" anchorCtr="0">
            <a:noAutofit/>
          </a:bodyPr>
          <a:lstStyle/>
          <a:p>
            <a:pPr marL="0" marR="0" lvl="0" indent="0" algn="ctr" defTabSz="1219170" rtl="0" eaLnBrk="1" fontAlgn="auto" latinLnBrk="0" hangingPunct="1">
              <a:lnSpc>
                <a:spcPct val="100000"/>
              </a:lnSpc>
              <a:spcBef>
                <a:spcPts val="0"/>
              </a:spcBef>
              <a:spcAft>
                <a:spcPts val="0"/>
              </a:spcAft>
              <a:buClr>
                <a:srgbClr val="FFFFFF"/>
              </a:buClr>
              <a:buSzPts val="1800"/>
              <a:buFontTx/>
              <a:buNone/>
              <a:tabLst/>
              <a:defRPr/>
            </a:pPr>
            <a:endParaRPr kumimoji="0" sz="2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8" name="Google Shape;1291;p38">
            <a:extLst>
              <a:ext uri="{FF2B5EF4-FFF2-40B4-BE49-F238E27FC236}">
                <a16:creationId xmlns:a16="http://schemas.microsoft.com/office/drawing/2014/main" id="{7D902EC0-69FF-094F-835E-0C26BD92FF9C}"/>
              </a:ext>
              <a:ext uri="{C183D7F6-B498-43B3-948B-1728B52AA6E4}">
                <adec:decorative xmlns:adec="http://schemas.microsoft.com/office/drawing/2017/decorative" val="1"/>
              </a:ext>
            </a:extLst>
          </p:cNvPr>
          <p:cNvSpPr/>
          <p:nvPr/>
        </p:nvSpPr>
        <p:spPr>
          <a:xfrm>
            <a:off x="-121920" y="4960356"/>
            <a:ext cx="1328928" cy="1060704"/>
          </a:xfrm>
          <a:custGeom>
            <a:avLst/>
            <a:gdLst/>
            <a:ahLst/>
            <a:cxnLst/>
            <a:rect l="l" t="t" r="r" b="b"/>
            <a:pathLst>
              <a:path w="996696" h="795528" extrusionOk="0">
                <a:moveTo>
                  <a:pt x="0" y="795528"/>
                </a:moveTo>
                <a:lnTo>
                  <a:pt x="996696" y="0"/>
                </a:lnTo>
              </a:path>
            </a:pathLst>
          </a:custGeom>
          <a:noFill/>
          <a:ln w="76200" cap="flat" cmpd="sng">
            <a:solidFill>
              <a:srgbClr val="AC72A3">
                <a:alpha val="50000"/>
              </a:srgbClr>
            </a:solidFill>
            <a:prstDash val="solid"/>
            <a:miter lim="800000"/>
            <a:headEnd type="none" w="sm" len="sm"/>
            <a:tailEnd type="none" w="sm" len="sm"/>
          </a:ln>
        </p:spPr>
        <p:txBody>
          <a:bodyPr spcFirstLastPara="1" wrap="square" lIns="121900" tIns="60933" rIns="121900" bIns="60933" anchor="ctr" anchorCtr="0">
            <a:noAutofit/>
          </a:bodyPr>
          <a:lstStyle/>
          <a:p>
            <a:pPr marL="0" marR="0" lvl="0" indent="0" algn="ctr" defTabSz="1219170" rtl="0" eaLnBrk="1" fontAlgn="auto" latinLnBrk="0" hangingPunct="1">
              <a:lnSpc>
                <a:spcPct val="100000"/>
              </a:lnSpc>
              <a:spcBef>
                <a:spcPts val="0"/>
              </a:spcBef>
              <a:spcAft>
                <a:spcPts val="0"/>
              </a:spcAft>
              <a:buClr>
                <a:srgbClr val="FFFFFF"/>
              </a:buClr>
              <a:buSzPts val="1800"/>
              <a:buFontTx/>
              <a:buNone/>
              <a:tabLst/>
              <a:defRPr/>
            </a:pPr>
            <a:endParaRPr kumimoji="0" sz="2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0" name="Google Shape;1293;p38">
            <a:extLst>
              <a:ext uri="{FF2B5EF4-FFF2-40B4-BE49-F238E27FC236}">
                <a16:creationId xmlns:a16="http://schemas.microsoft.com/office/drawing/2014/main" id="{A90A8C3C-CD34-604B-B1B6-900D5E3E0FEA}"/>
              </a:ext>
              <a:ext uri="{C183D7F6-B498-43B3-948B-1728B52AA6E4}">
                <adec:decorative xmlns:adec="http://schemas.microsoft.com/office/drawing/2017/decorative" val="1"/>
              </a:ext>
            </a:extLst>
          </p:cNvPr>
          <p:cNvSpPr/>
          <p:nvPr/>
        </p:nvSpPr>
        <p:spPr>
          <a:xfrm rot="934531">
            <a:off x="11382701" y="597261"/>
            <a:ext cx="1487424" cy="2694432"/>
          </a:xfrm>
          <a:custGeom>
            <a:avLst/>
            <a:gdLst/>
            <a:ahLst/>
            <a:cxnLst/>
            <a:rect l="l" t="t" r="r" b="b"/>
            <a:pathLst>
              <a:path w="1115568" h="2020824" extrusionOk="0">
                <a:moveTo>
                  <a:pt x="0" y="2020824"/>
                </a:moveTo>
                <a:lnTo>
                  <a:pt x="1115568" y="0"/>
                </a:lnTo>
              </a:path>
            </a:pathLst>
          </a:custGeom>
          <a:noFill/>
          <a:ln w="76200" cap="flat" cmpd="sng">
            <a:solidFill>
              <a:srgbClr val="AC72A3">
                <a:alpha val="50000"/>
              </a:srgbClr>
            </a:solidFill>
            <a:prstDash val="solid"/>
            <a:miter lim="800000"/>
            <a:headEnd type="none" w="sm" len="sm"/>
            <a:tailEnd type="none" w="sm" len="sm"/>
          </a:ln>
        </p:spPr>
        <p:txBody>
          <a:bodyPr spcFirstLastPara="1" wrap="square" lIns="121900" tIns="60933" rIns="121900" bIns="60933" anchor="ctr" anchorCtr="0">
            <a:noAutofit/>
          </a:bodyPr>
          <a:lstStyle/>
          <a:p>
            <a:pPr marL="0" marR="0" lvl="0" indent="0" algn="ctr" defTabSz="1219170" rtl="0" eaLnBrk="1" fontAlgn="auto" latinLnBrk="0" hangingPunct="1">
              <a:lnSpc>
                <a:spcPct val="100000"/>
              </a:lnSpc>
              <a:spcBef>
                <a:spcPts val="0"/>
              </a:spcBef>
              <a:spcAft>
                <a:spcPts val="0"/>
              </a:spcAft>
              <a:buClr>
                <a:srgbClr val="FFFFFF"/>
              </a:buClr>
              <a:buSzPts val="1800"/>
              <a:buFontTx/>
              <a:buNone/>
              <a:tabLst/>
              <a:defRPr/>
            </a:pPr>
            <a:endParaRPr kumimoji="0" sz="24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3" name="Graphic 2" descr="Medical with solid fill">
            <a:extLst>
              <a:ext uri="{FF2B5EF4-FFF2-40B4-BE49-F238E27FC236}">
                <a16:creationId xmlns:a16="http://schemas.microsoft.com/office/drawing/2014/main" id="{4563445F-03EB-CB4A-B625-5EC1A399A87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236" y="110647"/>
            <a:ext cx="914400" cy="914400"/>
          </a:xfrm>
          <a:prstGeom prst="rect">
            <a:avLst/>
          </a:prstGeom>
        </p:spPr>
      </p:pic>
    </p:spTree>
    <p:extLst>
      <p:ext uri="{BB962C8B-B14F-4D97-AF65-F5344CB8AC3E}">
        <p14:creationId xmlns:p14="http://schemas.microsoft.com/office/powerpoint/2010/main" val="2037781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48"/>
                                        </p:tgtEl>
                                        <p:attrNameLst>
                                          <p:attrName>style.visibility</p:attrName>
                                        </p:attrNameLst>
                                      </p:cBhvr>
                                      <p:to>
                                        <p:strVal val="visible"/>
                                      </p:to>
                                    </p:set>
                                    <p:animEffect transition="in" filter="fade">
                                      <p:cBhvr>
                                        <p:cTn id="7" dur="500"/>
                                        <p:tgtEl>
                                          <p:spTgt spid="134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49"/>
                                        </p:tgtEl>
                                        <p:attrNameLst>
                                          <p:attrName>style.visibility</p:attrName>
                                        </p:attrNameLst>
                                      </p:cBhvr>
                                      <p:to>
                                        <p:strVal val="visible"/>
                                      </p:to>
                                    </p:set>
                                    <p:animEffect transition="in" filter="fade">
                                      <p:cBhvr>
                                        <p:cTn id="12" dur="500"/>
                                        <p:tgtEl>
                                          <p:spTgt spid="134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47"/>
                                        </p:tgtEl>
                                        <p:attrNameLst>
                                          <p:attrName>style.visibility</p:attrName>
                                        </p:attrNameLst>
                                      </p:cBhvr>
                                      <p:to>
                                        <p:strVal val="visible"/>
                                      </p:to>
                                    </p:set>
                                    <p:animEffect transition="in" filter="fade">
                                      <p:cBhvr>
                                        <p:cTn id="17" dur="500"/>
                                        <p:tgtEl>
                                          <p:spTgt spid="13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A7481B0-FDD5-9CC2-F852-2773FAA0BE0E}"/>
              </a:ext>
            </a:extLst>
          </p:cNvPr>
          <p:cNvSpPr>
            <a:spLocks noGrp="1"/>
          </p:cNvSpPr>
          <p:nvPr>
            <p:ph type="title"/>
          </p:nvPr>
        </p:nvSpPr>
        <p:spPr>
          <a:xfrm>
            <a:off x="0" y="3302000"/>
            <a:ext cx="3990753" cy="2169160"/>
          </a:xfrm>
        </p:spPr>
        <p:txBody>
          <a:bodyPr>
            <a:normAutofit/>
          </a:bodyPr>
          <a:lstStyle/>
          <a:p>
            <a:r>
              <a:rPr lang="en-US"/>
              <a:t>Delaware</a:t>
            </a:r>
          </a:p>
        </p:txBody>
      </p:sp>
      <p:sp>
        <p:nvSpPr>
          <p:cNvPr id="4" name="Text Placeholder 2">
            <a:extLst>
              <a:ext uri="{FF2B5EF4-FFF2-40B4-BE49-F238E27FC236}">
                <a16:creationId xmlns:a16="http://schemas.microsoft.com/office/drawing/2014/main" id="{DF06A6E4-AA5B-ADB2-D174-2573D79C668F}"/>
              </a:ext>
            </a:extLst>
          </p:cNvPr>
          <p:cNvSpPr txBox="1">
            <a:spLocks/>
          </p:cNvSpPr>
          <p:nvPr/>
        </p:nvSpPr>
        <p:spPr>
          <a:xfrm>
            <a:off x="4572000" y="469900"/>
            <a:ext cx="6921910" cy="5854700"/>
          </a:xfrm>
          <a:prstGeom prst="rect">
            <a:avLst/>
          </a:prstGeom>
        </p:spPr>
        <p:txBody>
          <a:bodyPr vert="horz" lIns="91440" tIns="45720" rIns="91440" bIns="45720" rtlCol="0" anchor="ctr">
            <a:noAutofit/>
          </a:bodyPr>
          <a:lstStyle>
            <a:lvl1pPr marL="0" indent="0" algn="l" defTabSz="914400" rtl="0" eaLnBrk="1" latinLnBrk="0" hangingPunct="1">
              <a:lnSpc>
                <a:spcPct val="100000"/>
              </a:lnSpc>
              <a:spcBef>
                <a:spcPts val="1600"/>
              </a:spcBef>
              <a:buFont typeface="Arial" panose="020B0604020202020204" pitchFamily="34" charset="0"/>
              <a:buNone/>
              <a:defRPr sz="2800" kern="1200" baseline="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b="1"/>
              <a:t>Delaware: </a:t>
            </a:r>
            <a:r>
              <a:rPr lang="en-US" sz="3600"/>
              <a:t>H.B. 200 establishes a mental health services unit and targets recommended ratios of health professionals. </a:t>
            </a:r>
          </a:p>
        </p:txBody>
      </p:sp>
      <p:sp>
        <p:nvSpPr>
          <p:cNvPr id="6" name="Freeform 55">
            <a:extLst>
              <a:ext uri="{FF2B5EF4-FFF2-40B4-BE49-F238E27FC236}">
                <a16:creationId xmlns:a16="http://schemas.microsoft.com/office/drawing/2014/main" id="{BA7A096C-E4AD-60EB-93A5-2556047A6888}"/>
              </a:ext>
              <a:ext uri="{C183D7F6-B498-43B3-948B-1728B52AA6E4}">
                <adec:decorative xmlns:adec="http://schemas.microsoft.com/office/drawing/2017/decorative" val="1"/>
              </a:ext>
            </a:extLst>
          </p:cNvPr>
          <p:cNvSpPr>
            <a:spLocks noChangeAspect="1"/>
          </p:cNvSpPr>
          <p:nvPr/>
        </p:nvSpPr>
        <p:spPr bwMode="auto">
          <a:xfrm rot="1013579">
            <a:off x="1229006" y="1526470"/>
            <a:ext cx="1532739" cy="2120913"/>
          </a:xfrm>
          <a:custGeom>
            <a:avLst/>
            <a:gdLst>
              <a:gd name="T0" fmla="*/ 64 w 438"/>
              <a:gd name="T1" fmla="*/ 107 h 605"/>
              <a:gd name="T2" fmla="*/ 78 w 438"/>
              <a:gd name="T3" fmla="*/ 105 h 605"/>
              <a:gd name="T4" fmla="*/ 83 w 438"/>
              <a:gd name="T5" fmla="*/ 79 h 605"/>
              <a:gd name="T6" fmla="*/ 66 w 438"/>
              <a:gd name="T7" fmla="*/ 62 h 605"/>
              <a:gd name="T8" fmla="*/ 49 w 438"/>
              <a:gd name="T9" fmla="*/ 49 h 605"/>
              <a:gd name="T10" fmla="*/ 33 w 438"/>
              <a:gd name="T11" fmla="*/ 31 h 605"/>
              <a:gd name="T12" fmla="*/ 22 w 438"/>
              <a:gd name="T13" fmla="*/ 0 h 605"/>
              <a:gd name="T14" fmla="*/ 0 w 438"/>
              <a:gd name="T15" fmla="*/ 2 h 605"/>
              <a:gd name="T16" fmla="*/ 7 w 438"/>
              <a:gd name="T17" fmla="*/ 19 h 605"/>
              <a:gd name="T18" fmla="*/ 15 w 438"/>
              <a:gd name="T19" fmla="*/ 33 h 605"/>
              <a:gd name="T20" fmla="*/ 19 w 438"/>
              <a:gd name="T21" fmla="*/ 52 h 605"/>
              <a:gd name="T22" fmla="*/ 26 w 438"/>
              <a:gd name="T23" fmla="*/ 63 h 605"/>
              <a:gd name="T24" fmla="*/ 31 w 438"/>
              <a:gd name="T25" fmla="*/ 82 h 605"/>
              <a:gd name="T26" fmla="*/ 40 w 438"/>
              <a:gd name="T27" fmla="*/ 104 h 605"/>
              <a:gd name="T28" fmla="*/ 45 w 438"/>
              <a:gd name="T29" fmla="*/ 115 h 605"/>
              <a:gd name="T30" fmla="*/ 64 w 438"/>
              <a:gd name="T31" fmla="*/ 107 h 60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38" h="605">
                <a:moveTo>
                  <a:pt x="336" y="563"/>
                </a:moveTo>
                <a:lnTo>
                  <a:pt x="410" y="552"/>
                </a:lnTo>
                <a:lnTo>
                  <a:pt x="438" y="415"/>
                </a:lnTo>
                <a:lnTo>
                  <a:pt x="348" y="325"/>
                </a:lnTo>
                <a:lnTo>
                  <a:pt x="258" y="258"/>
                </a:lnTo>
                <a:lnTo>
                  <a:pt x="174" y="162"/>
                </a:lnTo>
                <a:lnTo>
                  <a:pt x="117" y="0"/>
                </a:lnTo>
                <a:lnTo>
                  <a:pt x="0" y="12"/>
                </a:lnTo>
                <a:lnTo>
                  <a:pt x="35" y="101"/>
                </a:lnTo>
                <a:lnTo>
                  <a:pt x="78" y="176"/>
                </a:lnTo>
                <a:lnTo>
                  <a:pt x="102" y="272"/>
                </a:lnTo>
                <a:lnTo>
                  <a:pt x="137" y="333"/>
                </a:lnTo>
                <a:lnTo>
                  <a:pt x="164" y="432"/>
                </a:lnTo>
                <a:lnTo>
                  <a:pt x="210" y="549"/>
                </a:lnTo>
                <a:lnTo>
                  <a:pt x="240" y="605"/>
                </a:lnTo>
                <a:lnTo>
                  <a:pt x="336" y="563"/>
                </a:lnTo>
                <a:close/>
              </a:path>
            </a:pathLst>
          </a:custGeom>
          <a:solidFill>
            <a:sysClr val="window" lastClr="FFFFFF">
              <a:lumMod val="85000"/>
            </a:sys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a typeface="Century Gothic" charset="0"/>
              <a:cs typeface="Century Gothic" charset="0"/>
            </a:endParaRPr>
          </a:p>
        </p:txBody>
      </p:sp>
    </p:spTree>
    <p:extLst>
      <p:ext uri="{BB962C8B-B14F-4D97-AF65-F5344CB8AC3E}">
        <p14:creationId xmlns:p14="http://schemas.microsoft.com/office/powerpoint/2010/main" val="2691419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A7481B0-FDD5-9CC2-F852-2773FAA0BE0E}"/>
              </a:ext>
            </a:extLst>
          </p:cNvPr>
          <p:cNvSpPr>
            <a:spLocks noGrp="1"/>
          </p:cNvSpPr>
          <p:nvPr>
            <p:ph type="title"/>
          </p:nvPr>
        </p:nvSpPr>
        <p:spPr>
          <a:xfrm>
            <a:off x="0" y="3302000"/>
            <a:ext cx="3990753" cy="2169160"/>
          </a:xfrm>
        </p:spPr>
        <p:txBody>
          <a:bodyPr>
            <a:normAutofit/>
          </a:bodyPr>
          <a:lstStyle/>
          <a:p>
            <a:r>
              <a:rPr lang="en-US"/>
              <a:t>Virginia</a:t>
            </a:r>
          </a:p>
        </p:txBody>
      </p:sp>
      <p:sp>
        <p:nvSpPr>
          <p:cNvPr id="4" name="Text Placeholder 2">
            <a:extLst>
              <a:ext uri="{FF2B5EF4-FFF2-40B4-BE49-F238E27FC236}">
                <a16:creationId xmlns:a16="http://schemas.microsoft.com/office/drawing/2014/main" id="{DF06A6E4-AA5B-ADB2-D174-2573D79C668F}"/>
              </a:ext>
            </a:extLst>
          </p:cNvPr>
          <p:cNvSpPr txBox="1">
            <a:spLocks/>
          </p:cNvSpPr>
          <p:nvPr/>
        </p:nvSpPr>
        <p:spPr>
          <a:xfrm>
            <a:off x="4572000" y="469900"/>
            <a:ext cx="6921910" cy="5854700"/>
          </a:xfrm>
          <a:prstGeom prst="rect">
            <a:avLst/>
          </a:prstGeom>
        </p:spPr>
        <p:txBody>
          <a:bodyPr vert="horz" lIns="91440" tIns="45720" rIns="91440" bIns="45720" rtlCol="0" anchor="ctr">
            <a:noAutofit/>
          </a:bodyPr>
          <a:lstStyle>
            <a:lvl1pPr marL="0" indent="0" algn="l" defTabSz="914400" rtl="0" eaLnBrk="1" latinLnBrk="0" hangingPunct="1">
              <a:lnSpc>
                <a:spcPct val="100000"/>
              </a:lnSpc>
              <a:spcBef>
                <a:spcPts val="1600"/>
              </a:spcBef>
              <a:buFont typeface="Arial" panose="020B0604020202020204" pitchFamily="34" charset="0"/>
              <a:buNone/>
              <a:defRPr sz="2800" kern="1200" baseline="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b="1"/>
              <a:t>Virginia: </a:t>
            </a:r>
            <a:r>
              <a:rPr lang="en-US" sz="3600"/>
              <a:t>H.B. 2124 allows districts to hire clinical psychologists on a provisional license. </a:t>
            </a:r>
          </a:p>
        </p:txBody>
      </p:sp>
      <p:sp>
        <p:nvSpPr>
          <p:cNvPr id="3" name="Freeform 52">
            <a:extLst>
              <a:ext uri="{FF2B5EF4-FFF2-40B4-BE49-F238E27FC236}">
                <a16:creationId xmlns:a16="http://schemas.microsoft.com/office/drawing/2014/main" id="{D3458EF9-C3CA-3578-1CF4-179359D31D1D}"/>
              </a:ext>
              <a:ext uri="{C183D7F6-B498-43B3-948B-1728B52AA6E4}">
                <adec:decorative xmlns:adec="http://schemas.microsoft.com/office/drawing/2017/decorative" val="1"/>
              </a:ext>
            </a:extLst>
          </p:cNvPr>
          <p:cNvSpPr>
            <a:spLocks noChangeAspect="1"/>
          </p:cNvSpPr>
          <p:nvPr/>
        </p:nvSpPr>
        <p:spPr bwMode="auto">
          <a:xfrm rot="930635">
            <a:off x="1048544" y="2272778"/>
            <a:ext cx="1953320" cy="1434740"/>
          </a:xfrm>
          <a:custGeom>
            <a:avLst/>
            <a:gdLst>
              <a:gd name="T0" fmla="*/ 10 w 2495"/>
              <a:gd name="T1" fmla="*/ 256 h 1836"/>
              <a:gd name="T2" fmla="*/ 35 w 2495"/>
              <a:gd name="T3" fmla="*/ 274 h 1836"/>
              <a:gd name="T4" fmla="*/ 55 w 2495"/>
              <a:gd name="T5" fmla="*/ 272 h 1836"/>
              <a:gd name="T6" fmla="*/ 68 w 2495"/>
              <a:gd name="T7" fmla="*/ 288 h 1836"/>
              <a:gd name="T8" fmla="*/ 82 w 2495"/>
              <a:gd name="T9" fmla="*/ 292 h 1836"/>
              <a:gd name="T10" fmla="*/ 97 w 2495"/>
              <a:gd name="T11" fmla="*/ 277 h 1836"/>
              <a:gd name="T12" fmla="*/ 127 w 2495"/>
              <a:gd name="T13" fmla="*/ 262 h 1836"/>
              <a:gd name="T14" fmla="*/ 161 w 2495"/>
              <a:gd name="T15" fmla="*/ 247 h 1836"/>
              <a:gd name="T16" fmla="*/ 167 w 2495"/>
              <a:gd name="T17" fmla="*/ 228 h 1836"/>
              <a:gd name="T18" fmla="*/ 162 w 2495"/>
              <a:gd name="T19" fmla="*/ 205 h 1836"/>
              <a:gd name="T20" fmla="*/ 179 w 2495"/>
              <a:gd name="T21" fmla="*/ 166 h 1836"/>
              <a:gd name="T22" fmla="*/ 202 w 2495"/>
              <a:gd name="T23" fmla="*/ 148 h 1836"/>
              <a:gd name="T24" fmla="*/ 229 w 2495"/>
              <a:gd name="T25" fmla="*/ 102 h 1836"/>
              <a:gd name="T26" fmla="*/ 255 w 2495"/>
              <a:gd name="T27" fmla="*/ 60 h 1836"/>
              <a:gd name="T28" fmla="*/ 262 w 2495"/>
              <a:gd name="T29" fmla="*/ 34 h 1836"/>
              <a:gd name="T30" fmla="*/ 272 w 2495"/>
              <a:gd name="T31" fmla="*/ 22 h 1836"/>
              <a:gd name="T32" fmla="*/ 297 w 2495"/>
              <a:gd name="T33" fmla="*/ 20 h 1836"/>
              <a:gd name="T34" fmla="*/ 315 w 2495"/>
              <a:gd name="T35" fmla="*/ 0 h 1836"/>
              <a:gd name="T36" fmla="*/ 339 w 2495"/>
              <a:gd name="T37" fmla="*/ 11 h 1836"/>
              <a:gd name="T38" fmla="*/ 340 w 2495"/>
              <a:gd name="T39" fmla="*/ 16 h 1836"/>
              <a:gd name="T40" fmla="*/ 340 w 2495"/>
              <a:gd name="T41" fmla="*/ 21 h 1836"/>
              <a:gd name="T42" fmla="*/ 338 w 2495"/>
              <a:gd name="T43" fmla="*/ 37 h 1836"/>
              <a:gd name="T44" fmla="*/ 350 w 2495"/>
              <a:gd name="T45" fmla="*/ 57 h 1836"/>
              <a:gd name="T46" fmla="*/ 407 w 2495"/>
              <a:gd name="T47" fmla="*/ 91 h 1836"/>
              <a:gd name="T48" fmla="*/ 431 w 2495"/>
              <a:gd name="T49" fmla="*/ 87 h 1836"/>
              <a:gd name="T50" fmla="*/ 452 w 2495"/>
              <a:gd name="T51" fmla="*/ 108 h 1836"/>
              <a:gd name="T52" fmla="*/ 447 w 2495"/>
              <a:gd name="T53" fmla="*/ 119 h 1836"/>
              <a:gd name="T54" fmla="*/ 424 w 2495"/>
              <a:gd name="T55" fmla="*/ 108 h 1836"/>
              <a:gd name="T56" fmla="*/ 418 w 2495"/>
              <a:gd name="T57" fmla="*/ 131 h 1836"/>
              <a:gd name="T58" fmla="*/ 458 w 2495"/>
              <a:gd name="T59" fmla="*/ 142 h 1836"/>
              <a:gd name="T60" fmla="*/ 464 w 2495"/>
              <a:gd name="T61" fmla="*/ 171 h 1836"/>
              <a:gd name="T62" fmla="*/ 447 w 2495"/>
              <a:gd name="T63" fmla="*/ 188 h 1836"/>
              <a:gd name="T64" fmla="*/ 482 w 2495"/>
              <a:gd name="T65" fmla="*/ 193 h 1836"/>
              <a:gd name="T66" fmla="*/ 499 w 2495"/>
              <a:gd name="T67" fmla="*/ 193 h 1836"/>
              <a:gd name="T68" fmla="*/ 493 w 2495"/>
              <a:gd name="T69" fmla="*/ 217 h 1836"/>
              <a:gd name="T70" fmla="*/ 457 w 2495"/>
              <a:gd name="T71" fmla="*/ 234 h 1836"/>
              <a:gd name="T72" fmla="*/ 414 w 2495"/>
              <a:gd name="T73" fmla="*/ 240 h 1836"/>
              <a:gd name="T74" fmla="*/ 255 w 2495"/>
              <a:gd name="T75" fmla="*/ 287 h 1836"/>
              <a:gd name="T76" fmla="*/ 181 w 2495"/>
              <a:gd name="T77" fmla="*/ 318 h 1836"/>
              <a:gd name="T78" fmla="*/ 80 w 2495"/>
              <a:gd name="T79" fmla="*/ 346 h 1836"/>
              <a:gd name="T80" fmla="*/ 54 w 2495"/>
              <a:gd name="T81" fmla="*/ 359 h 1836"/>
              <a:gd name="T82" fmla="*/ 7 w 2495"/>
              <a:gd name="T83" fmla="*/ 367 h 1836"/>
              <a:gd name="T84" fmla="*/ 11 w 2495"/>
              <a:gd name="T85" fmla="*/ 350 h 1836"/>
              <a:gd name="T86" fmla="*/ 0 w 2495"/>
              <a:gd name="T87" fmla="*/ 324 h 1836"/>
              <a:gd name="T88" fmla="*/ 12 w 2495"/>
              <a:gd name="T89" fmla="*/ 303 h 1836"/>
              <a:gd name="T90" fmla="*/ 13 w 2495"/>
              <a:gd name="T91" fmla="*/ 280 h 1836"/>
              <a:gd name="T92" fmla="*/ 10 w 2495"/>
              <a:gd name="T93" fmla="*/ 256 h 18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495" h="1836">
                <a:moveTo>
                  <a:pt x="51" y="1279"/>
                </a:moveTo>
                <a:lnTo>
                  <a:pt x="175" y="1371"/>
                </a:lnTo>
                <a:lnTo>
                  <a:pt x="277" y="1363"/>
                </a:lnTo>
                <a:lnTo>
                  <a:pt x="339" y="1440"/>
                </a:lnTo>
                <a:lnTo>
                  <a:pt x="411" y="1462"/>
                </a:lnTo>
                <a:lnTo>
                  <a:pt x="486" y="1386"/>
                </a:lnTo>
                <a:lnTo>
                  <a:pt x="637" y="1310"/>
                </a:lnTo>
                <a:lnTo>
                  <a:pt x="804" y="1234"/>
                </a:lnTo>
                <a:lnTo>
                  <a:pt x="835" y="1143"/>
                </a:lnTo>
                <a:lnTo>
                  <a:pt x="811" y="1026"/>
                </a:lnTo>
                <a:lnTo>
                  <a:pt x="895" y="831"/>
                </a:lnTo>
                <a:lnTo>
                  <a:pt x="1010" y="740"/>
                </a:lnTo>
                <a:lnTo>
                  <a:pt x="1146" y="512"/>
                </a:lnTo>
                <a:lnTo>
                  <a:pt x="1275" y="299"/>
                </a:lnTo>
                <a:lnTo>
                  <a:pt x="1312" y="170"/>
                </a:lnTo>
                <a:lnTo>
                  <a:pt x="1358" y="109"/>
                </a:lnTo>
                <a:lnTo>
                  <a:pt x="1487" y="102"/>
                </a:lnTo>
                <a:lnTo>
                  <a:pt x="1574" y="0"/>
                </a:lnTo>
                <a:lnTo>
                  <a:pt x="1694" y="56"/>
                </a:lnTo>
                <a:lnTo>
                  <a:pt x="1698" y="78"/>
                </a:lnTo>
                <a:lnTo>
                  <a:pt x="1698" y="106"/>
                </a:lnTo>
                <a:lnTo>
                  <a:pt x="1692" y="185"/>
                </a:lnTo>
                <a:lnTo>
                  <a:pt x="1751" y="284"/>
                </a:lnTo>
                <a:lnTo>
                  <a:pt x="2034" y="455"/>
                </a:lnTo>
                <a:lnTo>
                  <a:pt x="2154" y="436"/>
                </a:lnTo>
                <a:lnTo>
                  <a:pt x="2262" y="540"/>
                </a:lnTo>
                <a:lnTo>
                  <a:pt x="2233" y="597"/>
                </a:lnTo>
                <a:lnTo>
                  <a:pt x="2119" y="540"/>
                </a:lnTo>
                <a:lnTo>
                  <a:pt x="2091" y="654"/>
                </a:lnTo>
                <a:lnTo>
                  <a:pt x="2290" y="711"/>
                </a:lnTo>
                <a:lnTo>
                  <a:pt x="2319" y="853"/>
                </a:lnTo>
                <a:lnTo>
                  <a:pt x="2233" y="940"/>
                </a:lnTo>
                <a:lnTo>
                  <a:pt x="2412" y="968"/>
                </a:lnTo>
                <a:lnTo>
                  <a:pt x="2495" y="968"/>
                </a:lnTo>
                <a:lnTo>
                  <a:pt x="2467" y="1088"/>
                </a:lnTo>
                <a:lnTo>
                  <a:pt x="2285" y="1173"/>
                </a:lnTo>
                <a:lnTo>
                  <a:pt x="2072" y="1199"/>
                </a:lnTo>
                <a:lnTo>
                  <a:pt x="1273" y="1436"/>
                </a:lnTo>
                <a:lnTo>
                  <a:pt x="904" y="1593"/>
                </a:lnTo>
                <a:lnTo>
                  <a:pt x="402" y="1733"/>
                </a:lnTo>
                <a:lnTo>
                  <a:pt x="268" y="1794"/>
                </a:lnTo>
                <a:lnTo>
                  <a:pt x="34" y="1836"/>
                </a:lnTo>
                <a:lnTo>
                  <a:pt x="54" y="1753"/>
                </a:lnTo>
                <a:lnTo>
                  <a:pt x="0" y="1620"/>
                </a:lnTo>
                <a:lnTo>
                  <a:pt x="58" y="1517"/>
                </a:lnTo>
                <a:lnTo>
                  <a:pt x="66" y="1400"/>
                </a:lnTo>
                <a:lnTo>
                  <a:pt x="51" y="1279"/>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Century Gothic" charset="0"/>
              <a:ea typeface="Century Gothic" charset="0"/>
              <a:cs typeface="Century Gothic" charset="0"/>
            </a:endParaRPr>
          </a:p>
        </p:txBody>
      </p:sp>
    </p:spTree>
    <p:extLst>
      <p:ext uri="{BB962C8B-B14F-4D97-AF65-F5344CB8AC3E}">
        <p14:creationId xmlns:p14="http://schemas.microsoft.com/office/powerpoint/2010/main" val="181028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311"/>
        <p:cNvGrpSpPr/>
        <p:nvPr/>
      </p:nvGrpSpPr>
      <p:grpSpPr>
        <a:xfrm>
          <a:off x="0" y="0"/>
          <a:ext cx="0" cy="0"/>
          <a:chOff x="0" y="0"/>
          <a:chExt cx="0" cy="0"/>
        </a:xfrm>
      </p:grpSpPr>
      <p:sp>
        <p:nvSpPr>
          <p:cNvPr id="14" name="Google Shape;1285;p38">
            <a:extLst>
              <a:ext uri="{FF2B5EF4-FFF2-40B4-BE49-F238E27FC236}">
                <a16:creationId xmlns:a16="http://schemas.microsoft.com/office/drawing/2014/main" id="{097CAE03-EEDD-BF42-B550-034EA4D7D092}"/>
              </a:ext>
              <a:ext uri="{C183D7F6-B498-43B3-948B-1728B52AA6E4}">
                <adec:decorative xmlns:adec="http://schemas.microsoft.com/office/drawing/2017/decorative" val="1"/>
              </a:ext>
            </a:extLst>
          </p:cNvPr>
          <p:cNvSpPr/>
          <p:nvPr/>
        </p:nvSpPr>
        <p:spPr>
          <a:xfrm>
            <a:off x="4942953" y="2042404"/>
            <a:ext cx="3109215" cy="3109215"/>
          </a:xfrm>
          <a:prstGeom prst="ellipse">
            <a:avLst/>
          </a:prstGeom>
          <a:solidFill>
            <a:schemeClr val="bg1">
              <a:alpha val="11000"/>
            </a:schemeClr>
          </a:solidFill>
          <a:ln w="76200" cap="flat" cmpd="sng">
            <a:solidFill>
              <a:srgbClr val="97478A"/>
            </a:solidFill>
            <a:prstDash val="solid"/>
            <a:miter lim="800000"/>
            <a:headEnd type="none" w="sm" len="sm"/>
            <a:tailEnd type="none" w="sm" len="sm"/>
          </a:ln>
        </p:spPr>
        <p:txBody>
          <a:bodyPr spcFirstLastPara="1" wrap="square" lIns="121900" tIns="60933" rIns="121900" bIns="60933" anchor="ctr" anchorCtr="0">
            <a:noAutofit/>
          </a:bodyPr>
          <a:lstStyle/>
          <a:p>
            <a:pPr algn="ctr" defTabSz="1219170">
              <a:buClr>
                <a:srgbClr val="FFFFFF"/>
              </a:buClr>
              <a:buSzPts val="1800"/>
              <a:defRPr/>
            </a:pPr>
            <a:endParaRPr sz="2400" kern="0">
              <a:solidFill>
                <a:srgbClr val="FFFFFF"/>
              </a:solidFill>
              <a:latin typeface="Calibri"/>
              <a:ea typeface="Calibri"/>
              <a:cs typeface="Calibri"/>
              <a:sym typeface="Calibri"/>
            </a:endParaRPr>
          </a:p>
        </p:txBody>
      </p:sp>
      <p:sp>
        <p:nvSpPr>
          <p:cNvPr id="1322" name="Google Shape;1322;p40">
            <a:extLst>
              <a:ext uri="{C183D7F6-B498-43B3-948B-1728B52AA6E4}">
                <adec:decorative xmlns:adec="http://schemas.microsoft.com/office/drawing/2017/decorative" val="1"/>
              </a:ext>
            </a:extLst>
          </p:cNvPr>
          <p:cNvSpPr/>
          <p:nvPr/>
        </p:nvSpPr>
        <p:spPr>
          <a:xfrm>
            <a:off x="-2" y="0"/>
            <a:ext cx="7678059" cy="1274024"/>
          </a:xfrm>
          <a:prstGeom prst="rect">
            <a:avLst/>
          </a:prstGeom>
          <a:solidFill>
            <a:srgbClr val="97478A"/>
          </a:solidFill>
          <a:ln>
            <a:noFill/>
          </a:ln>
        </p:spPr>
        <p:txBody>
          <a:bodyPr spcFirstLastPara="1" wrap="square" lIns="121900" tIns="60933" rIns="121900" bIns="60933" anchor="ctr" anchorCtr="0">
            <a:noAutofit/>
          </a:bodyPr>
          <a:lstStyle/>
          <a:p>
            <a:pPr algn="ctr" defTabSz="1219170">
              <a:buClr>
                <a:srgbClr val="FFFFFF"/>
              </a:buClr>
              <a:buSzPts val="1800"/>
              <a:defRPr/>
            </a:pPr>
            <a:endParaRPr sz="2400" kern="0">
              <a:solidFill>
                <a:srgbClr val="FFFFFF"/>
              </a:solidFill>
              <a:latin typeface="Calibri"/>
              <a:ea typeface="Calibri"/>
              <a:cs typeface="Calibri"/>
              <a:sym typeface="Calibri"/>
            </a:endParaRPr>
          </a:p>
        </p:txBody>
      </p:sp>
      <p:sp>
        <p:nvSpPr>
          <p:cNvPr id="1312" name="Google Shape;1312;p40"/>
          <p:cNvSpPr txBox="1">
            <a:spLocks noGrp="1"/>
          </p:cNvSpPr>
          <p:nvPr>
            <p:ph type="title"/>
          </p:nvPr>
        </p:nvSpPr>
        <p:spPr>
          <a:xfrm>
            <a:off x="1215741" y="373044"/>
            <a:ext cx="7454428" cy="515168"/>
          </a:xfrm>
          <a:prstGeom prst="rect">
            <a:avLst/>
          </a:prstGeom>
          <a:noFill/>
          <a:ln>
            <a:noFill/>
          </a:ln>
        </p:spPr>
        <p:txBody>
          <a:bodyPr spcFirstLastPara="1" vert="horz" wrap="square" lIns="121900" tIns="60933" rIns="121900" bIns="60933" rtlCol="0" anchor="ctr" anchorCtr="0">
            <a:noAutofit/>
          </a:bodyPr>
          <a:lstStyle/>
          <a:p>
            <a:pPr>
              <a:spcBef>
                <a:spcPts val="0"/>
              </a:spcBef>
              <a:buClr>
                <a:schemeClr val="lt1"/>
              </a:buClr>
              <a:buSzPts val="3300"/>
            </a:pPr>
            <a:r>
              <a:rPr lang="en-US" sz="4000">
                <a:solidFill>
                  <a:schemeClr val="bg1"/>
                </a:solidFill>
              </a:rPr>
              <a:t>Other Wellbeing Trends</a:t>
            </a:r>
            <a:endParaRPr sz="4000">
              <a:solidFill>
                <a:schemeClr val="bg1"/>
              </a:solidFill>
            </a:endParaRPr>
          </a:p>
        </p:txBody>
      </p:sp>
      <p:sp>
        <p:nvSpPr>
          <p:cNvPr id="1313" name="Google Shape;1313;p40"/>
          <p:cNvSpPr txBox="1"/>
          <p:nvPr/>
        </p:nvSpPr>
        <p:spPr>
          <a:xfrm>
            <a:off x="203200" y="6416675"/>
            <a:ext cx="2534920" cy="365125"/>
          </a:xfrm>
          <a:prstGeom prst="rect">
            <a:avLst/>
          </a:prstGeom>
          <a:noFill/>
          <a:ln>
            <a:noFill/>
          </a:ln>
        </p:spPr>
        <p:txBody>
          <a:bodyPr spcFirstLastPara="1" wrap="square" lIns="121900" tIns="60933" rIns="121900" bIns="60933" anchor="t" anchorCtr="0">
            <a:noAutofit/>
          </a:bodyPr>
          <a:lstStyle/>
          <a:p>
            <a:pPr defTabSz="1219170">
              <a:buClr>
                <a:srgbClr val="FFFFFF"/>
              </a:buClr>
              <a:buSzPts val="750"/>
              <a:defRPr/>
            </a:pPr>
            <a:r>
              <a:rPr lang="en-US" sz="1000" kern="0" err="1">
                <a:solidFill>
                  <a:schemeClr val="bg2">
                    <a:lumMod val="50000"/>
                  </a:schemeClr>
                </a:solidFill>
                <a:latin typeface="Century Gothic"/>
                <a:ea typeface="Century Gothic"/>
                <a:cs typeface="Century Gothic"/>
                <a:sym typeface="Century Gothic"/>
              </a:rPr>
              <a:t>ecs.org</a:t>
            </a:r>
            <a:r>
              <a:rPr lang="en-US" sz="1000" kern="0">
                <a:solidFill>
                  <a:schemeClr val="bg2">
                    <a:lumMod val="50000"/>
                  </a:schemeClr>
                </a:solidFill>
                <a:latin typeface="Century Gothic"/>
                <a:ea typeface="Century Gothic"/>
                <a:cs typeface="Century Gothic"/>
                <a:sym typeface="Century Gothic"/>
              </a:rPr>
              <a:t>    |    @</a:t>
            </a:r>
            <a:r>
              <a:rPr lang="en-US" sz="1000" kern="0" err="1">
                <a:solidFill>
                  <a:schemeClr val="bg2">
                    <a:lumMod val="50000"/>
                  </a:schemeClr>
                </a:solidFill>
                <a:latin typeface="Century Gothic"/>
                <a:ea typeface="Century Gothic"/>
                <a:cs typeface="Century Gothic"/>
                <a:sym typeface="Century Gothic"/>
              </a:rPr>
              <a:t>EdCommission</a:t>
            </a:r>
            <a:endParaRPr sz="1000" kern="0">
              <a:solidFill>
                <a:schemeClr val="bg2">
                  <a:lumMod val="50000"/>
                </a:schemeClr>
              </a:solidFill>
              <a:latin typeface="Century Gothic"/>
              <a:ea typeface="Century Gothic"/>
              <a:cs typeface="Century Gothic"/>
              <a:sym typeface="Century Gothic"/>
            </a:endParaRPr>
          </a:p>
        </p:txBody>
      </p:sp>
      <p:sp>
        <p:nvSpPr>
          <p:cNvPr id="1317" name="Google Shape;1317;p40"/>
          <p:cNvSpPr txBox="1"/>
          <p:nvPr/>
        </p:nvSpPr>
        <p:spPr>
          <a:xfrm>
            <a:off x="5078187" y="2919833"/>
            <a:ext cx="2838747" cy="1354355"/>
          </a:xfrm>
          <a:prstGeom prst="rect">
            <a:avLst/>
          </a:prstGeom>
          <a:noFill/>
          <a:ln>
            <a:noFill/>
          </a:ln>
        </p:spPr>
        <p:txBody>
          <a:bodyPr spcFirstLastPara="1" wrap="square" lIns="121900" tIns="60933" rIns="121900" bIns="60933" anchor="t" anchorCtr="0">
            <a:spAutoFit/>
          </a:bodyPr>
          <a:lstStyle/>
          <a:p>
            <a:pPr algn="ctr" defTabSz="1219170">
              <a:buClr>
                <a:srgbClr val="FFFFFF"/>
              </a:buClr>
              <a:buSzPts val="2000"/>
              <a:defRPr/>
            </a:pPr>
            <a:r>
              <a:rPr lang="en-US" sz="2667" kern="0">
                <a:latin typeface="Century Gothic"/>
                <a:ea typeface="Century Gothic"/>
                <a:cs typeface="Century Gothic"/>
                <a:sym typeface="Century Gothic"/>
              </a:rPr>
              <a:t>Medicare Funding for Services</a:t>
            </a:r>
            <a:endParaRPr sz="1867" kern="0">
              <a:latin typeface="Arial"/>
              <a:cs typeface="Arial"/>
              <a:sym typeface="Arial"/>
            </a:endParaRPr>
          </a:p>
        </p:txBody>
      </p:sp>
      <p:pic>
        <p:nvPicPr>
          <p:cNvPr id="13" name="Graphic 12" descr="Medical with solid fill">
            <a:extLst>
              <a:ext uri="{FF2B5EF4-FFF2-40B4-BE49-F238E27FC236}">
                <a16:creationId xmlns:a16="http://schemas.microsoft.com/office/drawing/2014/main" id="{1567A6A1-F748-46A6-AB01-AEF513D4BA1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236" y="110647"/>
            <a:ext cx="914400" cy="914400"/>
          </a:xfrm>
          <a:prstGeom prst="rect">
            <a:avLst/>
          </a:prstGeom>
        </p:spPr>
      </p:pic>
      <p:sp>
        <p:nvSpPr>
          <p:cNvPr id="2" name="Google Shape;1291;p38">
            <a:extLst>
              <a:ext uri="{FF2B5EF4-FFF2-40B4-BE49-F238E27FC236}">
                <a16:creationId xmlns:a16="http://schemas.microsoft.com/office/drawing/2014/main" id="{3D96BD00-E927-A41D-7CE2-EA5A2C627640}"/>
              </a:ext>
              <a:ext uri="{C183D7F6-B498-43B3-948B-1728B52AA6E4}">
                <adec:decorative xmlns:adec="http://schemas.microsoft.com/office/drawing/2017/decorative" val="1"/>
              </a:ext>
            </a:extLst>
          </p:cNvPr>
          <p:cNvSpPr/>
          <p:nvPr/>
        </p:nvSpPr>
        <p:spPr>
          <a:xfrm rot="237050">
            <a:off x="-137803" y="3593308"/>
            <a:ext cx="4979304" cy="3116623"/>
          </a:xfrm>
          <a:custGeom>
            <a:avLst/>
            <a:gdLst>
              <a:gd name="connsiteX0" fmla="*/ 0 w 2002158"/>
              <a:gd name="connsiteY0" fmla="*/ 1720443 h 1720443"/>
              <a:gd name="connsiteX1" fmla="*/ 2002158 w 2002158"/>
              <a:gd name="connsiteY1" fmla="*/ 0 h 1720443"/>
            </a:gdLst>
            <a:ahLst/>
            <a:cxnLst>
              <a:cxn ang="0">
                <a:pos x="connsiteX0" y="connsiteY0"/>
              </a:cxn>
              <a:cxn ang="0">
                <a:pos x="connsiteX1" y="connsiteY1"/>
              </a:cxn>
            </a:cxnLst>
            <a:rect l="l" t="t" r="r" b="b"/>
            <a:pathLst>
              <a:path w="2002158" h="1720443" extrusionOk="0">
                <a:moveTo>
                  <a:pt x="0" y="1720443"/>
                </a:moveTo>
                <a:cubicBezTo>
                  <a:pt x="332232" y="1455267"/>
                  <a:pt x="1669926" y="265176"/>
                  <a:pt x="2002158" y="0"/>
                </a:cubicBezTo>
              </a:path>
            </a:pathLst>
          </a:custGeom>
          <a:noFill/>
          <a:ln w="76200" cap="flat" cmpd="sng">
            <a:solidFill>
              <a:srgbClr val="A4A1A0">
                <a:alpha val="24705"/>
              </a:srgbClr>
            </a:solidFill>
            <a:prstDash val="solid"/>
            <a:miter lim="800000"/>
            <a:headEnd type="none" w="sm" len="sm"/>
            <a:tailEnd type="none" w="sm" len="sm"/>
          </a:ln>
        </p:spPr>
        <p:txBody>
          <a:bodyPr spcFirstLastPara="1" wrap="square" lIns="121900" tIns="60933" rIns="121900" bIns="60933" anchor="ctr" anchorCtr="0">
            <a:noAutofit/>
          </a:bodyPr>
          <a:lstStyle/>
          <a:p>
            <a:pPr algn="ctr" defTabSz="1219170">
              <a:buClr>
                <a:srgbClr val="FFFFFF"/>
              </a:buClr>
              <a:buSzPts val="1800"/>
              <a:defRPr/>
            </a:pPr>
            <a:endParaRPr sz="2400" kern="0">
              <a:solidFill>
                <a:srgbClr val="FFFFFF"/>
              </a:solidFill>
              <a:latin typeface="Calibri"/>
              <a:ea typeface="Calibri"/>
              <a:cs typeface="Calibri"/>
              <a:sym typeface="Calibri"/>
            </a:endParaRPr>
          </a:p>
        </p:txBody>
      </p:sp>
      <p:sp>
        <p:nvSpPr>
          <p:cNvPr id="3" name="Google Shape;1292;p38">
            <a:extLst>
              <a:ext uri="{FF2B5EF4-FFF2-40B4-BE49-F238E27FC236}">
                <a16:creationId xmlns:a16="http://schemas.microsoft.com/office/drawing/2014/main" id="{5648AB2D-A66B-F95B-DDB2-7DA4B6CB5383}"/>
              </a:ext>
              <a:ext uri="{C183D7F6-B498-43B3-948B-1728B52AA6E4}">
                <adec:decorative xmlns:adec="http://schemas.microsoft.com/office/drawing/2017/decorative" val="1"/>
              </a:ext>
            </a:extLst>
          </p:cNvPr>
          <p:cNvSpPr/>
          <p:nvPr/>
        </p:nvSpPr>
        <p:spPr>
          <a:xfrm rot="603764">
            <a:off x="7743200" y="1825472"/>
            <a:ext cx="2148677" cy="934834"/>
          </a:xfrm>
          <a:custGeom>
            <a:avLst/>
            <a:gdLst>
              <a:gd name="connsiteX0" fmla="*/ 0 w 1948875"/>
              <a:gd name="connsiteY0" fmla="*/ 914400 h 914400"/>
              <a:gd name="connsiteX1" fmla="*/ 1078992 w 1948875"/>
              <a:gd name="connsiteY1" fmla="*/ 0 h 914400"/>
              <a:gd name="connsiteX2" fmla="*/ 1948875 w 1948875"/>
              <a:gd name="connsiteY2" fmla="*/ 869961 h 914400"/>
            </a:gdLst>
            <a:ahLst/>
            <a:cxnLst>
              <a:cxn ang="0">
                <a:pos x="connsiteX0" y="connsiteY0"/>
              </a:cxn>
              <a:cxn ang="0">
                <a:pos x="connsiteX1" y="connsiteY1"/>
              </a:cxn>
              <a:cxn ang="0">
                <a:pos x="connsiteX2" y="connsiteY2"/>
              </a:cxn>
            </a:cxnLst>
            <a:rect l="l" t="t" r="r" b="b"/>
            <a:pathLst>
              <a:path w="1948875" h="914400" extrusionOk="0">
                <a:moveTo>
                  <a:pt x="0" y="914400"/>
                </a:moveTo>
                <a:lnTo>
                  <a:pt x="1078992" y="0"/>
                </a:lnTo>
                <a:cubicBezTo>
                  <a:pt x="1261872" y="188976"/>
                  <a:pt x="1765995" y="680985"/>
                  <a:pt x="1948875" y="869961"/>
                </a:cubicBezTo>
              </a:path>
            </a:pathLst>
          </a:custGeom>
          <a:noFill/>
          <a:ln w="76200" cap="flat" cmpd="sng">
            <a:solidFill>
              <a:srgbClr val="A4A1A0">
                <a:alpha val="24705"/>
              </a:srgbClr>
            </a:solidFill>
            <a:prstDash val="solid"/>
            <a:miter lim="800000"/>
            <a:headEnd type="none" w="sm" len="sm"/>
            <a:tailEnd type="none" w="sm" len="sm"/>
          </a:ln>
        </p:spPr>
        <p:txBody>
          <a:bodyPr spcFirstLastPara="1" wrap="square" lIns="121900" tIns="60933" rIns="121900" bIns="60933" anchor="ctr" anchorCtr="0">
            <a:noAutofit/>
          </a:bodyPr>
          <a:lstStyle/>
          <a:p>
            <a:pPr algn="ctr" defTabSz="1219170">
              <a:buClr>
                <a:srgbClr val="FFFFFF"/>
              </a:buClr>
              <a:buSzPts val="1800"/>
              <a:defRPr/>
            </a:pPr>
            <a:endParaRPr sz="2400" kern="0">
              <a:solidFill>
                <a:srgbClr val="FFFFFF"/>
              </a:solidFill>
              <a:latin typeface="Calibri"/>
              <a:ea typeface="Calibri"/>
              <a:cs typeface="Calibri"/>
              <a:sym typeface="Calibri"/>
            </a:endParaRPr>
          </a:p>
        </p:txBody>
      </p:sp>
      <p:sp>
        <p:nvSpPr>
          <p:cNvPr id="4" name="Google Shape;1294;p38">
            <a:extLst>
              <a:ext uri="{FF2B5EF4-FFF2-40B4-BE49-F238E27FC236}">
                <a16:creationId xmlns:a16="http://schemas.microsoft.com/office/drawing/2014/main" id="{5BCE7A17-D638-AF51-ED57-51DF9A9C7333}"/>
              </a:ext>
              <a:ext uri="{C183D7F6-B498-43B3-948B-1728B52AA6E4}">
                <adec:decorative xmlns:adec="http://schemas.microsoft.com/office/drawing/2017/decorative" val="1"/>
              </a:ext>
            </a:extLst>
          </p:cNvPr>
          <p:cNvSpPr/>
          <p:nvPr/>
        </p:nvSpPr>
        <p:spPr>
          <a:xfrm rot="582952">
            <a:off x="9819919" y="1917093"/>
            <a:ext cx="2988395" cy="1959223"/>
          </a:xfrm>
          <a:custGeom>
            <a:avLst/>
            <a:gdLst>
              <a:gd name="connsiteX0" fmla="*/ 0 w 1463040"/>
              <a:gd name="connsiteY0" fmla="*/ 0 h 1233349"/>
              <a:gd name="connsiteX1" fmla="*/ 996138 w 1463040"/>
              <a:gd name="connsiteY1" fmla="*/ 1233349 h 1233349"/>
              <a:gd name="connsiteX2" fmla="*/ 1463040 w 1463040"/>
              <a:gd name="connsiteY2" fmla="*/ 722376 h 1233349"/>
              <a:gd name="connsiteX0" fmla="*/ 0 w 996732"/>
              <a:gd name="connsiteY0" fmla="*/ 0 h 667385"/>
              <a:gd name="connsiteX1" fmla="*/ 529830 w 996732"/>
              <a:gd name="connsiteY1" fmla="*/ 667385 h 667385"/>
              <a:gd name="connsiteX2" fmla="*/ 996732 w 996732"/>
              <a:gd name="connsiteY2" fmla="*/ 156412 h 667385"/>
              <a:gd name="connsiteX0" fmla="*/ 0 w 2143071"/>
              <a:gd name="connsiteY0" fmla="*/ 1151592 h 1818977"/>
              <a:gd name="connsiteX1" fmla="*/ 529830 w 2143071"/>
              <a:gd name="connsiteY1" fmla="*/ 1818977 h 1818977"/>
              <a:gd name="connsiteX2" fmla="*/ 2143071 w 2143071"/>
              <a:gd name="connsiteY2" fmla="*/ 0 h 1818977"/>
            </a:gdLst>
            <a:ahLst/>
            <a:cxnLst>
              <a:cxn ang="0">
                <a:pos x="connsiteX0" y="connsiteY0"/>
              </a:cxn>
              <a:cxn ang="0">
                <a:pos x="connsiteX1" y="connsiteY1"/>
              </a:cxn>
              <a:cxn ang="0">
                <a:pos x="connsiteX2" y="connsiteY2"/>
              </a:cxn>
            </a:cxnLst>
            <a:rect l="l" t="t" r="r" b="b"/>
            <a:pathLst>
              <a:path w="2143071" h="1818977" extrusionOk="0">
                <a:moveTo>
                  <a:pt x="0" y="1151592"/>
                </a:moveTo>
                <a:lnTo>
                  <a:pt x="529830" y="1818977"/>
                </a:lnTo>
                <a:cubicBezTo>
                  <a:pt x="630414" y="1703153"/>
                  <a:pt x="2042487" y="115824"/>
                  <a:pt x="2143071" y="0"/>
                </a:cubicBezTo>
              </a:path>
            </a:pathLst>
          </a:custGeom>
          <a:noFill/>
          <a:ln w="76200" cap="flat" cmpd="sng">
            <a:solidFill>
              <a:srgbClr val="A4A1A0">
                <a:alpha val="24705"/>
              </a:srgbClr>
            </a:solidFill>
            <a:prstDash val="solid"/>
            <a:miter lim="800000"/>
            <a:headEnd type="none" w="sm" len="sm"/>
            <a:tailEnd type="none" w="sm" len="sm"/>
          </a:ln>
        </p:spPr>
        <p:txBody>
          <a:bodyPr spcFirstLastPara="1" wrap="square" lIns="121900" tIns="60933" rIns="121900" bIns="60933" anchor="ctr" anchorCtr="0">
            <a:noAutofit/>
          </a:bodyPr>
          <a:lstStyle/>
          <a:p>
            <a:pPr algn="ctr" defTabSz="1219170">
              <a:buClr>
                <a:srgbClr val="FFFFFF"/>
              </a:buClr>
              <a:buSzPts val="1800"/>
              <a:defRPr/>
            </a:pPr>
            <a:endParaRPr sz="2400" kern="0">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510176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17"/>
                                        </p:tgtEl>
                                        <p:attrNameLst>
                                          <p:attrName>style.visibility</p:attrName>
                                        </p:attrNameLst>
                                      </p:cBhvr>
                                      <p:to>
                                        <p:strVal val="visible"/>
                                      </p:to>
                                    </p:set>
                                    <p:animEffect transition="in" filter="fade">
                                      <p:cBhvr>
                                        <p:cTn id="7" dur="500"/>
                                        <p:tgtEl>
                                          <p:spTgt spid="13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311"/>
        <p:cNvGrpSpPr/>
        <p:nvPr/>
      </p:nvGrpSpPr>
      <p:grpSpPr>
        <a:xfrm>
          <a:off x="0" y="0"/>
          <a:ext cx="0" cy="0"/>
          <a:chOff x="0" y="0"/>
          <a:chExt cx="0" cy="0"/>
        </a:xfrm>
      </p:grpSpPr>
      <p:sp>
        <p:nvSpPr>
          <p:cNvPr id="14" name="Google Shape;1285;p38">
            <a:extLst>
              <a:ext uri="{FF2B5EF4-FFF2-40B4-BE49-F238E27FC236}">
                <a16:creationId xmlns:a16="http://schemas.microsoft.com/office/drawing/2014/main" id="{097CAE03-EEDD-BF42-B550-034EA4D7D092}"/>
              </a:ext>
              <a:ext uri="{C183D7F6-B498-43B3-948B-1728B52AA6E4}">
                <adec:decorative xmlns:adec="http://schemas.microsoft.com/office/drawing/2017/decorative" val="1"/>
              </a:ext>
            </a:extLst>
          </p:cNvPr>
          <p:cNvSpPr/>
          <p:nvPr/>
        </p:nvSpPr>
        <p:spPr>
          <a:xfrm>
            <a:off x="4942953" y="2042404"/>
            <a:ext cx="3109215" cy="3109215"/>
          </a:xfrm>
          <a:prstGeom prst="ellipse">
            <a:avLst/>
          </a:prstGeom>
          <a:solidFill>
            <a:schemeClr val="bg1">
              <a:alpha val="11000"/>
            </a:schemeClr>
          </a:solidFill>
          <a:ln w="76200" cap="flat" cmpd="sng">
            <a:solidFill>
              <a:srgbClr val="97478A"/>
            </a:solidFill>
            <a:prstDash val="solid"/>
            <a:miter lim="800000"/>
            <a:headEnd type="none" w="sm" len="sm"/>
            <a:tailEnd type="none" w="sm" len="sm"/>
          </a:ln>
        </p:spPr>
        <p:txBody>
          <a:bodyPr spcFirstLastPara="1" wrap="square" lIns="121900" tIns="60933" rIns="121900" bIns="60933" anchor="ctr" anchorCtr="0">
            <a:noAutofit/>
          </a:bodyPr>
          <a:lstStyle/>
          <a:p>
            <a:pPr algn="ctr" defTabSz="1219170">
              <a:buClr>
                <a:srgbClr val="FFFFFF"/>
              </a:buClr>
              <a:buSzPts val="1800"/>
              <a:defRPr/>
            </a:pPr>
            <a:endParaRPr sz="2400" kern="0">
              <a:solidFill>
                <a:srgbClr val="FFFFFF"/>
              </a:solidFill>
              <a:latin typeface="Calibri"/>
              <a:ea typeface="Calibri"/>
              <a:cs typeface="Calibri"/>
              <a:sym typeface="Calibri"/>
            </a:endParaRPr>
          </a:p>
        </p:txBody>
      </p:sp>
      <p:sp>
        <p:nvSpPr>
          <p:cNvPr id="1322" name="Google Shape;1322;p40">
            <a:extLst>
              <a:ext uri="{C183D7F6-B498-43B3-948B-1728B52AA6E4}">
                <adec:decorative xmlns:adec="http://schemas.microsoft.com/office/drawing/2017/decorative" val="1"/>
              </a:ext>
            </a:extLst>
          </p:cNvPr>
          <p:cNvSpPr/>
          <p:nvPr/>
        </p:nvSpPr>
        <p:spPr>
          <a:xfrm>
            <a:off x="-2" y="0"/>
            <a:ext cx="7678059" cy="1274024"/>
          </a:xfrm>
          <a:prstGeom prst="rect">
            <a:avLst/>
          </a:prstGeom>
          <a:solidFill>
            <a:srgbClr val="97478A"/>
          </a:solidFill>
          <a:ln>
            <a:noFill/>
          </a:ln>
        </p:spPr>
        <p:txBody>
          <a:bodyPr spcFirstLastPara="1" wrap="square" lIns="121900" tIns="60933" rIns="121900" bIns="60933" anchor="ctr" anchorCtr="0">
            <a:noAutofit/>
          </a:bodyPr>
          <a:lstStyle/>
          <a:p>
            <a:pPr algn="ctr" defTabSz="1219170">
              <a:buClr>
                <a:srgbClr val="FFFFFF"/>
              </a:buClr>
              <a:buSzPts val="1800"/>
              <a:defRPr/>
            </a:pPr>
            <a:endParaRPr sz="2400" kern="0">
              <a:solidFill>
                <a:srgbClr val="FFFFFF"/>
              </a:solidFill>
              <a:latin typeface="Calibri"/>
              <a:ea typeface="Calibri"/>
              <a:cs typeface="Calibri"/>
              <a:sym typeface="Calibri"/>
            </a:endParaRPr>
          </a:p>
        </p:txBody>
      </p:sp>
      <p:sp>
        <p:nvSpPr>
          <p:cNvPr id="1312" name="Google Shape;1312;p40"/>
          <p:cNvSpPr txBox="1">
            <a:spLocks noGrp="1"/>
          </p:cNvSpPr>
          <p:nvPr>
            <p:ph type="title"/>
          </p:nvPr>
        </p:nvSpPr>
        <p:spPr>
          <a:xfrm>
            <a:off x="1215741" y="373044"/>
            <a:ext cx="7454428" cy="515168"/>
          </a:xfrm>
          <a:prstGeom prst="rect">
            <a:avLst/>
          </a:prstGeom>
          <a:noFill/>
          <a:ln>
            <a:noFill/>
          </a:ln>
        </p:spPr>
        <p:txBody>
          <a:bodyPr spcFirstLastPara="1" vert="horz" wrap="square" lIns="121900" tIns="60933" rIns="121900" bIns="60933" rtlCol="0" anchor="ctr" anchorCtr="0">
            <a:noAutofit/>
          </a:bodyPr>
          <a:lstStyle/>
          <a:p>
            <a:pPr>
              <a:spcBef>
                <a:spcPts val="0"/>
              </a:spcBef>
              <a:buClr>
                <a:schemeClr val="lt1"/>
              </a:buClr>
              <a:buSzPts val="3300"/>
            </a:pPr>
            <a:r>
              <a:rPr lang="en-US" sz="4000">
                <a:solidFill>
                  <a:schemeClr val="bg1"/>
                </a:solidFill>
              </a:rPr>
              <a:t>Other Wellbeing Trends</a:t>
            </a:r>
            <a:endParaRPr sz="4000">
              <a:solidFill>
                <a:schemeClr val="bg1"/>
              </a:solidFill>
            </a:endParaRPr>
          </a:p>
        </p:txBody>
      </p:sp>
      <p:sp>
        <p:nvSpPr>
          <p:cNvPr id="1313" name="Google Shape;1313;p40"/>
          <p:cNvSpPr txBox="1"/>
          <p:nvPr/>
        </p:nvSpPr>
        <p:spPr>
          <a:xfrm>
            <a:off x="203200" y="6416675"/>
            <a:ext cx="2534920" cy="365125"/>
          </a:xfrm>
          <a:prstGeom prst="rect">
            <a:avLst/>
          </a:prstGeom>
          <a:noFill/>
          <a:ln>
            <a:noFill/>
          </a:ln>
        </p:spPr>
        <p:txBody>
          <a:bodyPr spcFirstLastPara="1" wrap="square" lIns="121900" tIns="60933" rIns="121900" bIns="60933" anchor="t" anchorCtr="0">
            <a:noAutofit/>
          </a:bodyPr>
          <a:lstStyle/>
          <a:p>
            <a:pPr defTabSz="1219170">
              <a:buClr>
                <a:srgbClr val="FFFFFF"/>
              </a:buClr>
              <a:buSzPts val="750"/>
              <a:defRPr/>
            </a:pPr>
            <a:r>
              <a:rPr lang="en-US" sz="1000" kern="0" err="1">
                <a:solidFill>
                  <a:schemeClr val="bg2">
                    <a:lumMod val="50000"/>
                  </a:schemeClr>
                </a:solidFill>
                <a:latin typeface="Century Gothic"/>
                <a:ea typeface="Century Gothic"/>
                <a:cs typeface="Century Gothic"/>
                <a:sym typeface="Century Gothic"/>
              </a:rPr>
              <a:t>ecs.org</a:t>
            </a:r>
            <a:r>
              <a:rPr lang="en-US" sz="1000" kern="0">
                <a:solidFill>
                  <a:schemeClr val="bg2">
                    <a:lumMod val="50000"/>
                  </a:schemeClr>
                </a:solidFill>
                <a:latin typeface="Century Gothic"/>
                <a:ea typeface="Century Gothic"/>
                <a:cs typeface="Century Gothic"/>
                <a:sym typeface="Century Gothic"/>
              </a:rPr>
              <a:t>    |    @</a:t>
            </a:r>
            <a:r>
              <a:rPr lang="en-US" sz="1000" kern="0" err="1">
                <a:solidFill>
                  <a:schemeClr val="bg2">
                    <a:lumMod val="50000"/>
                  </a:schemeClr>
                </a:solidFill>
                <a:latin typeface="Century Gothic"/>
                <a:ea typeface="Century Gothic"/>
                <a:cs typeface="Century Gothic"/>
                <a:sym typeface="Century Gothic"/>
              </a:rPr>
              <a:t>EdCommission</a:t>
            </a:r>
            <a:endParaRPr sz="1000" kern="0">
              <a:solidFill>
                <a:schemeClr val="bg2">
                  <a:lumMod val="50000"/>
                </a:schemeClr>
              </a:solidFill>
              <a:latin typeface="Century Gothic"/>
              <a:ea typeface="Century Gothic"/>
              <a:cs typeface="Century Gothic"/>
              <a:sym typeface="Century Gothic"/>
            </a:endParaRPr>
          </a:p>
        </p:txBody>
      </p:sp>
      <p:sp>
        <p:nvSpPr>
          <p:cNvPr id="1317" name="Google Shape;1317;p40"/>
          <p:cNvSpPr txBox="1"/>
          <p:nvPr/>
        </p:nvSpPr>
        <p:spPr>
          <a:xfrm>
            <a:off x="5078187" y="3102303"/>
            <a:ext cx="2838747" cy="943922"/>
          </a:xfrm>
          <a:prstGeom prst="rect">
            <a:avLst/>
          </a:prstGeom>
          <a:noFill/>
          <a:ln>
            <a:noFill/>
          </a:ln>
        </p:spPr>
        <p:txBody>
          <a:bodyPr spcFirstLastPara="1" wrap="square" lIns="121900" tIns="60933" rIns="121900" bIns="60933" anchor="t" anchorCtr="0">
            <a:spAutoFit/>
          </a:bodyPr>
          <a:lstStyle/>
          <a:p>
            <a:pPr algn="ctr" defTabSz="1219170">
              <a:buClr>
                <a:srgbClr val="FFFFFF"/>
              </a:buClr>
              <a:buSzPts val="2000"/>
              <a:defRPr/>
            </a:pPr>
            <a:r>
              <a:rPr lang="en-US" sz="2667" kern="0">
                <a:latin typeface="Century Gothic"/>
                <a:ea typeface="Century Gothic"/>
                <a:cs typeface="Century Gothic"/>
                <a:sym typeface="Century Gothic"/>
              </a:rPr>
              <a:t>Cell Phone Use in Schools</a:t>
            </a:r>
            <a:endParaRPr sz="1867" kern="0">
              <a:latin typeface="Arial"/>
              <a:cs typeface="Arial"/>
              <a:sym typeface="Arial"/>
            </a:endParaRPr>
          </a:p>
        </p:txBody>
      </p:sp>
      <p:pic>
        <p:nvPicPr>
          <p:cNvPr id="13" name="Graphic 12" descr="Medical with solid fill">
            <a:extLst>
              <a:ext uri="{FF2B5EF4-FFF2-40B4-BE49-F238E27FC236}">
                <a16:creationId xmlns:a16="http://schemas.microsoft.com/office/drawing/2014/main" id="{1567A6A1-F748-46A6-AB01-AEF513D4BA1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236" y="110647"/>
            <a:ext cx="914400" cy="914400"/>
          </a:xfrm>
          <a:prstGeom prst="rect">
            <a:avLst/>
          </a:prstGeom>
        </p:spPr>
      </p:pic>
      <p:sp>
        <p:nvSpPr>
          <p:cNvPr id="2" name="Google Shape;1291;p38">
            <a:extLst>
              <a:ext uri="{FF2B5EF4-FFF2-40B4-BE49-F238E27FC236}">
                <a16:creationId xmlns:a16="http://schemas.microsoft.com/office/drawing/2014/main" id="{3D96BD00-E927-A41D-7CE2-EA5A2C627640}"/>
              </a:ext>
              <a:ext uri="{C183D7F6-B498-43B3-948B-1728B52AA6E4}">
                <adec:decorative xmlns:adec="http://schemas.microsoft.com/office/drawing/2017/decorative" val="1"/>
              </a:ext>
            </a:extLst>
          </p:cNvPr>
          <p:cNvSpPr/>
          <p:nvPr/>
        </p:nvSpPr>
        <p:spPr>
          <a:xfrm rot="237050">
            <a:off x="-137803" y="3593308"/>
            <a:ext cx="4979304" cy="3116623"/>
          </a:xfrm>
          <a:custGeom>
            <a:avLst/>
            <a:gdLst>
              <a:gd name="connsiteX0" fmla="*/ 0 w 2002158"/>
              <a:gd name="connsiteY0" fmla="*/ 1720443 h 1720443"/>
              <a:gd name="connsiteX1" fmla="*/ 2002158 w 2002158"/>
              <a:gd name="connsiteY1" fmla="*/ 0 h 1720443"/>
            </a:gdLst>
            <a:ahLst/>
            <a:cxnLst>
              <a:cxn ang="0">
                <a:pos x="connsiteX0" y="connsiteY0"/>
              </a:cxn>
              <a:cxn ang="0">
                <a:pos x="connsiteX1" y="connsiteY1"/>
              </a:cxn>
            </a:cxnLst>
            <a:rect l="l" t="t" r="r" b="b"/>
            <a:pathLst>
              <a:path w="2002158" h="1720443" extrusionOk="0">
                <a:moveTo>
                  <a:pt x="0" y="1720443"/>
                </a:moveTo>
                <a:cubicBezTo>
                  <a:pt x="332232" y="1455267"/>
                  <a:pt x="1669926" y="265176"/>
                  <a:pt x="2002158" y="0"/>
                </a:cubicBezTo>
              </a:path>
            </a:pathLst>
          </a:custGeom>
          <a:noFill/>
          <a:ln w="76200" cap="flat" cmpd="sng">
            <a:solidFill>
              <a:srgbClr val="A4A1A0">
                <a:alpha val="24705"/>
              </a:srgbClr>
            </a:solidFill>
            <a:prstDash val="solid"/>
            <a:miter lim="800000"/>
            <a:headEnd type="none" w="sm" len="sm"/>
            <a:tailEnd type="none" w="sm" len="sm"/>
          </a:ln>
        </p:spPr>
        <p:txBody>
          <a:bodyPr spcFirstLastPara="1" wrap="square" lIns="121900" tIns="60933" rIns="121900" bIns="60933" anchor="ctr" anchorCtr="0">
            <a:noAutofit/>
          </a:bodyPr>
          <a:lstStyle/>
          <a:p>
            <a:pPr algn="ctr" defTabSz="1219170">
              <a:buClr>
                <a:srgbClr val="FFFFFF"/>
              </a:buClr>
              <a:buSzPts val="1800"/>
              <a:defRPr/>
            </a:pPr>
            <a:endParaRPr sz="2400" kern="0">
              <a:solidFill>
                <a:srgbClr val="FFFFFF"/>
              </a:solidFill>
              <a:latin typeface="Calibri"/>
              <a:ea typeface="Calibri"/>
              <a:cs typeface="Calibri"/>
              <a:sym typeface="Calibri"/>
            </a:endParaRPr>
          </a:p>
        </p:txBody>
      </p:sp>
      <p:sp>
        <p:nvSpPr>
          <p:cNvPr id="3" name="Google Shape;1292;p38">
            <a:extLst>
              <a:ext uri="{FF2B5EF4-FFF2-40B4-BE49-F238E27FC236}">
                <a16:creationId xmlns:a16="http://schemas.microsoft.com/office/drawing/2014/main" id="{5648AB2D-A66B-F95B-DDB2-7DA4B6CB5383}"/>
              </a:ext>
              <a:ext uri="{C183D7F6-B498-43B3-948B-1728B52AA6E4}">
                <adec:decorative xmlns:adec="http://schemas.microsoft.com/office/drawing/2017/decorative" val="1"/>
              </a:ext>
            </a:extLst>
          </p:cNvPr>
          <p:cNvSpPr/>
          <p:nvPr/>
        </p:nvSpPr>
        <p:spPr>
          <a:xfrm rot="603764">
            <a:off x="7743200" y="1825472"/>
            <a:ext cx="2148677" cy="934834"/>
          </a:xfrm>
          <a:custGeom>
            <a:avLst/>
            <a:gdLst>
              <a:gd name="connsiteX0" fmla="*/ 0 w 1948875"/>
              <a:gd name="connsiteY0" fmla="*/ 914400 h 914400"/>
              <a:gd name="connsiteX1" fmla="*/ 1078992 w 1948875"/>
              <a:gd name="connsiteY1" fmla="*/ 0 h 914400"/>
              <a:gd name="connsiteX2" fmla="*/ 1948875 w 1948875"/>
              <a:gd name="connsiteY2" fmla="*/ 869961 h 914400"/>
            </a:gdLst>
            <a:ahLst/>
            <a:cxnLst>
              <a:cxn ang="0">
                <a:pos x="connsiteX0" y="connsiteY0"/>
              </a:cxn>
              <a:cxn ang="0">
                <a:pos x="connsiteX1" y="connsiteY1"/>
              </a:cxn>
              <a:cxn ang="0">
                <a:pos x="connsiteX2" y="connsiteY2"/>
              </a:cxn>
            </a:cxnLst>
            <a:rect l="l" t="t" r="r" b="b"/>
            <a:pathLst>
              <a:path w="1948875" h="914400" extrusionOk="0">
                <a:moveTo>
                  <a:pt x="0" y="914400"/>
                </a:moveTo>
                <a:lnTo>
                  <a:pt x="1078992" y="0"/>
                </a:lnTo>
                <a:cubicBezTo>
                  <a:pt x="1261872" y="188976"/>
                  <a:pt x="1765995" y="680985"/>
                  <a:pt x="1948875" y="869961"/>
                </a:cubicBezTo>
              </a:path>
            </a:pathLst>
          </a:custGeom>
          <a:noFill/>
          <a:ln w="76200" cap="flat" cmpd="sng">
            <a:solidFill>
              <a:srgbClr val="A4A1A0">
                <a:alpha val="24705"/>
              </a:srgbClr>
            </a:solidFill>
            <a:prstDash val="solid"/>
            <a:miter lim="800000"/>
            <a:headEnd type="none" w="sm" len="sm"/>
            <a:tailEnd type="none" w="sm" len="sm"/>
          </a:ln>
        </p:spPr>
        <p:txBody>
          <a:bodyPr spcFirstLastPara="1" wrap="square" lIns="121900" tIns="60933" rIns="121900" bIns="60933" anchor="ctr" anchorCtr="0">
            <a:noAutofit/>
          </a:bodyPr>
          <a:lstStyle/>
          <a:p>
            <a:pPr algn="ctr" defTabSz="1219170">
              <a:buClr>
                <a:srgbClr val="FFFFFF"/>
              </a:buClr>
              <a:buSzPts val="1800"/>
              <a:defRPr/>
            </a:pPr>
            <a:endParaRPr sz="2400" kern="0">
              <a:solidFill>
                <a:srgbClr val="FFFFFF"/>
              </a:solidFill>
              <a:latin typeface="Calibri"/>
              <a:ea typeface="Calibri"/>
              <a:cs typeface="Calibri"/>
              <a:sym typeface="Calibri"/>
            </a:endParaRPr>
          </a:p>
        </p:txBody>
      </p:sp>
      <p:sp>
        <p:nvSpPr>
          <p:cNvPr id="4" name="Google Shape;1294;p38">
            <a:extLst>
              <a:ext uri="{FF2B5EF4-FFF2-40B4-BE49-F238E27FC236}">
                <a16:creationId xmlns:a16="http://schemas.microsoft.com/office/drawing/2014/main" id="{5BCE7A17-D638-AF51-ED57-51DF9A9C7333}"/>
              </a:ext>
              <a:ext uri="{C183D7F6-B498-43B3-948B-1728B52AA6E4}">
                <adec:decorative xmlns:adec="http://schemas.microsoft.com/office/drawing/2017/decorative" val="1"/>
              </a:ext>
            </a:extLst>
          </p:cNvPr>
          <p:cNvSpPr/>
          <p:nvPr/>
        </p:nvSpPr>
        <p:spPr>
          <a:xfrm rot="582952">
            <a:off x="9819919" y="1917093"/>
            <a:ext cx="2988395" cy="1959223"/>
          </a:xfrm>
          <a:custGeom>
            <a:avLst/>
            <a:gdLst>
              <a:gd name="connsiteX0" fmla="*/ 0 w 1463040"/>
              <a:gd name="connsiteY0" fmla="*/ 0 h 1233349"/>
              <a:gd name="connsiteX1" fmla="*/ 996138 w 1463040"/>
              <a:gd name="connsiteY1" fmla="*/ 1233349 h 1233349"/>
              <a:gd name="connsiteX2" fmla="*/ 1463040 w 1463040"/>
              <a:gd name="connsiteY2" fmla="*/ 722376 h 1233349"/>
              <a:gd name="connsiteX0" fmla="*/ 0 w 996732"/>
              <a:gd name="connsiteY0" fmla="*/ 0 h 667385"/>
              <a:gd name="connsiteX1" fmla="*/ 529830 w 996732"/>
              <a:gd name="connsiteY1" fmla="*/ 667385 h 667385"/>
              <a:gd name="connsiteX2" fmla="*/ 996732 w 996732"/>
              <a:gd name="connsiteY2" fmla="*/ 156412 h 667385"/>
              <a:gd name="connsiteX0" fmla="*/ 0 w 2143071"/>
              <a:gd name="connsiteY0" fmla="*/ 1151592 h 1818977"/>
              <a:gd name="connsiteX1" fmla="*/ 529830 w 2143071"/>
              <a:gd name="connsiteY1" fmla="*/ 1818977 h 1818977"/>
              <a:gd name="connsiteX2" fmla="*/ 2143071 w 2143071"/>
              <a:gd name="connsiteY2" fmla="*/ 0 h 1818977"/>
            </a:gdLst>
            <a:ahLst/>
            <a:cxnLst>
              <a:cxn ang="0">
                <a:pos x="connsiteX0" y="connsiteY0"/>
              </a:cxn>
              <a:cxn ang="0">
                <a:pos x="connsiteX1" y="connsiteY1"/>
              </a:cxn>
              <a:cxn ang="0">
                <a:pos x="connsiteX2" y="connsiteY2"/>
              </a:cxn>
            </a:cxnLst>
            <a:rect l="l" t="t" r="r" b="b"/>
            <a:pathLst>
              <a:path w="2143071" h="1818977" extrusionOk="0">
                <a:moveTo>
                  <a:pt x="0" y="1151592"/>
                </a:moveTo>
                <a:lnTo>
                  <a:pt x="529830" y="1818977"/>
                </a:lnTo>
                <a:cubicBezTo>
                  <a:pt x="630414" y="1703153"/>
                  <a:pt x="2042487" y="115824"/>
                  <a:pt x="2143071" y="0"/>
                </a:cubicBezTo>
              </a:path>
            </a:pathLst>
          </a:custGeom>
          <a:noFill/>
          <a:ln w="76200" cap="flat" cmpd="sng">
            <a:solidFill>
              <a:srgbClr val="A4A1A0">
                <a:alpha val="24705"/>
              </a:srgbClr>
            </a:solidFill>
            <a:prstDash val="solid"/>
            <a:miter lim="800000"/>
            <a:headEnd type="none" w="sm" len="sm"/>
            <a:tailEnd type="none" w="sm" len="sm"/>
          </a:ln>
        </p:spPr>
        <p:txBody>
          <a:bodyPr spcFirstLastPara="1" wrap="square" lIns="121900" tIns="60933" rIns="121900" bIns="60933" anchor="ctr" anchorCtr="0">
            <a:noAutofit/>
          </a:bodyPr>
          <a:lstStyle/>
          <a:p>
            <a:pPr algn="ctr" defTabSz="1219170">
              <a:buClr>
                <a:srgbClr val="FFFFFF"/>
              </a:buClr>
              <a:buSzPts val="1800"/>
              <a:defRPr/>
            </a:pPr>
            <a:endParaRPr sz="2400" kern="0">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972196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17"/>
                                        </p:tgtEl>
                                        <p:attrNameLst>
                                          <p:attrName>style.visibility</p:attrName>
                                        </p:attrNameLst>
                                      </p:cBhvr>
                                      <p:to>
                                        <p:strVal val="visible"/>
                                      </p:to>
                                    </p:set>
                                    <p:animEffect transition="in" filter="fade">
                                      <p:cBhvr>
                                        <p:cTn id="7" dur="500"/>
                                        <p:tgtEl>
                                          <p:spTgt spid="13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A7481B0-FDD5-9CC2-F852-2773FAA0BE0E}"/>
              </a:ext>
            </a:extLst>
          </p:cNvPr>
          <p:cNvSpPr>
            <a:spLocks noGrp="1"/>
          </p:cNvSpPr>
          <p:nvPr>
            <p:ph type="title"/>
          </p:nvPr>
        </p:nvSpPr>
        <p:spPr>
          <a:xfrm>
            <a:off x="0" y="3302000"/>
            <a:ext cx="3990753" cy="2169160"/>
          </a:xfrm>
        </p:spPr>
        <p:txBody>
          <a:bodyPr>
            <a:normAutofit/>
          </a:bodyPr>
          <a:lstStyle/>
          <a:p>
            <a:r>
              <a:rPr lang="en-US"/>
              <a:t>Ohio</a:t>
            </a:r>
          </a:p>
        </p:txBody>
      </p:sp>
      <p:sp>
        <p:nvSpPr>
          <p:cNvPr id="4" name="Text Placeholder 2">
            <a:extLst>
              <a:ext uri="{FF2B5EF4-FFF2-40B4-BE49-F238E27FC236}">
                <a16:creationId xmlns:a16="http://schemas.microsoft.com/office/drawing/2014/main" id="{DF06A6E4-AA5B-ADB2-D174-2573D79C668F}"/>
              </a:ext>
            </a:extLst>
          </p:cNvPr>
          <p:cNvSpPr txBox="1">
            <a:spLocks/>
          </p:cNvSpPr>
          <p:nvPr/>
        </p:nvSpPr>
        <p:spPr>
          <a:xfrm>
            <a:off x="4572000" y="469900"/>
            <a:ext cx="6921910" cy="5854700"/>
          </a:xfrm>
          <a:prstGeom prst="rect">
            <a:avLst/>
          </a:prstGeom>
        </p:spPr>
        <p:txBody>
          <a:bodyPr vert="horz" lIns="91440" tIns="45720" rIns="91440" bIns="45720" rtlCol="0" anchor="ctr">
            <a:noAutofit/>
          </a:bodyPr>
          <a:lstStyle>
            <a:lvl1pPr marL="0" indent="0" algn="l" defTabSz="914400" rtl="0" eaLnBrk="1" latinLnBrk="0" hangingPunct="1">
              <a:lnSpc>
                <a:spcPct val="100000"/>
              </a:lnSpc>
              <a:spcBef>
                <a:spcPts val="1600"/>
              </a:spcBef>
              <a:buFont typeface="Arial" panose="020B0604020202020204" pitchFamily="34" charset="0"/>
              <a:buNone/>
              <a:defRPr sz="2800" kern="1200" baseline="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b="1"/>
              <a:t>Ohio: </a:t>
            </a:r>
            <a:r>
              <a:rPr lang="en-US" sz="3600"/>
              <a:t>H.B. 250 requires districts to adopt policies seeking to limit cell phone use.</a:t>
            </a:r>
          </a:p>
        </p:txBody>
      </p:sp>
      <p:sp>
        <p:nvSpPr>
          <p:cNvPr id="2" name="Freeform 26">
            <a:extLst>
              <a:ext uri="{FF2B5EF4-FFF2-40B4-BE49-F238E27FC236}">
                <a16:creationId xmlns:a16="http://schemas.microsoft.com/office/drawing/2014/main" id="{64D8A171-B34F-409A-3B88-C7CA03BA06F1}"/>
              </a:ext>
              <a:ext uri="{C183D7F6-B498-43B3-948B-1728B52AA6E4}">
                <adec:decorative xmlns:adec="http://schemas.microsoft.com/office/drawing/2017/decorative" val="1"/>
              </a:ext>
            </a:extLst>
          </p:cNvPr>
          <p:cNvSpPr>
            <a:spLocks noChangeAspect="1"/>
          </p:cNvSpPr>
          <p:nvPr/>
        </p:nvSpPr>
        <p:spPr bwMode="auto">
          <a:xfrm>
            <a:off x="1398830" y="2079328"/>
            <a:ext cx="1193091" cy="1349672"/>
          </a:xfrm>
          <a:custGeom>
            <a:avLst/>
            <a:gdLst>
              <a:gd name="T0" fmla="*/ 0 w 1707"/>
              <a:gd name="T1" fmla="*/ 109 h 1934"/>
              <a:gd name="T2" fmla="*/ 23 w 1707"/>
              <a:gd name="T3" fmla="*/ 94 h 1934"/>
              <a:gd name="T4" fmla="*/ 60 w 1707"/>
              <a:gd name="T5" fmla="*/ 93 h 1934"/>
              <a:gd name="T6" fmla="*/ 60 w 1707"/>
              <a:gd name="T7" fmla="*/ 85 h 1934"/>
              <a:gd name="T8" fmla="*/ 96 w 1707"/>
              <a:gd name="T9" fmla="*/ 82 h 1934"/>
              <a:gd name="T10" fmla="*/ 122 w 1707"/>
              <a:gd name="T11" fmla="*/ 90 h 1934"/>
              <a:gd name="T12" fmla="*/ 153 w 1707"/>
              <a:gd name="T13" fmla="*/ 99 h 1934"/>
              <a:gd name="T14" fmla="*/ 218 w 1707"/>
              <a:gd name="T15" fmla="*/ 59 h 1934"/>
              <a:gd name="T16" fmla="*/ 295 w 1707"/>
              <a:gd name="T17" fmla="*/ 0 h 1934"/>
              <a:gd name="T18" fmla="*/ 318 w 1707"/>
              <a:gd name="T19" fmla="*/ 82 h 1934"/>
              <a:gd name="T20" fmla="*/ 321 w 1707"/>
              <a:gd name="T21" fmla="*/ 140 h 1934"/>
              <a:gd name="T22" fmla="*/ 324 w 1707"/>
              <a:gd name="T23" fmla="*/ 190 h 1934"/>
              <a:gd name="T24" fmla="*/ 312 w 1707"/>
              <a:gd name="T25" fmla="*/ 225 h 1934"/>
              <a:gd name="T26" fmla="*/ 292 w 1707"/>
              <a:gd name="T27" fmla="*/ 250 h 1934"/>
              <a:gd name="T28" fmla="*/ 272 w 1707"/>
              <a:gd name="T29" fmla="*/ 265 h 1934"/>
              <a:gd name="T30" fmla="*/ 275 w 1707"/>
              <a:gd name="T31" fmla="*/ 284 h 1934"/>
              <a:gd name="T32" fmla="*/ 268 w 1707"/>
              <a:gd name="T33" fmla="*/ 302 h 1934"/>
              <a:gd name="T34" fmla="*/ 250 w 1707"/>
              <a:gd name="T35" fmla="*/ 299 h 1934"/>
              <a:gd name="T36" fmla="*/ 250 w 1707"/>
              <a:gd name="T37" fmla="*/ 325 h 1934"/>
              <a:gd name="T38" fmla="*/ 244 w 1707"/>
              <a:gd name="T39" fmla="*/ 344 h 1934"/>
              <a:gd name="T40" fmla="*/ 221 w 1707"/>
              <a:gd name="T41" fmla="*/ 367 h 1934"/>
              <a:gd name="T42" fmla="*/ 206 w 1707"/>
              <a:gd name="T43" fmla="*/ 349 h 1934"/>
              <a:gd name="T44" fmla="*/ 184 w 1707"/>
              <a:gd name="T45" fmla="*/ 332 h 1934"/>
              <a:gd name="T46" fmla="*/ 168 w 1707"/>
              <a:gd name="T47" fmla="*/ 349 h 1934"/>
              <a:gd name="T48" fmla="*/ 147 w 1707"/>
              <a:gd name="T49" fmla="*/ 356 h 1934"/>
              <a:gd name="T50" fmla="*/ 113 w 1707"/>
              <a:gd name="T51" fmla="*/ 356 h 1934"/>
              <a:gd name="T52" fmla="*/ 83 w 1707"/>
              <a:gd name="T53" fmla="*/ 352 h 1934"/>
              <a:gd name="T54" fmla="*/ 52 w 1707"/>
              <a:gd name="T55" fmla="*/ 332 h 1934"/>
              <a:gd name="T56" fmla="*/ 46 w 1707"/>
              <a:gd name="T57" fmla="*/ 293 h 1934"/>
              <a:gd name="T58" fmla="*/ 32 w 1707"/>
              <a:gd name="T59" fmla="*/ 258 h 1934"/>
              <a:gd name="T60" fmla="*/ 29 w 1707"/>
              <a:gd name="T61" fmla="*/ 206 h 1934"/>
              <a:gd name="T62" fmla="*/ 20 w 1707"/>
              <a:gd name="T63" fmla="*/ 189 h 1934"/>
              <a:gd name="T64" fmla="*/ 7 w 1707"/>
              <a:gd name="T65" fmla="*/ 150 h 1934"/>
              <a:gd name="T66" fmla="*/ 13 w 1707"/>
              <a:gd name="T67" fmla="*/ 135 h 1934"/>
              <a:gd name="T68" fmla="*/ 0 w 1707"/>
              <a:gd name="T69" fmla="*/ 109 h 193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707" h="1934">
                <a:moveTo>
                  <a:pt x="0" y="575"/>
                </a:moveTo>
                <a:lnTo>
                  <a:pt x="123" y="496"/>
                </a:lnTo>
                <a:lnTo>
                  <a:pt x="315" y="488"/>
                </a:lnTo>
                <a:lnTo>
                  <a:pt x="315" y="448"/>
                </a:lnTo>
                <a:lnTo>
                  <a:pt x="507" y="432"/>
                </a:lnTo>
                <a:lnTo>
                  <a:pt x="643" y="472"/>
                </a:lnTo>
                <a:lnTo>
                  <a:pt x="805" y="523"/>
                </a:lnTo>
                <a:lnTo>
                  <a:pt x="1147" y="312"/>
                </a:lnTo>
                <a:lnTo>
                  <a:pt x="1555" y="0"/>
                </a:lnTo>
                <a:lnTo>
                  <a:pt x="1675" y="433"/>
                </a:lnTo>
                <a:lnTo>
                  <a:pt x="1691" y="736"/>
                </a:lnTo>
                <a:lnTo>
                  <a:pt x="1707" y="1000"/>
                </a:lnTo>
                <a:lnTo>
                  <a:pt x="1645" y="1184"/>
                </a:lnTo>
                <a:lnTo>
                  <a:pt x="1539" y="1320"/>
                </a:lnTo>
                <a:lnTo>
                  <a:pt x="1435" y="1394"/>
                </a:lnTo>
                <a:lnTo>
                  <a:pt x="1451" y="1496"/>
                </a:lnTo>
                <a:lnTo>
                  <a:pt x="1411" y="1592"/>
                </a:lnTo>
                <a:lnTo>
                  <a:pt x="1315" y="1574"/>
                </a:lnTo>
                <a:lnTo>
                  <a:pt x="1315" y="1712"/>
                </a:lnTo>
                <a:lnTo>
                  <a:pt x="1285" y="1814"/>
                </a:lnTo>
                <a:lnTo>
                  <a:pt x="1165" y="1934"/>
                </a:lnTo>
                <a:lnTo>
                  <a:pt x="1083" y="1840"/>
                </a:lnTo>
                <a:lnTo>
                  <a:pt x="971" y="1752"/>
                </a:lnTo>
                <a:lnTo>
                  <a:pt x="883" y="1840"/>
                </a:lnTo>
                <a:lnTo>
                  <a:pt x="775" y="1874"/>
                </a:lnTo>
                <a:lnTo>
                  <a:pt x="595" y="1874"/>
                </a:lnTo>
                <a:lnTo>
                  <a:pt x="435" y="1856"/>
                </a:lnTo>
                <a:lnTo>
                  <a:pt x="275" y="1750"/>
                </a:lnTo>
                <a:lnTo>
                  <a:pt x="242" y="1544"/>
                </a:lnTo>
                <a:lnTo>
                  <a:pt x="170" y="1361"/>
                </a:lnTo>
                <a:lnTo>
                  <a:pt x="153" y="1085"/>
                </a:lnTo>
                <a:lnTo>
                  <a:pt x="107" y="998"/>
                </a:lnTo>
                <a:lnTo>
                  <a:pt x="35" y="791"/>
                </a:lnTo>
                <a:lnTo>
                  <a:pt x="66" y="710"/>
                </a:lnTo>
                <a:lnTo>
                  <a:pt x="0" y="575"/>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Tree>
    <p:extLst>
      <p:ext uri="{BB962C8B-B14F-4D97-AF65-F5344CB8AC3E}">
        <p14:creationId xmlns:p14="http://schemas.microsoft.com/office/powerpoint/2010/main" val="3701469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B1199-DC8A-F501-E69A-752360F189FC}"/>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Who We Are. </a:t>
            </a:r>
          </a:p>
        </p:txBody>
      </p:sp>
      <p:sp>
        <p:nvSpPr>
          <p:cNvPr id="3" name="Title 3">
            <a:extLst>
              <a:ext uri="{FF2B5EF4-FFF2-40B4-BE49-F238E27FC236}">
                <a16:creationId xmlns:a16="http://schemas.microsoft.com/office/drawing/2014/main" id="{6184451D-4E1D-2442-AC69-A86937774D71}"/>
              </a:ext>
              <a:ext uri="{C183D7F6-B498-43B3-948B-1728B52AA6E4}">
                <adec:decorative xmlns:adec="http://schemas.microsoft.com/office/drawing/2017/decorative" val="1"/>
              </a:ext>
            </a:extLst>
          </p:cNvPr>
          <p:cNvSpPr txBox="1">
            <a:spLocks/>
          </p:cNvSpPr>
          <p:nvPr/>
        </p:nvSpPr>
        <p:spPr>
          <a:xfrm>
            <a:off x="825674" y="2554611"/>
            <a:ext cx="5573889" cy="13229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500" b="1" i="0" kern="1200">
                <a:solidFill>
                  <a:schemeClr val="tx1"/>
                </a:solidFill>
                <a:latin typeface="Century Gothic" panose="020B0502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4500" b="1" i="0" u="none" strike="noStrike" kern="1200" cap="none" spc="0" normalizeH="0" baseline="0" noProof="0">
              <a:ln>
                <a:noFill/>
              </a:ln>
              <a:solidFill>
                <a:prstClr val="black"/>
              </a:solidFill>
              <a:effectLst/>
              <a:uLnTx/>
              <a:uFillTx/>
              <a:latin typeface="Century Gothic" panose="020B0502020202020204" pitchFamily="34" charset="0"/>
              <a:ea typeface="+mj-ea"/>
              <a:cs typeface="+mj-cs"/>
            </a:endParaRPr>
          </a:p>
        </p:txBody>
      </p:sp>
      <p:sp>
        <p:nvSpPr>
          <p:cNvPr id="4" name="Footer Placeholder 1">
            <a:extLst>
              <a:ext uri="{FF2B5EF4-FFF2-40B4-BE49-F238E27FC236}">
                <a16:creationId xmlns:a16="http://schemas.microsoft.com/office/drawing/2014/main" id="{DEDD07BC-4B97-21EA-D715-246CC6A9DB48}"/>
              </a:ext>
            </a:extLst>
          </p:cNvPr>
          <p:cNvSpPr>
            <a:spLocks noGrp="1"/>
          </p:cNvSpPr>
          <p:nvPr>
            <p:ph type="ftr" sz="quarter" idx="10"/>
          </p:nvPr>
        </p:nvSpPr>
        <p:spPr>
          <a:xfrm>
            <a:off x="2662732" y="6281222"/>
            <a:ext cx="957843" cy="365125"/>
          </a:xfrm>
          <a:prstGeom prst="rect">
            <a:avLst/>
          </a:prstGeom>
        </p:spPr>
        <p:txBody>
          <a:bodyPr anchor="ctr" anchorCtr="0"/>
          <a:lstStyle>
            <a:lvl1pPr>
              <a:defRPr>
                <a:solidFill>
                  <a:srgbClr val="796E65"/>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796E65"/>
                </a:solidFill>
                <a:effectLst/>
                <a:uLnTx/>
                <a:uFillTx/>
                <a:latin typeface="Century Gothic" panose="020F0302020204030204"/>
                <a:ea typeface="+mn-ea"/>
                <a:cs typeface="+mn-cs"/>
              </a:rPr>
              <a:t>|    </a:t>
            </a:r>
            <a:r>
              <a:rPr kumimoji="0" lang="en-US" sz="1100" b="0" i="0" u="none" strike="noStrike" kern="1200" cap="none" spc="0" normalizeH="0" baseline="0" noProof="0" err="1">
                <a:ln>
                  <a:noFill/>
                </a:ln>
                <a:solidFill>
                  <a:srgbClr val="796E65"/>
                </a:solidFill>
                <a:effectLst/>
                <a:uLnTx/>
                <a:uFillTx/>
                <a:latin typeface="Century Gothic" panose="020F0302020204030204"/>
                <a:ea typeface="+mn-ea"/>
                <a:cs typeface="+mn-cs"/>
              </a:rPr>
              <a:t>ecs.org</a:t>
            </a:r>
            <a:endParaRPr kumimoji="0" lang="en-US" sz="1100" b="0" i="0" u="none" strike="noStrike" kern="1200" cap="none" spc="0" normalizeH="0" baseline="0" noProof="0">
              <a:ln>
                <a:noFill/>
              </a:ln>
              <a:solidFill>
                <a:srgbClr val="796E65"/>
              </a:solidFill>
              <a:effectLst/>
              <a:uLnTx/>
              <a:uFillTx/>
              <a:latin typeface="Century Gothic" panose="020F0302020204030204"/>
              <a:ea typeface="+mn-ea"/>
              <a:cs typeface="+mn-cs"/>
            </a:endParaRPr>
          </a:p>
        </p:txBody>
      </p:sp>
    </p:spTree>
    <p:extLst>
      <p:ext uri="{BB962C8B-B14F-4D97-AF65-F5344CB8AC3E}">
        <p14:creationId xmlns:p14="http://schemas.microsoft.com/office/powerpoint/2010/main" val="15545599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A7481B0-FDD5-9CC2-F852-2773FAA0BE0E}"/>
              </a:ext>
            </a:extLst>
          </p:cNvPr>
          <p:cNvSpPr>
            <a:spLocks noGrp="1"/>
          </p:cNvSpPr>
          <p:nvPr>
            <p:ph type="title"/>
          </p:nvPr>
        </p:nvSpPr>
        <p:spPr>
          <a:xfrm>
            <a:off x="0" y="3302000"/>
            <a:ext cx="3990753" cy="2169160"/>
          </a:xfrm>
        </p:spPr>
        <p:txBody>
          <a:bodyPr>
            <a:normAutofit/>
          </a:bodyPr>
          <a:lstStyle/>
          <a:p>
            <a:r>
              <a:rPr lang="en-US" dirty="0"/>
              <a:t>Wisconsin</a:t>
            </a:r>
          </a:p>
        </p:txBody>
      </p:sp>
      <p:sp>
        <p:nvSpPr>
          <p:cNvPr id="4" name="Text Placeholder 2">
            <a:extLst>
              <a:ext uri="{FF2B5EF4-FFF2-40B4-BE49-F238E27FC236}">
                <a16:creationId xmlns:a16="http://schemas.microsoft.com/office/drawing/2014/main" id="{DF06A6E4-AA5B-ADB2-D174-2573D79C668F}"/>
              </a:ext>
            </a:extLst>
          </p:cNvPr>
          <p:cNvSpPr txBox="1">
            <a:spLocks/>
          </p:cNvSpPr>
          <p:nvPr/>
        </p:nvSpPr>
        <p:spPr>
          <a:xfrm>
            <a:off x="4572000" y="469900"/>
            <a:ext cx="6921910" cy="5854700"/>
          </a:xfrm>
          <a:prstGeom prst="rect">
            <a:avLst/>
          </a:prstGeom>
        </p:spPr>
        <p:txBody>
          <a:bodyPr vert="horz" lIns="91440" tIns="45720" rIns="91440" bIns="45720" rtlCol="0" anchor="ctr">
            <a:noAutofit/>
          </a:bodyPr>
          <a:lstStyle>
            <a:lvl1pPr marL="0" indent="0" algn="l" defTabSz="914400" rtl="0" eaLnBrk="1" latinLnBrk="0" hangingPunct="1">
              <a:lnSpc>
                <a:spcPct val="100000"/>
              </a:lnSpc>
              <a:spcBef>
                <a:spcPts val="1600"/>
              </a:spcBef>
              <a:buFont typeface="Arial" panose="020B0604020202020204" pitchFamily="34" charset="0"/>
              <a:buNone/>
              <a:defRPr sz="2800" kern="1200" baseline="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b="1"/>
              <a:t>Milwaukee Public Schools: </a:t>
            </a:r>
            <a:r>
              <a:rPr lang="en-US" sz="3600"/>
              <a:t>District policy prohibits cell phone use other than for educational purposes.</a:t>
            </a:r>
          </a:p>
        </p:txBody>
      </p:sp>
      <p:sp>
        <p:nvSpPr>
          <p:cNvPr id="7" name="Freeform 19">
            <a:extLst>
              <a:ext uri="{FF2B5EF4-FFF2-40B4-BE49-F238E27FC236}">
                <a16:creationId xmlns:a16="http://schemas.microsoft.com/office/drawing/2014/main" id="{A7C54B66-FD46-A1C9-51A0-491A2BDA6DCB}"/>
              </a:ext>
              <a:ext uri="{C183D7F6-B498-43B3-948B-1728B52AA6E4}">
                <adec:decorative xmlns:adec="http://schemas.microsoft.com/office/drawing/2017/decorative" val="1"/>
              </a:ext>
            </a:extLst>
          </p:cNvPr>
          <p:cNvSpPr>
            <a:spLocks noChangeAspect="1"/>
          </p:cNvSpPr>
          <p:nvPr/>
        </p:nvSpPr>
        <p:spPr bwMode="auto">
          <a:xfrm rot="333614">
            <a:off x="1179208" y="1989150"/>
            <a:ext cx="1632335" cy="1606753"/>
          </a:xfrm>
          <a:custGeom>
            <a:avLst/>
            <a:gdLst>
              <a:gd name="T0" fmla="*/ 51 w 2202"/>
              <a:gd name="T1" fmla="*/ 13 h 2170"/>
              <a:gd name="T2" fmla="*/ 28 w 2202"/>
              <a:gd name="T3" fmla="*/ 41 h 2170"/>
              <a:gd name="T4" fmla="*/ 40 w 2202"/>
              <a:gd name="T5" fmla="*/ 76 h 2170"/>
              <a:gd name="T6" fmla="*/ 19 w 2202"/>
              <a:gd name="T7" fmla="*/ 103 h 2170"/>
              <a:gd name="T8" fmla="*/ 0 w 2202"/>
              <a:gd name="T9" fmla="*/ 126 h 2170"/>
              <a:gd name="T10" fmla="*/ 23 w 2202"/>
              <a:gd name="T11" fmla="*/ 155 h 2170"/>
              <a:gd name="T12" fmla="*/ 19 w 2202"/>
              <a:gd name="T13" fmla="*/ 196 h 2170"/>
              <a:gd name="T14" fmla="*/ 11 w 2202"/>
              <a:gd name="T15" fmla="*/ 217 h 2170"/>
              <a:gd name="T16" fmla="*/ 30 w 2202"/>
              <a:gd name="T17" fmla="*/ 226 h 2170"/>
              <a:gd name="T18" fmla="*/ 56 w 2202"/>
              <a:gd name="T19" fmla="*/ 223 h 2170"/>
              <a:gd name="T20" fmla="*/ 95 w 2202"/>
              <a:gd name="T21" fmla="*/ 257 h 2170"/>
              <a:gd name="T22" fmla="*/ 153 w 2202"/>
              <a:gd name="T23" fmla="*/ 297 h 2170"/>
              <a:gd name="T24" fmla="*/ 142 w 2202"/>
              <a:gd name="T25" fmla="*/ 326 h 2170"/>
              <a:gd name="T26" fmla="*/ 154 w 2202"/>
              <a:gd name="T27" fmla="*/ 341 h 2170"/>
              <a:gd name="T28" fmla="*/ 154 w 2202"/>
              <a:gd name="T29" fmla="*/ 367 h 2170"/>
              <a:gd name="T30" fmla="*/ 162 w 2202"/>
              <a:gd name="T31" fmla="*/ 391 h 2170"/>
              <a:gd name="T32" fmla="*/ 186 w 2202"/>
              <a:gd name="T33" fmla="*/ 402 h 2170"/>
              <a:gd name="T34" fmla="*/ 204 w 2202"/>
              <a:gd name="T35" fmla="*/ 411 h 2170"/>
              <a:gd name="T36" fmla="*/ 400 w 2202"/>
              <a:gd name="T37" fmla="*/ 381 h 2170"/>
              <a:gd name="T38" fmla="*/ 400 w 2202"/>
              <a:gd name="T39" fmla="*/ 341 h 2170"/>
              <a:gd name="T40" fmla="*/ 383 w 2202"/>
              <a:gd name="T41" fmla="*/ 324 h 2170"/>
              <a:gd name="T42" fmla="*/ 380 w 2202"/>
              <a:gd name="T43" fmla="*/ 294 h 2170"/>
              <a:gd name="T44" fmla="*/ 383 w 2202"/>
              <a:gd name="T45" fmla="*/ 267 h 2170"/>
              <a:gd name="T46" fmla="*/ 389 w 2202"/>
              <a:gd name="T47" fmla="*/ 256 h 2170"/>
              <a:gd name="T48" fmla="*/ 383 w 2202"/>
              <a:gd name="T49" fmla="*/ 227 h 2170"/>
              <a:gd name="T50" fmla="*/ 389 w 2202"/>
              <a:gd name="T51" fmla="*/ 205 h 2170"/>
              <a:gd name="T52" fmla="*/ 389 w 2202"/>
              <a:gd name="T53" fmla="*/ 188 h 2170"/>
              <a:gd name="T54" fmla="*/ 417 w 2202"/>
              <a:gd name="T55" fmla="*/ 125 h 2170"/>
              <a:gd name="T56" fmla="*/ 411 w 2202"/>
              <a:gd name="T57" fmla="*/ 108 h 2170"/>
              <a:gd name="T58" fmla="*/ 400 w 2202"/>
              <a:gd name="T59" fmla="*/ 125 h 2170"/>
              <a:gd name="T60" fmla="*/ 389 w 2202"/>
              <a:gd name="T61" fmla="*/ 142 h 2170"/>
              <a:gd name="T62" fmla="*/ 383 w 2202"/>
              <a:gd name="T63" fmla="*/ 159 h 2170"/>
              <a:gd name="T64" fmla="*/ 355 w 2202"/>
              <a:gd name="T65" fmla="*/ 199 h 2170"/>
              <a:gd name="T66" fmla="*/ 355 w 2202"/>
              <a:gd name="T67" fmla="*/ 176 h 2170"/>
              <a:gd name="T68" fmla="*/ 356 w 2202"/>
              <a:gd name="T69" fmla="*/ 155 h 2170"/>
              <a:gd name="T70" fmla="*/ 368 w 2202"/>
              <a:gd name="T71" fmla="*/ 135 h 2170"/>
              <a:gd name="T72" fmla="*/ 366 w 2202"/>
              <a:gd name="T73" fmla="*/ 108 h 2170"/>
              <a:gd name="T74" fmla="*/ 349 w 2202"/>
              <a:gd name="T75" fmla="*/ 91 h 2170"/>
              <a:gd name="T76" fmla="*/ 348 w 2202"/>
              <a:gd name="T77" fmla="*/ 79 h 2170"/>
              <a:gd name="T78" fmla="*/ 320 w 2202"/>
              <a:gd name="T79" fmla="*/ 57 h 2170"/>
              <a:gd name="T80" fmla="*/ 286 w 2202"/>
              <a:gd name="T81" fmla="*/ 63 h 2170"/>
              <a:gd name="T82" fmla="*/ 281 w 2202"/>
              <a:gd name="T83" fmla="*/ 51 h 2170"/>
              <a:gd name="T84" fmla="*/ 260 w 2202"/>
              <a:gd name="T85" fmla="*/ 52 h 2170"/>
              <a:gd name="T86" fmla="*/ 233 w 2202"/>
              <a:gd name="T87" fmla="*/ 50 h 2170"/>
              <a:gd name="T88" fmla="*/ 201 w 2202"/>
              <a:gd name="T89" fmla="*/ 51 h 2170"/>
              <a:gd name="T90" fmla="*/ 184 w 2202"/>
              <a:gd name="T91" fmla="*/ 38 h 2170"/>
              <a:gd name="T92" fmla="*/ 173 w 2202"/>
              <a:gd name="T93" fmla="*/ 23 h 2170"/>
              <a:gd name="T94" fmla="*/ 127 w 2202"/>
              <a:gd name="T95" fmla="*/ 23 h 2170"/>
              <a:gd name="T96" fmla="*/ 122 w 2202"/>
              <a:gd name="T97" fmla="*/ 0 h 2170"/>
              <a:gd name="T98" fmla="*/ 70 w 2202"/>
              <a:gd name="T99" fmla="*/ 23 h 2170"/>
              <a:gd name="T100" fmla="*/ 51 w 2202"/>
              <a:gd name="T101" fmla="*/ 13 h 21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202" h="2170">
                <a:moveTo>
                  <a:pt x="267" y="70"/>
                </a:moveTo>
                <a:lnTo>
                  <a:pt x="150" y="216"/>
                </a:lnTo>
                <a:lnTo>
                  <a:pt x="209" y="400"/>
                </a:lnTo>
                <a:lnTo>
                  <a:pt x="102" y="544"/>
                </a:lnTo>
                <a:lnTo>
                  <a:pt x="0" y="667"/>
                </a:lnTo>
                <a:lnTo>
                  <a:pt x="119" y="820"/>
                </a:lnTo>
                <a:lnTo>
                  <a:pt x="102" y="1035"/>
                </a:lnTo>
                <a:lnTo>
                  <a:pt x="59" y="1146"/>
                </a:lnTo>
                <a:lnTo>
                  <a:pt x="158" y="1195"/>
                </a:lnTo>
                <a:lnTo>
                  <a:pt x="297" y="1177"/>
                </a:lnTo>
                <a:lnTo>
                  <a:pt x="501" y="1359"/>
                </a:lnTo>
                <a:lnTo>
                  <a:pt x="809" y="1567"/>
                </a:lnTo>
                <a:lnTo>
                  <a:pt x="750" y="1723"/>
                </a:lnTo>
                <a:lnTo>
                  <a:pt x="814" y="1802"/>
                </a:lnTo>
                <a:lnTo>
                  <a:pt x="814" y="1938"/>
                </a:lnTo>
                <a:lnTo>
                  <a:pt x="854" y="2066"/>
                </a:lnTo>
                <a:lnTo>
                  <a:pt x="982" y="2122"/>
                </a:lnTo>
                <a:lnTo>
                  <a:pt x="1078" y="2170"/>
                </a:lnTo>
                <a:lnTo>
                  <a:pt x="2112" y="2010"/>
                </a:lnTo>
                <a:lnTo>
                  <a:pt x="2112" y="1800"/>
                </a:lnTo>
                <a:lnTo>
                  <a:pt x="2022" y="1710"/>
                </a:lnTo>
                <a:lnTo>
                  <a:pt x="2006" y="1554"/>
                </a:lnTo>
                <a:lnTo>
                  <a:pt x="2022" y="1410"/>
                </a:lnTo>
                <a:lnTo>
                  <a:pt x="2052" y="1350"/>
                </a:lnTo>
                <a:lnTo>
                  <a:pt x="2022" y="1200"/>
                </a:lnTo>
                <a:lnTo>
                  <a:pt x="2052" y="1080"/>
                </a:lnTo>
                <a:lnTo>
                  <a:pt x="2052" y="990"/>
                </a:lnTo>
                <a:lnTo>
                  <a:pt x="2202" y="660"/>
                </a:lnTo>
                <a:lnTo>
                  <a:pt x="2172" y="570"/>
                </a:lnTo>
                <a:lnTo>
                  <a:pt x="2112" y="660"/>
                </a:lnTo>
                <a:lnTo>
                  <a:pt x="2052" y="750"/>
                </a:lnTo>
                <a:lnTo>
                  <a:pt x="2022" y="840"/>
                </a:lnTo>
                <a:lnTo>
                  <a:pt x="1872" y="1050"/>
                </a:lnTo>
                <a:lnTo>
                  <a:pt x="1872" y="930"/>
                </a:lnTo>
                <a:lnTo>
                  <a:pt x="1878" y="818"/>
                </a:lnTo>
                <a:lnTo>
                  <a:pt x="1942" y="714"/>
                </a:lnTo>
                <a:lnTo>
                  <a:pt x="1932" y="570"/>
                </a:lnTo>
                <a:lnTo>
                  <a:pt x="1842" y="480"/>
                </a:lnTo>
                <a:lnTo>
                  <a:pt x="1838" y="418"/>
                </a:lnTo>
                <a:lnTo>
                  <a:pt x="1692" y="300"/>
                </a:lnTo>
                <a:lnTo>
                  <a:pt x="1512" y="330"/>
                </a:lnTo>
                <a:lnTo>
                  <a:pt x="1482" y="270"/>
                </a:lnTo>
                <a:lnTo>
                  <a:pt x="1374" y="274"/>
                </a:lnTo>
                <a:lnTo>
                  <a:pt x="1230" y="266"/>
                </a:lnTo>
                <a:lnTo>
                  <a:pt x="1062" y="270"/>
                </a:lnTo>
                <a:lnTo>
                  <a:pt x="974" y="202"/>
                </a:lnTo>
                <a:lnTo>
                  <a:pt x="912" y="120"/>
                </a:lnTo>
                <a:lnTo>
                  <a:pt x="672" y="120"/>
                </a:lnTo>
                <a:lnTo>
                  <a:pt x="642" y="0"/>
                </a:lnTo>
                <a:lnTo>
                  <a:pt x="372" y="120"/>
                </a:lnTo>
                <a:lnTo>
                  <a:pt x="267" y="70"/>
                </a:lnTo>
                <a:close/>
              </a:path>
            </a:pathLst>
          </a:custGeom>
          <a:solidFill>
            <a:schemeClr val="bg1">
              <a:lumMod val="8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a:solidFill>
                <a:sysClr val="windowText" lastClr="000000"/>
              </a:solidFill>
              <a:latin typeface="Century Gothic" charset="0"/>
              <a:ea typeface="Century Gothic" charset="0"/>
              <a:cs typeface="Century Gothic" charset="0"/>
            </a:endParaRPr>
          </a:p>
        </p:txBody>
      </p:sp>
    </p:spTree>
    <p:extLst>
      <p:ext uri="{BB962C8B-B14F-4D97-AF65-F5344CB8AC3E}">
        <p14:creationId xmlns:p14="http://schemas.microsoft.com/office/powerpoint/2010/main" val="200307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BDBBE78-734E-40C9-BCAA-A4B520C725B2}"/>
              </a:ext>
            </a:extLst>
          </p:cNvPr>
          <p:cNvSpPr>
            <a:spLocks noGrp="1"/>
          </p:cNvSpPr>
          <p:nvPr>
            <p:ph type="title"/>
          </p:nvPr>
        </p:nvSpPr>
        <p:spPr>
          <a:xfrm>
            <a:off x="261257" y="315207"/>
            <a:ext cx="3570513" cy="4605709"/>
          </a:xfrm>
        </p:spPr>
        <p:txBody>
          <a:bodyPr>
            <a:normAutofit/>
          </a:bodyPr>
          <a:lstStyle/>
          <a:p>
            <a:r>
              <a:rPr lang="en-US" sz="4300">
                <a:latin typeface="Century Gothic"/>
              </a:rPr>
              <a:t>Innovative Approaches</a:t>
            </a:r>
            <a:endParaRPr lang="en-US" sz="4300" b="0" i="1"/>
          </a:p>
        </p:txBody>
      </p:sp>
      <p:sp>
        <p:nvSpPr>
          <p:cNvPr id="5" name="Content Placeholder 4">
            <a:extLst>
              <a:ext uri="{FF2B5EF4-FFF2-40B4-BE49-F238E27FC236}">
                <a16:creationId xmlns:a16="http://schemas.microsoft.com/office/drawing/2014/main" id="{37C5CC87-450C-4B67-9684-768A1EEA8DE9}"/>
              </a:ext>
            </a:extLst>
          </p:cNvPr>
          <p:cNvSpPr>
            <a:spLocks noGrp="1"/>
          </p:cNvSpPr>
          <p:nvPr>
            <p:ph type="body" sz="quarter" idx="10"/>
          </p:nvPr>
        </p:nvSpPr>
        <p:spPr>
          <a:xfrm>
            <a:off x="4729383" y="2641639"/>
            <a:ext cx="7010400" cy="1750854"/>
          </a:xfrm>
        </p:spPr>
        <p:txBody>
          <a:bodyPr vert="horz" lIns="91440" tIns="45720" rIns="91440" bIns="45720" rtlCol="0" anchor="t">
            <a:noAutofit/>
          </a:bodyPr>
          <a:lstStyle/>
          <a:p>
            <a:pPr marL="347472" indent="-347472">
              <a:spcAft>
                <a:spcPts val="2000"/>
              </a:spcAft>
              <a:buFont typeface="Arial" panose="020B0604020202020204" pitchFamily="34" charset="0"/>
              <a:buChar char="•"/>
            </a:pPr>
            <a:r>
              <a:rPr lang="en-US" sz="3600"/>
              <a:t>Excused Absences for Mental Health</a:t>
            </a:r>
          </a:p>
        </p:txBody>
      </p:sp>
      <p:pic>
        <p:nvPicPr>
          <p:cNvPr id="6" name="Graphic 5" descr="Lightbulb with solid fill">
            <a:extLst>
              <a:ext uri="{FF2B5EF4-FFF2-40B4-BE49-F238E27FC236}">
                <a16:creationId xmlns:a16="http://schemas.microsoft.com/office/drawing/2014/main" id="{0AFA46DB-9A19-4E1E-BBAA-5E430CC9704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158870" y="3517066"/>
            <a:ext cx="1644660" cy="1644660"/>
          </a:xfrm>
          <a:prstGeom prst="rect">
            <a:avLst/>
          </a:prstGeom>
        </p:spPr>
      </p:pic>
    </p:spTree>
    <p:extLst>
      <p:ext uri="{BB962C8B-B14F-4D97-AF65-F5344CB8AC3E}">
        <p14:creationId xmlns:p14="http://schemas.microsoft.com/office/powerpoint/2010/main" val="376623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BDBBE78-734E-40C9-BCAA-A4B520C725B2}"/>
              </a:ext>
            </a:extLst>
          </p:cNvPr>
          <p:cNvSpPr>
            <a:spLocks noGrp="1"/>
          </p:cNvSpPr>
          <p:nvPr>
            <p:ph type="title"/>
          </p:nvPr>
        </p:nvSpPr>
        <p:spPr>
          <a:xfrm>
            <a:off x="261257" y="315207"/>
            <a:ext cx="3570513" cy="4605709"/>
          </a:xfrm>
        </p:spPr>
        <p:txBody>
          <a:bodyPr>
            <a:normAutofit/>
          </a:bodyPr>
          <a:lstStyle/>
          <a:p>
            <a:r>
              <a:rPr lang="en-US" sz="4300">
                <a:latin typeface="Century Gothic"/>
              </a:rPr>
              <a:t>Innovative Approaches</a:t>
            </a:r>
            <a:endParaRPr lang="en-US" sz="4300" b="0" i="1"/>
          </a:p>
        </p:txBody>
      </p:sp>
      <p:sp>
        <p:nvSpPr>
          <p:cNvPr id="5" name="Content Placeholder 4">
            <a:extLst>
              <a:ext uri="{FF2B5EF4-FFF2-40B4-BE49-F238E27FC236}">
                <a16:creationId xmlns:a16="http://schemas.microsoft.com/office/drawing/2014/main" id="{37C5CC87-450C-4B67-9684-768A1EEA8DE9}"/>
              </a:ext>
            </a:extLst>
          </p:cNvPr>
          <p:cNvSpPr>
            <a:spLocks noGrp="1"/>
          </p:cNvSpPr>
          <p:nvPr>
            <p:ph type="body" sz="quarter" idx="10"/>
          </p:nvPr>
        </p:nvSpPr>
        <p:spPr>
          <a:xfrm>
            <a:off x="4729383" y="2641639"/>
            <a:ext cx="7010400" cy="1750854"/>
          </a:xfrm>
        </p:spPr>
        <p:txBody>
          <a:bodyPr vert="horz" lIns="91440" tIns="45720" rIns="91440" bIns="45720" rtlCol="0" anchor="t">
            <a:noAutofit/>
          </a:bodyPr>
          <a:lstStyle/>
          <a:p>
            <a:pPr marL="347472" indent="-347472">
              <a:spcAft>
                <a:spcPts val="2000"/>
              </a:spcAft>
              <a:buFont typeface="Arial" panose="020B0604020202020204" pitchFamily="34" charset="0"/>
              <a:buChar char="•"/>
            </a:pPr>
            <a:r>
              <a:rPr lang="en-US" sz="3600"/>
              <a:t>Relaxation Time in Schools</a:t>
            </a:r>
          </a:p>
        </p:txBody>
      </p:sp>
      <p:pic>
        <p:nvPicPr>
          <p:cNvPr id="6" name="Graphic 5" descr="Lightbulb with solid fill">
            <a:extLst>
              <a:ext uri="{FF2B5EF4-FFF2-40B4-BE49-F238E27FC236}">
                <a16:creationId xmlns:a16="http://schemas.microsoft.com/office/drawing/2014/main" id="{0AFA46DB-9A19-4E1E-BBAA-5E430CC9704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158870" y="3517066"/>
            <a:ext cx="1644660" cy="1644660"/>
          </a:xfrm>
          <a:prstGeom prst="rect">
            <a:avLst/>
          </a:prstGeom>
        </p:spPr>
      </p:pic>
    </p:spTree>
    <p:extLst>
      <p:ext uri="{BB962C8B-B14F-4D97-AF65-F5344CB8AC3E}">
        <p14:creationId xmlns:p14="http://schemas.microsoft.com/office/powerpoint/2010/main" val="1215794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BDBBE78-734E-40C9-BCAA-A4B520C725B2}"/>
              </a:ext>
            </a:extLst>
          </p:cNvPr>
          <p:cNvSpPr>
            <a:spLocks noGrp="1"/>
          </p:cNvSpPr>
          <p:nvPr>
            <p:ph type="title"/>
          </p:nvPr>
        </p:nvSpPr>
        <p:spPr>
          <a:xfrm>
            <a:off x="261257" y="315207"/>
            <a:ext cx="3570513" cy="4605709"/>
          </a:xfrm>
        </p:spPr>
        <p:txBody>
          <a:bodyPr>
            <a:normAutofit/>
          </a:bodyPr>
          <a:lstStyle/>
          <a:p>
            <a:r>
              <a:rPr lang="en-US" sz="4300">
                <a:latin typeface="Century Gothic"/>
              </a:rPr>
              <a:t>Innovative Approaches</a:t>
            </a:r>
            <a:endParaRPr lang="en-US" sz="4300" b="0" i="1"/>
          </a:p>
        </p:txBody>
      </p:sp>
      <p:sp>
        <p:nvSpPr>
          <p:cNvPr id="5" name="Content Placeholder 4">
            <a:extLst>
              <a:ext uri="{FF2B5EF4-FFF2-40B4-BE49-F238E27FC236}">
                <a16:creationId xmlns:a16="http://schemas.microsoft.com/office/drawing/2014/main" id="{37C5CC87-450C-4B67-9684-768A1EEA8DE9}"/>
              </a:ext>
            </a:extLst>
          </p:cNvPr>
          <p:cNvSpPr>
            <a:spLocks noGrp="1"/>
          </p:cNvSpPr>
          <p:nvPr>
            <p:ph type="body" sz="quarter" idx="10"/>
          </p:nvPr>
        </p:nvSpPr>
        <p:spPr>
          <a:xfrm>
            <a:off x="4729383" y="2641639"/>
            <a:ext cx="7010400" cy="1750854"/>
          </a:xfrm>
        </p:spPr>
        <p:txBody>
          <a:bodyPr vert="horz" lIns="91440" tIns="45720" rIns="91440" bIns="45720" rtlCol="0" anchor="t">
            <a:noAutofit/>
          </a:bodyPr>
          <a:lstStyle/>
          <a:p>
            <a:pPr marL="347472" indent="-347472">
              <a:spcAft>
                <a:spcPts val="2000"/>
              </a:spcAft>
              <a:buFont typeface="Arial" panose="020B0604020202020204" pitchFamily="34" charset="0"/>
              <a:buChar char="•"/>
            </a:pPr>
            <a:r>
              <a:rPr lang="en-US" sz="3600"/>
              <a:t>Mental Health Supports for Teachers</a:t>
            </a:r>
          </a:p>
        </p:txBody>
      </p:sp>
      <p:pic>
        <p:nvPicPr>
          <p:cNvPr id="6" name="Graphic 5" descr="Lightbulb with solid fill">
            <a:extLst>
              <a:ext uri="{FF2B5EF4-FFF2-40B4-BE49-F238E27FC236}">
                <a16:creationId xmlns:a16="http://schemas.microsoft.com/office/drawing/2014/main" id="{0AFA46DB-9A19-4E1E-BBAA-5E430CC9704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158870" y="3517066"/>
            <a:ext cx="1644660" cy="1644660"/>
          </a:xfrm>
          <a:prstGeom prst="rect">
            <a:avLst/>
          </a:prstGeom>
        </p:spPr>
      </p:pic>
    </p:spTree>
    <p:extLst>
      <p:ext uri="{BB962C8B-B14F-4D97-AF65-F5344CB8AC3E}">
        <p14:creationId xmlns:p14="http://schemas.microsoft.com/office/powerpoint/2010/main" val="658317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BDBBE78-734E-40C9-BCAA-A4B520C725B2}"/>
              </a:ext>
            </a:extLst>
          </p:cNvPr>
          <p:cNvSpPr>
            <a:spLocks noGrp="1"/>
          </p:cNvSpPr>
          <p:nvPr>
            <p:ph type="title"/>
          </p:nvPr>
        </p:nvSpPr>
        <p:spPr>
          <a:xfrm>
            <a:off x="261257" y="315207"/>
            <a:ext cx="3570513" cy="4605709"/>
          </a:xfrm>
        </p:spPr>
        <p:txBody>
          <a:bodyPr>
            <a:normAutofit/>
          </a:bodyPr>
          <a:lstStyle/>
          <a:p>
            <a:r>
              <a:rPr lang="en-US" sz="4300">
                <a:latin typeface="Century Gothic"/>
              </a:rPr>
              <a:t>Innovative Approaches</a:t>
            </a:r>
            <a:endParaRPr lang="en-US" sz="4300" b="0" i="1"/>
          </a:p>
        </p:txBody>
      </p:sp>
      <p:sp>
        <p:nvSpPr>
          <p:cNvPr id="5" name="Content Placeholder 4">
            <a:extLst>
              <a:ext uri="{FF2B5EF4-FFF2-40B4-BE49-F238E27FC236}">
                <a16:creationId xmlns:a16="http://schemas.microsoft.com/office/drawing/2014/main" id="{37C5CC87-450C-4B67-9684-768A1EEA8DE9}"/>
              </a:ext>
            </a:extLst>
          </p:cNvPr>
          <p:cNvSpPr>
            <a:spLocks noGrp="1"/>
          </p:cNvSpPr>
          <p:nvPr>
            <p:ph type="body" sz="quarter" idx="10"/>
          </p:nvPr>
        </p:nvSpPr>
        <p:spPr>
          <a:xfrm>
            <a:off x="4729383" y="2641639"/>
            <a:ext cx="7010400" cy="1750854"/>
          </a:xfrm>
        </p:spPr>
        <p:txBody>
          <a:bodyPr vert="horz" lIns="91440" tIns="45720" rIns="91440" bIns="45720" rtlCol="0" anchor="t">
            <a:noAutofit/>
          </a:bodyPr>
          <a:lstStyle/>
          <a:p>
            <a:pPr marL="347472" indent="-347472">
              <a:spcAft>
                <a:spcPts val="2000"/>
              </a:spcAft>
              <a:buFont typeface="Arial" panose="020B0604020202020204" pitchFamily="34" charset="0"/>
              <a:buChar char="•"/>
            </a:pPr>
            <a:r>
              <a:rPr lang="en-US" sz="3600"/>
              <a:t>Mental Health Response Teams</a:t>
            </a:r>
          </a:p>
        </p:txBody>
      </p:sp>
      <p:pic>
        <p:nvPicPr>
          <p:cNvPr id="6" name="Graphic 5" descr="Lightbulb with solid fill">
            <a:extLst>
              <a:ext uri="{FF2B5EF4-FFF2-40B4-BE49-F238E27FC236}">
                <a16:creationId xmlns:a16="http://schemas.microsoft.com/office/drawing/2014/main" id="{0AFA46DB-9A19-4E1E-BBAA-5E430CC9704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158870" y="3517066"/>
            <a:ext cx="1644660" cy="1644660"/>
          </a:xfrm>
          <a:prstGeom prst="rect">
            <a:avLst/>
          </a:prstGeom>
        </p:spPr>
      </p:pic>
    </p:spTree>
    <p:extLst>
      <p:ext uri="{BB962C8B-B14F-4D97-AF65-F5344CB8AC3E}">
        <p14:creationId xmlns:p14="http://schemas.microsoft.com/office/powerpoint/2010/main" val="783677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BDBBE78-734E-40C9-BCAA-A4B520C725B2}"/>
              </a:ext>
            </a:extLst>
          </p:cNvPr>
          <p:cNvSpPr>
            <a:spLocks noGrp="1"/>
          </p:cNvSpPr>
          <p:nvPr>
            <p:ph type="title"/>
          </p:nvPr>
        </p:nvSpPr>
        <p:spPr>
          <a:xfrm>
            <a:off x="261257" y="315207"/>
            <a:ext cx="3570513" cy="4605709"/>
          </a:xfrm>
        </p:spPr>
        <p:txBody>
          <a:bodyPr>
            <a:normAutofit/>
          </a:bodyPr>
          <a:lstStyle/>
          <a:p>
            <a:r>
              <a:rPr lang="en-US" sz="4300">
                <a:latin typeface="Century Gothic"/>
              </a:rPr>
              <a:t>Innovative Approaches</a:t>
            </a:r>
            <a:endParaRPr lang="en-US" sz="4300" b="0" i="1"/>
          </a:p>
        </p:txBody>
      </p:sp>
      <p:sp>
        <p:nvSpPr>
          <p:cNvPr id="5" name="Content Placeholder 4">
            <a:extLst>
              <a:ext uri="{FF2B5EF4-FFF2-40B4-BE49-F238E27FC236}">
                <a16:creationId xmlns:a16="http://schemas.microsoft.com/office/drawing/2014/main" id="{37C5CC87-450C-4B67-9684-768A1EEA8DE9}"/>
              </a:ext>
            </a:extLst>
          </p:cNvPr>
          <p:cNvSpPr>
            <a:spLocks noGrp="1"/>
          </p:cNvSpPr>
          <p:nvPr>
            <p:ph type="body" sz="quarter" idx="10"/>
          </p:nvPr>
        </p:nvSpPr>
        <p:spPr>
          <a:xfrm>
            <a:off x="4729383" y="2618061"/>
            <a:ext cx="7010400" cy="1810925"/>
          </a:xfrm>
        </p:spPr>
        <p:txBody>
          <a:bodyPr vert="horz" lIns="91440" tIns="45720" rIns="91440" bIns="45720" rtlCol="0" anchor="t">
            <a:noAutofit/>
          </a:bodyPr>
          <a:lstStyle/>
          <a:p>
            <a:pPr marL="347472" indent="-347472">
              <a:spcAft>
                <a:spcPts val="2000"/>
              </a:spcAft>
              <a:buFont typeface="Arial" panose="020B0604020202020204" pitchFamily="34" charset="0"/>
              <a:buChar char="•"/>
            </a:pPr>
            <a:r>
              <a:rPr lang="en-US" sz="3600"/>
              <a:t>Approaches to Self-Harm and Eating Disorders</a:t>
            </a:r>
          </a:p>
        </p:txBody>
      </p:sp>
      <p:pic>
        <p:nvPicPr>
          <p:cNvPr id="6" name="Graphic 5" descr="Lightbulb with solid fill">
            <a:extLst>
              <a:ext uri="{FF2B5EF4-FFF2-40B4-BE49-F238E27FC236}">
                <a16:creationId xmlns:a16="http://schemas.microsoft.com/office/drawing/2014/main" id="{0AFA46DB-9A19-4E1E-BBAA-5E430CC9704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158870" y="3517066"/>
            <a:ext cx="1644660" cy="1644660"/>
          </a:xfrm>
          <a:prstGeom prst="rect">
            <a:avLst/>
          </a:prstGeom>
        </p:spPr>
      </p:pic>
    </p:spTree>
    <p:extLst>
      <p:ext uri="{BB962C8B-B14F-4D97-AF65-F5344CB8AC3E}">
        <p14:creationId xmlns:p14="http://schemas.microsoft.com/office/powerpoint/2010/main" val="179684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descr="Thought bubble with solid fill">
            <a:extLst>
              <a:ext uri="{FF2B5EF4-FFF2-40B4-BE49-F238E27FC236}">
                <a16:creationId xmlns:a16="http://schemas.microsoft.com/office/drawing/2014/main" id="{1ECE6066-C672-EE4B-9787-7CC6F2E8CDD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923491" y="-558526"/>
            <a:ext cx="7975052" cy="7975052"/>
          </a:xfrm>
          <a:prstGeom prst="rect">
            <a:avLst/>
          </a:prstGeom>
        </p:spPr>
      </p:pic>
      <p:sp>
        <p:nvSpPr>
          <p:cNvPr id="3" name="Title 2">
            <a:extLst>
              <a:ext uri="{FF2B5EF4-FFF2-40B4-BE49-F238E27FC236}">
                <a16:creationId xmlns:a16="http://schemas.microsoft.com/office/drawing/2014/main" id="{6F28FE11-9676-4D9C-AD4C-7C96D1DEE3D3}"/>
              </a:ext>
            </a:extLst>
          </p:cNvPr>
          <p:cNvSpPr>
            <a:spLocks noGrp="1"/>
          </p:cNvSpPr>
          <p:nvPr>
            <p:ph type="title"/>
          </p:nvPr>
        </p:nvSpPr>
        <p:spPr>
          <a:xfrm>
            <a:off x="4367462" y="2213810"/>
            <a:ext cx="7824537" cy="2840789"/>
          </a:xfrm>
        </p:spPr>
        <p:txBody>
          <a:bodyPr>
            <a:noAutofit/>
          </a:bodyPr>
          <a:lstStyle/>
          <a:p>
            <a:r>
              <a:rPr lang="en-US" sz="12400"/>
              <a:t>Closing Thoughts</a:t>
            </a:r>
          </a:p>
        </p:txBody>
      </p:sp>
    </p:spTree>
    <p:extLst>
      <p:ext uri="{BB962C8B-B14F-4D97-AF65-F5344CB8AC3E}">
        <p14:creationId xmlns:p14="http://schemas.microsoft.com/office/powerpoint/2010/main" val="2724528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6CD3DCC3-5AEC-0E46-BBF0-C3EAF69A8163}"/>
              </a:ext>
            </a:extLst>
          </p:cNvPr>
          <p:cNvSpPr>
            <a:spLocks noGrp="1"/>
          </p:cNvSpPr>
          <p:nvPr>
            <p:ph type="title"/>
          </p:nvPr>
        </p:nvSpPr>
        <p:spPr>
          <a:xfrm>
            <a:off x="15152077" y="-738420"/>
            <a:ext cx="10515600" cy="1325563"/>
          </a:xfrm>
        </p:spPr>
        <p:txBody>
          <a:bodyPr vert="horz" lIns="91440" tIns="45720" rIns="91440" bIns="45720" rtlCol="0" anchor="b">
            <a:normAutofit/>
          </a:bodyPr>
          <a:lstStyle/>
          <a:p>
            <a:r>
              <a:rPr lang="en-US"/>
              <a:t>Education Commission of the States</a:t>
            </a:r>
          </a:p>
        </p:txBody>
      </p:sp>
      <p:grpSp>
        <p:nvGrpSpPr>
          <p:cNvPr id="5" name="Group 4" descr="Multiple icons from the Education Commission of the States logo with an overlay on top of each other. ">
            <a:extLst>
              <a:ext uri="{FF2B5EF4-FFF2-40B4-BE49-F238E27FC236}">
                <a16:creationId xmlns:a16="http://schemas.microsoft.com/office/drawing/2014/main" id="{D7242E1C-6773-B34E-8254-ACC25F9F6DE5}"/>
              </a:ext>
            </a:extLst>
          </p:cNvPr>
          <p:cNvGrpSpPr/>
          <p:nvPr/>
        </p:nvGrpSpPr>
        <p:grpSpPr>
          <a:xfrm>
            <a:off x="-1129940" y="-3006301"/>
            <a:ext cx="15456144" cy="12671783"/>
            <a:chOff x="13324614" y="-2898859"/>
            <a:chExt cx="15456144" cy="12671783"/>
          </a:xfrm>
        </p:grpSpPr>
        <p:pic>
          <p:nvPicPr>
            <p:cNvPr id="10" name="Picture 9" descr="Icon&#10;&#10;Description automatically generated">
              <a:extLst>
                <a:ext uri="{FF2B5EF4-FFF2-40B4-BE49-F238E27FC236}">
                  <a16:creationId xmlns:a16="http://schemas.microsoft.com/office/drawing/2014/main" id="{600B2CD9-71DF-4F48-8225-3845EF3D3CA2}"/>
                </a:ext>
              </a:extLst>
            </p:cNvPr>
            <p:cNvPicPr>
              <a:picLocks noChangeAspect="1"/>
            </p:cNvPicPr>
            <p:nvPr/>
          </p:nvPicPr>
          <p:blipFill>
            <a:blip r:embed="rId3">
              <a:alphaModFix amt="5000"/>
              <a:extLst>
                <a:ext uri="{28A0092B-C50C-407E-A947-70E740481C1C}">
                  <a14:useLocalDpi xmlns:a14="http://schemas.microsoft.com/office/drawing/2010/main" val="0"/>
                </a:ext>
              </a:extLst>
            </a:blip>
            <a:stretch>
              <a:fillRect/>
            </a:stretch>
          </p:blipFill>
          <p:spPr>
            <a:xfrm>
              <a:off x="17927827" y="4016143"/>
              <a:ext cx="4258635" cy="4258635"/>
            </a:xfrm>
            <a:prstGeom prst="rect">
              <a:avLst/>
            </a:prstGeom>
          </p:spPr>
        </p:pic>
        <p:pic>
          <p:nvPicPr>
            <p:cNvPr id="11" name="Picture 10" descr="Icon&#10;&#10;Description automatically generated">
              <a:extLst>
                <a:ext uri="{FF2B5EF4-FFF2-40B4-BE49-F238E27FC236}">
                  <a16:creationId xmlns:a16="http://schemas.microsoft.com/office/drawing/2014/main" id="{46280D33-DD71-6541-93F1-E11B226D10F5}"/>
                </a:ext>
              </a:extLst>
            </p:cNvPr>
            <p:cNvPicPr>
              <a:picLocks noChangeAspect="1"/>
            </p:cNvPicPr>
            <p:nvPr/>
          </p:nvPicPr>
          <p:blipFill>
            <a:blip r:embed="rId3">
              <a:alphaModFix amt="7000"/>
              <a:extLst>
                <a:ext uri="{28A0092B-C50C-407E-A947-70E740481C1C}">
                  <a14:useLocalDpi xmlns:a14="http://schemas.microsoft.com/office/drawing/2010/main" val="0"/>
                </a:ext>
              </a:extLst>
            </a:blip>
            <a:stretch>
              <a:fillRect/>
            </a:stretch>
          </p:blipFill>
          <p:spPr>
            <a:xfrm>
              <a:off x="13324614" y="3082939"/>
              <a:ext cx="6689985" cy="6689985"/>
            </a:xfrm>
            <a:prstGeom prst="rect">
              <a:avLst/>
            </a:prstGeom>
            <a:effectLst>
              <a:outerShdw blurRad="50800" dist="50800" dir="5400000" algn="ctr" rotWithShape="0">
                <a:srgbClr val="000000">
                  <a:alpha val="16515"/>
                </a:srgbClr>
              </a:outerShdw>
            </a:effectLst>
          </p:spPr>
        </p:pic>
        <p:pic>
          <p:nvPicPr>
            <p:cNvPr id="14" name="Picture 13" descr="Icon&#10;&#10;Description automatically generated">
              <a:extLst>
                <a:ext uri="{FF2B5EF4-FFF2-40B4-BE49-F238E27FC236}">
                  <a16:creationId xmlns:a16="http://schemas.microsoft.com/office/drawing/2014/main" id="{E742B5CF-A49E-AE4E-9643-BB187D9B6422}"/>
                </a:ext>
              </a:extLst>
            </p:cNvPr>
            <p:cNvPicPr>
              <a:picLocks noChangeAspect="1"/>
            </p:cNvPicPr>
            <p:nvPr/>
          </p:nvPicPr>
          <p:blipFill>
            <a:blip r:embed="rId3">
              <a:alphaModFix amt="6000"/>
              <a:extLst>
                <a:ext uri="{28A0092B-C50C-407E-A947-70E740481C1C}">
                  <a14:useLocalDpi xmlns:a14="http://schemas.microsoft.com/office/drawing/2010/main" val="0"/>
                </a:ext>
              </a:extLst>
            </a:blip>
            <a:stretch>
              <a:fillRect/>
            </a:stretch>
          </p:blipFill>
          <p:spPr>
            <a:xfrm>
              <a:off x="20627426" y="2053678"/>
              <a:ext cx="4258635" cy="4258635"/>
            </a:xfrm>
            <a:prstGeom prst="rect">
              <a:avLst/>
            </a:prstGeom>
          </p:spPr>
        </p:pic>
        <p:pic>
          <p:nvPicPr>
            <p:cNvPr id="17" name="Picture 16" descr="Icon&#10;&#10;Description automatically generated">
              <a:extLst>
                <a:ext uri="{FF2B5EF4-FFF2-40B4-BE49-F238E27FC236}">
                  <a16:creationId xmlns:a16="http://schemas.microsoft.com/office/drawing/2014/main" id="{16F67DA2-31AD-AF47-B16B-BFCF4426414A}"/>
                </a:ext>
              </a:extLst>
            </p:cNvPr>
            <p:cNvPicPr>
              <a:picLocks noChangeAspect="1"/>
            </p:cNvPicPr>
            <p:nvPr/>
          </p:nvPicPr>
          <p:blipFill>
            <a:blip r:embed="rId3">
              <a:alphaModFix amt="6000"/>
              <a:extLst>
                <a:ext uri="{28A0092B-C50C-407E-A947-70E740481C1C}">
                  <a14:useLocalDpi xmlns:a14="http://schemas.microsoft.com/office/drawing/2010/main" val="0"/>
                </a:ext>
              </a:extLst>
            </a:blip>
            <a:stretch>
              <a:fillRect/>
            </a:stretch>
          </p:blipFill>
          <p:spPr>
            <a:xfrm>
              <a:off x="13376485" y="-883037"/>
              <a:ext cx="4258635" cy="4258635"/>
            </a:xfrm>
            <a:prstGeom prst="rect">
              <a:avLst/>
            </a:prstGeom>
          </p:spPr>
        </p:pic>
        <p:pic>
          <p:nvPicPr>
            <p:cNvPr id="18" name="Picture 17" descr="Icon&#10;&#10;Description automatically generated">
              <a:extLst>
                <a:ext uri="{FF2B5EF4-FFF2-40B4-BE49-F238E27FC236}">
                  <a16:creationId xmlns:a16="http://schemas.microsoft.com/office/drawing/2014/main" id="{3F5D903B-0659-8843-A1C4-4AA2A80A46AE}"/>
                </a:ext>
              </a:extLst>
            </p:cNvPr>
            <p:cNvPicPr>
              <a:picLocks noChangeAspect="1"/>
            </p:cNvPicPr>
            <p:nvPr/>
          </p:nvPicPr>
          <p:blipFill>
            <a:blip r:embed="rId3">
              <a:alphaModFix amt="7000"/>
              <a:extLst>
                <a:ext uri="{28A0092B-C50C-407E-A947-70E740481C1C}">
                  <a14:useLocalDpi xmlns:a14="http://schemas.microsoft.com/office/drawing/2010/main" val="0"/>
                </a:ext>
              </a:extLst>
            </a:blip>
            <a:stretch>
              <a:fillRect/>
            </a:stretch>
          </p:blipFill>
          <p:spPr>
            <a:xfrm>
              <a:off x="22974711" y="4182996"/>
              <a:ext cx="4258635" cy="4258635"/>
            </a:xfrm>
            <a:prstGeom prst="rect">
              <a:avLst/>
            </a:prstGeom>
          </p:spPr>
        </p:pic>
        <p:pic>
          <p:nvPicPr>
            <p:cNvPr id="19" name="Picture 18" descr="Icon&#10;&#10;Description automatically generated">
              <a:extLst>
                <a:ext uri="{FF2B5EF4-FFF2-40B4-BE49-F238E27FC236}">
                  <a16:creationId xmlns:a16="http://schemas.microsoft.com/office/drawing/2014/main" id="{271C30CD-19B8-1143-B144-20607DE29576}"/>
                </a:ext>
              </a:extLst>
            </p:cNvPr>
            <p:cNvPicPr>
              <a:picLocks noChangeAspect="1"/>
            </p:cNvPicPr>
            <p:nvPr/>
          </p:nvPicPr>
          <p:blipFill>
            <a:blip r:embed="rId3">
              <a:alphaModFix amt="5000"/>
              <a:extLst>
                <a:ext uri="{28A0092B-C50C-407E-A947-70E740481C1C}">
                  <a14:useLocalDpi xmlns:a14="http://schemas.microsoft.com/office/drawing/2010/main" val="0"/>
                </a:ext>
              </a:extLst>
            </a:blip>
            <a:stretch>
              <a:fillRect/>
            </a:stretch>
          </p:blipFill>
          <p:spPr>
            <a:xfrm>
              <a:off x="24430447" y="2239324"/>
              <a:ext cx="3219932" cy="3219932"/>
            </a:xfrm>
            <a:prstGeom prst="rect">
              <a:avLst/>
            </a:prstGeom>
          </p:spPr>
        </p:pic>
        <p:pic>
          <p:nvPicPr>
            <p:cNvPr id="20" name="Picture 19" descr="Icon&#10;&#10;Description automatically generated">
              <a:extLst>
                <a:ext uri="{FF2B5EF4-FFF2-40B4-BE49-F238E27FC236}">
                  <a16:creationId xmlns:a16="http://schemas.microsoft.com/office/drawing/2014/main" id="{C6C70768-8FC8-9740-BE87-9FD7D80DEC69}"/>
                </a:ext>
              </a:extLst>
            </p:cNvPr>
            <p:cNvPicPr>
              <a:picLocks noChangeAspect="1"/>
            </p:cNvPicPr>
            <p:nvPr/>
          </p:nvPicPr>
          <p:blipFill>
            <a:blip r:embed="rId3">
              <a:alphaModFix amt="6000"/>
              <a:extLst>
                <a:ext uri="{28A0092B-C50C-407E-A947-70E740481C1C}">
                  <a14:useLocalDpi xmlns:a14="http://schemas.microsoft.com/office/drawing/2010/main" val="0"/>
                </a:ext>
              </a:extLst>
            </a:blip>
            <a:stretch>
              <a:fillRect/>
            </a:stretch>
          </p:blipFill>
          <p:spPr>
            <a:xfrm>
              <a:off x="15968328" y="-2898859"/>
              <a:ext cx="7479943" cy="7479943"/>
            </a:xfrm>
            <a:prstGeom prst="rect">
              <a:avLst/>
            </a:prstGeom>
          </p:spPr>
        </p:pic>
        <p:pic>
          <p:nvPicPr>
            <p:cNvPr id="21" name="Picture 20" descr="Icon&#10;&#10;Description automatically generated">
              <a:extLst>
                <a:ext uri="{FF2B5EF4-FFF2-40B4-BE49-F238E27FC236}">
                  <a16:creationId xmlns:a16="http://schemas.microsoft.com/office/drawing/2014/main" id="{D8362370-56B4-1C44-AB47-869B38323163}"/>
                </a:ext>
              </a:extLst>
            </p:cNvPr>
            <p:cNvPicPr>
              <a:picLocks noChangeAspect="1"/>
            </p:cNvPicPr>
            <p:nvPr/>
          </p:nvPicPr>
          <p:blipFill>
            <a:blip r:embed="rId3">
              <a:alphaModFix amt="9000"/>
              <a:extLst>
                <a:ext uri="{28A0092B-C50C-407E-A947-70E740481C1C}">
                  <a14:useLocalDpi xmlns:a14="http://schemas.microsoft.com/office/drawing/2010/main" val="0"/>
                </a:ext>
              </a:extLst>
            </a:blip>
            <a:stretch>
              <a:fillRect/>
            </a:stretch>
          </p:blipFill>
          <p:spPr>
            <a:xfrm>
              <a:off x="13682477" y="1765632"/>
              <a:ext cx="3219932" cy="3219932"/>
            </a:xfrm>
            <a:prstGeom prst="rect">
              <a:avLst/>
            </a:prstGeom>
          </p:spPr>
        </p:pic>
        <p:pic>
          <p:nvPicPr>
            <p:cNvPr id="22" name="Picture 21" descr="Icon&#10;&#10;Description automatically generated">
              <a:extLst>
                <a:ext uri="{FF2B5EF4-FFF2-40B4-BE49-F238E27FC236}">
                  <a16:creationId xmlns:a16="http://schemas.microsoft.com/office/drawing/2014/main" id="{FE25927D-29D5-3048-BCDC-FD0B8F858EF2}"/>
                </a:ext>
              </a:extLst>
            </p:cNvPr>
            <p:cNvPicPr>
              <a:picLocks noChangeAspect="1"/>
            </p:cNvPicPr>
            <p:nvPr/>
          </p:nvPicPr>
          <p:blipFill>
            <a:blip r:embed="rId3">
              <a:alphaModFix amt="5000"/>
              <a:extLst>
                <a:ext uri="{28A0092B-C50C-407E-A947-70E740481C1C}">
                  <a14:useLocalDpi xmlns:a14="http://schemas.microsoft.com/office/drawing/2010/main" val="0"/>
                </a:ext>
              </a:extLst>
            </a:blip>
            <a:stretch>
              <a:fillRect/>
            </a:stretch>
          </p:blipFill>
          <p:spPr>
            <a:xfrm>
              <a:off x="21161306" y="5917537"/>
              <a:ext cx="3219932" cy="3219932"/>
            </a:xfrm>
            <a:prstGeom prst="rect">
              <a:avLst/>
            </a:prstGeom>
          </p:spPr>
        </p:pic>
        <p:pic>
          <p:nvPicPr>
            <p:cNvPr id="23" name="Picture 22" descr="Icon&#10;&#10;Description automatically generated">
              <a:extLst>
                <a:ext uri="{FF2B5EF4-FFF2-40B4-BE49-F238E27FC236}">
                  <a16:creationId xmlns:a16="http://schemas.microsoft.com/office/drawing/2014/main" id="{9F0039B3-68FD-E84D-916D-7DE6DA35A56B}"/>
                </a:ext>
              </a:extLst>
            </p:cNvPr>
            <p:cNvPicPr>
              <a:picLocks noChangeAspect="1"/>
            </p:cNvPicPr>
            <p:nvPr/>
          </p:nvPicPr>
          <p:blipFill>
            <a:blip r:embed="rId3">
              <a:alphaModFix amt="7000"/>
              <a:extLst>
                <a:ext uri="{28A0092B-C50C-407E-A947-70E740481C1C}">
                  <a14:useLocalDpi xmlns:a14="http://schemas.microsoft.com/office/drawing/2010/main" val="0"/>
                </a:ext>
              </a:extLst>
            </a:blip>
            <a:stretch>
              <a:fillRect/>
            </a:stretch>
          </p:blipFill>
          <p:spPr>
            <a:xfrm>
              <a:off x="22090773" y="-2855057"/>
              <a:ext cx="6689985" cy="6689985"/>
            </a:xfrm>
            <a:prstGeom prst="rect">
              <a:avLst/>
            </a:prstGeom>
            <a:effectLst>
              <a:outerShdw blurRad="50800" dist="50800" dir="5400000" algn="ctr" rotWithShape="0">
                <a:srgbClr val="000000">
                  <a:alpha val="16515"/>
                </a:srgbClr>
              </a:outerShdw>
            </a:effectLst>
          </p:spPr>
        </p:pic>
      </p:grpSp>
      <p:sp>
        <p:nvSpPr>
          <p:cNvPr id="8" name="Oval 7">
            <a:extLst>
              <a:ext uri="{FF2B5EF4-FFF2-40B4-BE49-F238E27FC236}">
                <a16:creationId xmlns:a16="http://schemas.microsoft.com/office/drawing/2014/main" id="{39CFFA9F-97B0-7E42-8792-EC0A5261B0FE}"/>
              </a:ext>
              <a:ext uri="{C183D7F6-B498-43B3-948B-1728B52AA6E4}">
                <adec:decorative xmlns:adec="http://schemas.microsoft.com/office/drawing/2017/decorative" val="1"/>
              </a:ext>
            </a:extLst>
          </p:cNvPr>
          <p:cNvSpPr/>
          <p:nvPr/>
        </p:nvSpPr>
        <p:spPr>
          <a:xfrm>
            <a:off x="-5143555" y="-1581253"/>
            <a:ext cx="10020506" cy="100205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4" name="Group 3" descr="Thank you | Jeremy Anderson (janderson@ecs.org) &amp; Eric Syverson (esyverson@ecs.org)">
            <a:extLst>
              <a:ext uri="{FF2B5EF4-FFF2-40B4-BE49-F238E27FC236}">
                <a16:creationId xmlns:a16="http://schemas.microsoft.com/office/drawing/2014/main" id="{1CE172B7-036A-D242-9163-70EA9CAF1819}"/>
              </a:ext>
            </a:extLst>
          </p:cNvPr>
          <p:cNvGrpSpPr/>
          <p:nvPr/>
        </p:nvGrpSpPr>
        <p:grpSpPr>
          <a:xfrm>
            <a:off x="1470945" y="1914486"/>
            <a:ext cx="9650944" cy="2666598"/>
            <a:chOff x="1470945" y="1914486"/>
            <a:chExt cx="9650944" cy="2666598"/>
          </a:xfrm>
        </p:grpSpPr>
        <p:grpSp>
          <p:nvGrpSpPr>
            <p:cNvPr id="6" name="Group 5">
              <a:extLst>
                <a:ext uri="{FF2B5EF4-FFF2-40B4-BE49-F238E27FC236}">
                  <a16:creationId xmlns:a16="http://schemas.microsoft.com/office/drawing/2014/main" id="{10D2254B-1B15-E24C-A92A-23936F665CC7}"/>
                </a:ext>
              </a:extLst>
            </p:cNvPr>
            <p:cNvGrpSpPr/>
            <p:nvPr/>
          </p:nvGrpSpPr>
          <p:grpSpPr>
            <a:xfrm>
              <a:off x="5179971" y="2127255"/>
              <a:ext cx="5941918" cy="2036928"/>
              <a:chOff x="5017600" y="2127254"/>
              <a:chExt cx="6104287" cy="2036928"/>
            </a:xfrm>
          </p:grpSpPr>
          <p:sp>
            <p:nvSpPr>
              <p:cNvPr id="7" name="TextBox 6">
                <a:extLst>
                  <a:ext uri="{FF2B5EF4-FFF2-40B4-BE49-F238E27FC236}">
                    <a16:creationId xmlns:a16="http://schemas.microsoft.com/office/drawing/2014/main" id="{0C346ED0-BE5B-CE47-BA6B-42510C9512D7}"/>
                  </a:ext>
                </a:extLst>
              </p:cNvPr>
              <p:cNvSpPr txBox="1"/>
              <p:nvPr/>
            </p:nvSpPr>
            <p:spPr>
              <a:xfrm>
                <a:off x="5022936" y="2127254"/>
                <a:ext cx="6098951" cy="1233158"/>
              </a:xfrm>
              <a:prstGeom prst="rect">
                <a:avLst/>
              </a:prstGeom>
              <a:noFill/>
            </p:spPr>
            <p:txBody>
              <a:bodyPr wrap="square" rtlCol="0">
                <a:spAutoFit/>
              </a:bodyPr>
              <a:lstStyle/>
              <a:p>
                <a:pPr marL="0" marR="0" lvl="0" indent="0" algn="l" defTabSz="1219170" rtl="0" eaLnBrk="1" fontAlgn="auto" latinLnBrk="0" hangingPunct="1">
                  <a:lnSpc>
                    <a:spcPct val="200000"/>
                  </a:lnSpc>
                  <a:spcBef>
                    <a:spcPts val="0"/>
                  </a:spcBef>
                  <a:spcAft>
                    <a:spcPts val="0"/>
                  </a:spcAft>
                  <a:buClrTx/>
                  <a:buSzTx/>
                  <a:buFontTx/>
                  <a:buNone/>
                  <a:tabLst/>
                  <a:defRPr/>
                </a:pPr>
                <a:r>
                  <a:rPr kumimoji="0" lang="en-US" sz="4400" b="1" i="0" u="none" strike="noStrike" kern="1200" cap="none" spc="600" normalizeH="0" baseline="0" noProof="0">
                    <a:ln>
                      <a:noFill/>
                    </a:ln>
                    <a:solidFill>
                      <a:prstClr val="black"/>
                    </a:solidFill>
                    <a:effectLst/>
                    <a:uLnTx/>
                    <a:uFillTx/>
                    <a:latin typeface="Century Gothic" panose="020B0502020202020204" pitchFamily="34" charset="0"/>
                    <a:ea typeface="+mn-ea"/>
                    <a:cs typeface="+mn-cs"/>
                  </a:rPr>
                  <a:t>THANK YOU!</a:t>
                </a:r>
              </a:p>
            </p:txBody>
          </p:sp>
          <p:cxnSp>
            <p:nvCxnSpPr>
              <p:cNvPr id="9" name="Straight Connector 8">
                <a:extLst>
                  <a:ext uri="{FF2B5EF4-FFF2-40B4-BE49-F238E27FC236}">
                    <a16:creationId xmlns:a16="http://schemas.microsoft.com/office/drawing/2014/main" id="{5AA1F708-4844-6C4C-ADC7-96FD1B3A7223}"/>
                  </a:ext>
                </a:extLst>
              </p:cNvPr>
              <p:cNvCxnSpPr>
                <a:cxnSpLocks/>
              </p:cNvCxnSpPr>
              <p:nvPr/>
            </p:nvCxnSpPr>
            <p:spPr>
              <a:xfrm>
                <a:off x="5022936" y="3431762"/>
                <a:ext cx="3912595" cy="0"/>
              </a:xfrm>
              <a:prstGeom prst="line">
                <a:avLst/>
              </a:prstGeom>
              <a:ln w="38100">
                <a:solidFill>
                  <a:srgbClr val="EB8C23"/>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79690CA8-8425-B34B-A5FA-3BFB9BFB6922}"/>
                  </a:ext>
                </a:extLst>
              </p:cNvPr>
              <p:cNvSpPr/>
              <p:nvPr/>
            </p:nvSpPr>
            <p:spPr>
              <a:xfrm>
                <a:off x="5017600" y="3579407"/>
                <a:ext cx="4959264" cy="584775"/>
              </a:xfrm>
              <a:prstGeom prst="rect">
                <a:avLst/>
              </a:prstGeom>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en-US" sz="3200">
                  <a:solidFill>
                    <a:prstClr val="black"/>
                  </a:solidFill>
                  <a:latin typeface="Century Gothic" panose="020B0502020202020204" pitchFamily="34" charset="0"/>
                </a:endParaRPr>
              </a:p>
            </p:txBody>
          </p:sp>
        </p:grpSp>
        <p:pic>
          <p:nvPicPr>
            <p:cNvPr id="13" name="Picture 12" descr="A picture containing food&#10;&#10;Description automatically generated">
              <a:extLst>
                <a:ext uri="{FF2B5EF4-FFF2-40B4-BE49-F238E27FC236}">
                  <a16:creationId xmlns:a16="http://schemas.microsoft.com/office/drawing/2014/main" id="{CDE4B4D3-AB24-F84A-9CD9-16B590C4A7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0945" y="1914486"/>
              <a:ext cx="3035532" cy="2666598"/>
            </a:xfrm>
            <a:prstGeom prst="rect">
              <a:avLst/>
            </a:prstGeom>
          </p:spPr>
        </p:pic>
      </p:grpSp>
      <p:sp>
        <p:nvSpPr>
          <p:cNvPr id="2" name="TextBox 1">
            <a:extLst>
              <a:ext uri="{FF2B5EF4-FFF2-40B4-BE49-F238E27FC236}">
                <a16:creationId xmlns:a16="http://schemas.microsoft.com/office/drawing/2014/main" id="{59339491-B109-6348-2674-69D8DE820CE8}"/>
              </a:ext>
            </a:extLst>
          </p:cNvPr>
          <p:cNvSpPr txBox="1"/>
          <p:nvPr/>
        </p:nvSpPr>
        <p:spPr>
          <a:xfrm>
            <a:off x="5373383" y="3647046"/>
            <a:ext cx="4258635" cy="2246769"/>
          </a:xfrm>
          <a:prstGeom prst="rect">
            <a:avLst/>
          </a:prstGeom>
          <a:noFill/>
        </p:spPr>
        <p:txBody>
          <a:bodyPr wrap="square" rtlCol="0">
            <a:spAutoFit/>
          </a:bodyPr>
          <a:lstStyle/>
          <a:p>
            <a:r>
              <a:rPr lang="en-US" sz="2800" b="1">
                <a:latin typeface="Century Gothic" panose="020B0502020202020204" pitchFamily="34" charset="0"/>
              </a:rPr>
              <a:t>Joel Moore</a:t>
            </a:r>
          </a:p>
          <a:p>
            <a:r>
              <a:rPr lang="en-US" sz="2800">
                <a:latin typeface="Century Gothic" panose="020B0502020202020204" pitchFamily="34" charset="0"/>
              </a:rPr>
              <a:t>jmoore@ecs.org</a:t>
            </a:r>
          </a:p>
          <a:p>
            <a:endParaRPr lang="en-US" sz="2800">
              <a:latin typeface="Century Gothic" panose="020B0502020202020204" pitchFamily="34" charset="0"/>
            </a:endParaRPr>
          </a:p>
          <a:p>
            <a:r>
              <a:rPr lang="en-US" sz="2800" b="1">
                <a:latin typeface="Century Gothic" panose="020B0502020202020204" pitchFamily="34" charset="0"/>
              </a:rPr>
              <a:t>Zeke Perez Jr.</a:t>
            </a:r>
          </a:p>
          <a:p>
            <a:r>
              <a:rPr lang="en-US" sz="2800">
                <a:latin typeface="Century Gothic" panose="020B0502020202020204" pitchFamily="34" charset="0"/>
              </a:rPr>
              <a:t>zperez@ecs.org</a:t>
            </a:r>
          </a:p>
        </p:txBody>
      </p:sp>
    </p:spTree>
    <p:extLst>
      <p:ext uri="{BB962C8B-B14F-4D97-AF65-F5344CB8AC3E}">
        <p14:creationId xmlns:p14="http://schemas.microsoft.com/office/powerpoint/2010/main" val="41214783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A300A-B5D1-FE0F-3417-0AAFE3145096}"/>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What We Do. </a:t>
            </a:r>
          </a:p>
        </p:txBody>
      </p:sp>
      <p:sp>
        <p:nvSpPr>
          <p:cNvPr id="3" name="Footer Placeholder 1">
            <a:extLst>
              <a:ext uri="{FF2B5EF4-FFF2-40B4-BE49-F238E27FC236}">
                <a16:creationId xmlns:a16="http://schemas.microsoft.com/office/drawing/2014/main" id="{597E2B6E-3662-2526-FD0A-C131B6D1CF7F}"/>
              </a:ext>
            </a:extLst>
          </p:cNvPr>
          <p:cNvSpPr>
            <a:spLocks noGrp="1"/>
          </p:cNvSpPr>
          <p:nvPr>
            <p:ph type="ftr" sz="quarter" idx="10"/>
          </p:nvPr>
        </p:nvSpPr>
        <p:spPr>
          <a:xfrm>
            <a:off x="2662732" y="6281222"/>
            <a:ext cx="957843" cy="365125"/>
          </a:xfrm>
          <a:prstGeom prst="rect">
            <a:avLst/>
          </a:prstGeom>
        </p:spPr>
        <p:txBody>
          <a:bodyPr anchor="ctr" anchorCtr="0"/>
          <a:lstStyle>
            <a:lvl1pPr>
              <a:defRPr>
                <a:solidFill>
                  <a:srgbClr val="796E65"/>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796E65"/>
                </a:solidFill>
                <a:effectLst/>
                <a:uLnTx/>
                <a:uFillTx/>
                <a:latin typeface="Century Gothic" panose="020F0302020204030204"/>
                <a:ea typeface="+mn-ea"/>
                <a:cs typeface="+mn-cs"/>
              </a:rPr>
              <a:t>|    </a:t>
            </a:r>
            <a:r>
              <a:rPr kumimoji="0" lang="en-US" sz="1100" b="0" i="0" u="none" strike="noStrike" kern="1200" cap="none" spc="0" normalizeH="0" baseline="0" noProof="0" err="1">
                <a:ln>
                  <a:noFill/>
                </a:ln>
                <a:solidFill>
                  <a:srgbClr val="796E65"/>
                </a:solidFill>
                <a:effectLst/>
                <a:uLnTx/>
                <a:uFillTx/>
                <a:latin typeface="Century Gothic" panose="020F0302020204030204"/>
                <a:ea typeface="+mn-ea"/>
                <a:cs typeface="+mn-cs"/>
              </a:rPr>
              <a:t>ecs.org</a:t>
            </a:r>
            <a:endParaRPr kumimoji="0" lang="en-US" sz="1100" b="0" i="0" u="none" strike="noStrike" kern="1200" cap="none" spc="0" normalizeH="0" baseline="0" noProof="0">
              <a:ln>
                <a:noFill/>
              </a:ln>
              <a:solidFill>
                <a:srgbClr val="796E65"/>
              </a:solidFill>
              <a:effectLst/>
              <a:uLnTx/>
              <a:uFillTx/>
              <a:latin typeface="Century Gothic" panose="020F0302020204030204"/>
              <a:ea typeface="+mn-ea"/>
              <a:cs typeface="+mn-cs"/>
            </a:endParaRPr>
          </a:p>
        </p:txBody>
      </p:sp>
    </p:spTree>
    <p:extLst>
      <p:ext uri="{BB962C8B-B14F-4D97-AF65-F5344CB8AC3E}">
        <p14:creationId xmlns:p14="http://schemas.microsoft.com/office/powerpoint/2010/main" val="21531637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2D38D-E35D-9FF0-D2F0-FA238D935160}"/>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How We Do It. </a:t>
            </a:r>
          </a:p>
        </p:txBody>
      </p:sp>
      <p:sp>
        <p:nvSpPr>
          <p:cNvPr id="3" name="Footer Placeholder 1">
            <a:extLst>
              <a:ext uri="{FF2B5EF4-FFF2-40B4-BE49-F238E27FC236}">
                <a16:creationId xmlns:a16="http://schemas.microsoft.com/office/drawing/2014/main" id="{0B5645FC-EC47-4A77-DAD2-50F08505B146}"/>
              </a:ext>
            </a:extLst>
          </p:cNvPr>
          <p:cNvSpPr>
            <a:spLocks noGrp="1"/>
          </p:cNvSpPr>
          <p:nvPr>
            <p:ph type="ftr" sz="quarter" idx="10"/>
          </p:nvPr>
        </p:nvSpPr>
        <p:spPr>
          <a:xfrm>
            <a:off x="2662732" y="6281222"/>
            <a:ext cx="957843" cy="365125"/>
          </a:xfrm>
          <a:prstGeom prst="rect">
            <a:avLst/>
          </a:prstGeom>
        </p:spPr>
        <p:txBody>
          <a:bodyPr anchor="ctr" anchorCtr="0"/>
          <a:lstStyle>
            <a:lvl1pPr>
              <a:defRPr>
                <a:solidFill>
                  <a:srgbClr val="796E65"/>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796E65"/>
                </a:solidFill>
                <a:effectLst/>
                <a:uLnTx/>
                <a:uFillTx/>
                <a:latin typeface="Century Gothic" panose="020F0302020204030204"/>
                <a:ea typeface="+mn-ea"/>
                <a:cs typeface="+mn-cs"/>
              </a:rPr>
              <a:t>|    </a:t>
            </a:r>
            <a:r>
              <a:rPr kumimoji="0" lang="en-US" sz="1100" b="0" i="0" u="none" strike="noStrike" kern="1200" cap="none" spc="0" normalizeH="0" baseline="0" noProof="0" err="1">
                <a:ln>
                  <a:noFill/>
                </a:ln>
                <a:solidFill>
                  <a:srgbClr val="796E65"/>
                </a:solidFill>
                <a:effectLst/>
                <a:uLnTx/>
                <a:uFillTx/>
                <a:latin typeface="Century Gothic" panose="020F0302020204030204"/>
                <a:ea typeface="+mn-ea"/>
                <a:cs typeface="+mn-cs"/>
              </a:rPr>
              <a:t>ecs.org</a:t>
            </a:r>
            <a:endParaRPr kumimoji="0" lang="en-US" sz="1100" b="0" i="0" u="none" strike="noStrike" kern="1200" cap="none" spc="0" normalizeH="0" baseline="0" noProof="0">
              <a:ln>
                <a:noFill/>
              </a:ln>
              <a:solidFill>
                <a:srgbClr val="796E65"/>
              </a:solidFill>
              <a:effectLst/>
              <a:uLnTx/>
              <a:uFillTx/>
              <a:latin typeface="Century Gothic" panose="020F0302020204030204"/>
              <a:ea typeface="+mn-ea"/>
              <a:cs typeface="+mn-cs"/>
            </a:endParaRPr>
          </a:p>
        </p:txBody>
      </p:sp>
    </p:spTree>
    <p:extLst>
      <p:ext uri="{BB962C8B-B14F-4D97-AF65-F5344CB8AC3E}">
        <p14:creationId xmlns:p14="http://schemas.microsoft.com/office/powerpoint/2010/main" val="10207854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793D4-87A3-BD7F-D261-8F3857AE7B9A}"/>
              </a:ext>
            </a:extLst>
          </p:cNvPr>
          <p:cNvSpPr>
            <a:spLocks noGrp="1"/>
          </p:cNvSpPr>
          <p:nvPr>
            <p:ph type="ctrTitle"/>
          </p:nvPr>
        </p:nvSpPr>
        <p:spPr/>
        <p:txBody>
          <a:bodyPr/>
          <a:lstStyle/>
          <a:p>
            <a:r>
              <a:rPr lang="en-US"/>
              <a:t>Student Health and Wellness</a:t>
            </a:r>
          </a:p>
        </p:txBody>
      </p:sp>
      <p:sp>
        <p:nvSpPr>
          <p:cNvPr id="3" name="Subtitle 2">
            <a:extLst>
              <a:ext uri="{FF2B5EF4-FFF2-40B4-BE49-F238E27FC236}">
                <a16:creationId xmlns:a16="http://schemas.microsoft.com/office/drawing/2014/main" id="{27C227BB-E26D-B4C5-3D0B-C5908EB1B467}"/>
              </a:ext>
            </a:extLst>
          </p:cNvPr>
          <p:cNvSpPr>
            <a:spLocks noGrp="1"/>
          </p:cNvSpPr>
          <p:nvPr>
            <p:ph type="subTitle" idx="1"/>
          </p:nvPr>
        </p:nvSpPr>
        <p:spPr/>
        <p:txBody>
          <a:bodyPr/>
          <a:lstStyle/>
          <a:p>
            <a:r>
              <a:rPr lang="en-US"/>
              <a:t>What does the research say?</a:t>
            </a:r>
          </a:p>
        </p:txBody>
      </p:sp>
      <p:pic>
        <p:nvPicPr>
          <p:cNvPr id="6" name="Graphic 5" descr="Heart with pulse with solid fill">
            <a:extLst>
              <a:ext uri="{FF2B5EF4-FFF2-40B4-BE49-F238E27FC236}">
                <a16:creationId xmlns:a16="http://schemas.microsoft.com/office/drawing/2014/main" id="{845EC628-843F-0F49-9B0D-769CF0805DC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509365" y="1673915"/>
            <a:ext cx="3778155" cy="3778155"/>
          </a:xfrm>
          <a:prstGeom prst="rect">
            <a:avLst/>
          </a:prstGeom>
        </p:spPr>
      </p:pic>
    </p:spTree>
    <p:extLst>
      <p:ext uri="{BB962C8B-B14F-4D97-AF65-F5344CB8AC3E}">
        <p14:creationId xmlns:p14="http://schemas.microsoft.com/office/powerpoint/2010/main" val="21810511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3400C-AE10-23F6-DFBE-7767880ECC8B}"/>
              </a:ext>
            </a:extLst>
          </p:cNvPr>
          <p:cNvSpPr>
            <a:spLocks noGrp="1"/>
          </p:cNvSpPr>
          <p:nvPr>
            <p:ph type="title"/>
          </p:nvPr>
        </p:nvSpPr>
        <p:spPr/>
        <p:txBody>
          <a:bodyPr/>
          <a:lstStyle/>
          <a:p>
            <a:r>
              <a:rPr lang="en-US"/>
              <a:t>Sense of Belonging Survey</a:t>
            </a:r>
          </a:p>
        </p:txBody>
      </p:sp>
      <p:sp>
        <p:nvSpPr>
          <p:cNvPr id="4" name="Content Placeholder 3">
            <a:extLst>
              <a:ext uri="{FF2B5EF4-FFF2-40B4-BE49-F238E27FC236}">
                <a16:creationId xmlns:a16="http://schemas.microsoft.com/office/drawing/2014/main" id="{75D630D9-65CD-0948-7B44-A71D11AD5B2A}"/>
              </a:ext>
            </a:extLst>
          </p:cNvPr>
          <p:cNvSpPr>
            <a:spLocks noGrp="1"/>
          </p:cNvSpPr>
          <p:nvPr>
            <p:ph idx="1"/>
          </p:nvPr>
        </p:nvSpPr>
        <p:spPr/>
        <p:txBody>
          <a:bodyPr/>
          <a:lstStyle/>
          <a:p>
            <a:r>
              <a:rPr lang="en-US"/>
              <a:t>More than 40% of high school students reported feeling persistently sad or hopeless.</a:t>
            </a:r>
          </a:p>
          <a:p>
            <a:endParaRPr lang="en-US"/>
          </a:p>
          <a:p>
            <a:r>
              <a:rPr lang="en-US"/>
              <a:t>38% of students either occasionally or frequently reported being hungry but unable to afford food.</a:t>
            </a:r>
          </a:p>
          <a:p>
            <a:endParaRPr lang="en-US"/>
          </a:p>
          <a:p>
            <a:r>
              <a:rPr lang="en-US"/>
              <a:t>Over 44% of students felt that they were not able to talk to a campus mental health professional when needed. </a:t>
            </a:r>
          </a:p>
          <a:p>
            <a:endParaRPr lang="en-US"/>
          </a:p>
        </p:txBody>
      </p:sp>
    </p:spTree>
    <p:extLst>
      <p:ext uri="{BB962C8B-B14F-4D97-AF65-F5344CB8AC3E}">
        <p14:creationId xmlns:p14="http://schemas.microsoft.com/office/powerpoint/2010/main" val="31068575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3400C-AE10-23F6-DFBE-7767880ECC8B}"/>
              </a:ext>
            </a:extLst>
          </p:cNvPr>
          <p:cNvSpPr>
            <a:spLocks noGrp="1"/>
          </p:cNvSpPr>
          <p:nvPr>
            <p:ph type="title"/>
          </p:nvPr>
        </p:nvSpPr>
        <p:spPr/>
        <p:txBody>
          <a:bodyPr/>
          <a:lstStyle/>
          <a:p>
            <a:r>
              <a:rPr lang="en-US"/>
              <a:t>Sense of Belonging Survey</a:t>
            </a:r>
          </a:p>
        </p:txBody>
      </p:sp>
      <p:sp>
        <p:nvSpPr>
          <p:cNvPr id="4" name="Content Placeholder 3">
            <a:extLst>
              <a:ext uri="{FF2B5EF4-FFF2-40B4-BE49-F238E27FC236}">
                <a16:creationId xmlns:a16="http://schemas.microsoft.com/office/drawing/2014/main" id="{75D630D9-65CD-0948-7B44-A71D11AD5B2A}"/>
              </a:ext>
            </a:extLst>
          </p:cNvPr>
          <p:cNvSpPr>
            <a:spLocks noGrp="1"/>
          </p:cNvSpPr>
          <p:nvPr>
            <p:ph idx="1"/>
          </p:nvPr>
        </p:nvSpPr>
        <p:spPr/>
        <p:txBody>
          <a:bodyPr/>
          <a:lstStyle/>
          <a:p>
            <a:r>
              <a:rPr lang="en-US"/>
              <a:t>Only 25% of students engage in recommended amount of daily activity.</a:t>
            </a:r>
          </a:p>
          <a:p>
            <a:endParaRPr lang="en-US"/>
          </a:p>
          <a:p>
            <a:r>
              <a:rPr lang="en-US"/>
              <a:t>About half of students attend only one physical education course in a week.</a:t>
            </a:r>
          </a:p>
          <a:p>
            <a:endParaRPr lang="en-US"/>
          </a:p>
          <a:p>
            <a:r>
              <a:rPr lang="en-US"/>
              <a:t>Certain student groups more at-risk</a:t>
            </a:r>
          </a:p>
        </p:txBody>
      </p:sp>
    </p:spTree>
    <p:extLst>
      <p:ext uri="{BB962C8B-B14F-4D97-AF65-F5344CB8AC3E}">
        <p14:creationId xmlns:p14="http://schemas.microsoft.com/office/powerpoint/2010/main" val="3086939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0D4A6-0217-48E0-60A4-C90E41B2BF9B}"/>
              </a:ext>
            </a:extLst>
          </p:cNvPr>
          <p:cNvSpPr>
            <a:spLocks noGrp="1"/>
          </p:cNvSpPr>
          <p:nvPr>
            <p:ph type="title"/>
          </p:nvPr>
        </p:nvSpPr>
        <p:spPr>
          <a:xfrm>
            <a:off x="838200" y="2759982"/>
            <a:ext cx="10515600" cy="955675"/>
          </a:xfrm>
        </p:spPr>
        <p:txBody>
          <a:bodyPr/>
          <a:lstStyle/>
          <a:p>
            <a:pPr algn="ctr"/>
            <a:r>
              <a:rPr lang="en-US"/>
              <a:t>But it’s not all doom and gloom!</a:t>
            </a:r>
          </a:p>
        </p:txBody>
      </p:sp>
    </p:spTree>
    <p:extLst>
      <p:ext uri="{BB962C8B-B14F-4D97-AF65-F5344CB8AC3E}">
        <p14:creationId xmlns:p14="http://schemas.microsoft.com/office/powerpoint/2010/main" val="26290605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9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ought Leadership Template 2023" id="{A09A1560-62AA-CF4D-83ED-A6611AC431B0}" vid="{7861DDEC-BB23-1D41-8E0B-8EF4D0471AC3}"/>
    </a:ext>
  </a:extLst>
</a:theme>
</file>

<file path=ppt/theme/theme11.xml><?xml version="1.0" encoding="utf-8"?>
<a:theme xmlns:a="http://schemas.openxmlformats.org/drawingml/2006/main" name="10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ought Leadership Template 2023" id="{14DA26EA-E890-1445-8E25-A67293FDBD92}" vid="{5E6C5587-EE40-194A-B056-62010B5B41F0}"/>
    </a:ext>
  </a:extLst>
</a:theme>
</file>

<file path=ppt/theme/theme14.xml><?xml version="1.0" encoding="utf-8"?>
<a:theme xmlns:a="http://schemas.openxmlformats.org/drawingml/2006/main" name="7_Custom Design">
  <a:themeElements>
    <a:clrScheme name="Purple Hyperlink">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8E297A"/>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ought Leadership Template 2023" id="{A61ED7AF-44E7-904F-BB76-7D69BB16AFE4}" vid="{E9618DC6-A89D-6E4D-8587-22D040D253A3}"/>
    </a:ext>
  </a:ext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Custom Design">
  <a:themeElements>
    <a:clrScheme name="Custom 2">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823077"/>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6_Custom Design">
  <a:themeElements>
    <a:clrScheme name="Purple Hyperlinks">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833077"/>
      </a:hlink>
      <a:folHlink>
        <a:srgbClr val="833077"/>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ought Leadership Template 2023" id="{14DA26EA-E890-1445-8E25-A67293FDBD92}" vid="{90934E0B-7FD8-F14F-B41A-5FB3AA84A4D1}"/>
    </a:ext>
  </a:extLst>
</a:theme>
</file>

<file path=ppt/theme/theme9.xml><?xml version="1.0" encoding="utf-8"?>
<a:theme xmlns:a="http://schemas.openxmlformats.org/drawingml/2006/main" name="8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ACD355D4E7EDD4591213C58703802E2" ma:contentTypeVersion="6" ma:contentTypeDescription="Create a new document." ma:contentTypeScope="" ma:versionID="7f51d6356eabfc635758b82f5801b5e6">
  <xsd:schema xmlns:xsd="http://www.w3.org/2001/XMLSchema" xmlns:xs="http://www.w3.org/2001/XMLSchema" xmlns:p="http://schemas.microsoft.com/office/2006/metadata/properties" xmlns:ns2="08e5d04f-b77f-47fd-a9b1-25efde9f9eeb" targetNamespace="http://schemas.microsoft.com/office/2006/metadata/properties" ma:root="true" ma:fieldsID="48b6955b18d8ca4b3fd01f108e9c6a2c" ns2:_="">
    <xsd:import namespace="08e5d04f-b77f-47fd-a9b1-25efde9f9ee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8e5d04f-b77f-47fd-a9b1-25efde9f9ee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4FD8AE0-5CFC-413B-84E8-52A497000D3C}">
  <ds:schemaRefs>
    <ds:schemaRef ds:uri="http://schemas.microsoft.com/sharepoint/v3/contenttype/forms"/>
  </ds:schemaRefs>
</ds:datastoreItem>
</file>

<file path=customXml/itemProps2.xml><?xml version="1.0" encoding="utf-8"?>
<ds:datastoreItem xmlns:ds="http://schemas.openxmlformats.org/officeDocument/2006/customXml" ds:itemID="{A59FF020-7CB3-4EAD-B423-526BF0A4D74E}">
  <ds:schemaRefs>
    <ds:schemaRef ds:uri="08e5d04f-b77f-47fd-a9b1-25efde9f9ee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12A91F5-2CFB-408B-9760-BDC94B3F7CF0}">
  <ds:schemaRefs>
    <ds:schemaRef ds:uri="http://purl.org/dc/terms/"/>
    <ds:schemaRef ds:uri="http://schemas.microsoft.com/office/2006/metadata/properties"/>
    <ds:schemaRef ds:uri="http://schemas.microsoft.com/office/2006/documentManagement/types"/>
    <ds:schemaRef ds:uri="08e5d04f-b77f-47fd-a9b1-25efde9f9eeb"/>
    <ds:schemaRef ds:uri="http://purl.org/dc/dcmitype/"/>
    <ds:schemaRef ds:uri="http://purl.org/dc/elements/1.1/"/>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19</TotalTime>
  <Words>5047</Words>
  <Application>Microsoft Office PowerPoint</Application>
  <PresentationFormat>Widescreen</PresentationFormat>
  <Paragraphs>322</Paragraphs>
  <Slides>37</Slides>
  <Notes>37</Notes>
  <HiddenSlides>0</HiddenSlides>
  <MMClips>1</MMClips>
  <ScaleCrop>false</ScaleCrop>
  <HeadingPairs>
    <vt:vector size="6" baseType="variant">
      <vt:variant>
        <vt:lpstr>Fonts Used</vt:lpstr>
      </vt:variant>
      <vt:variant>
        <vt:i4>12</vt:i4>
      </vt:variant>
      <vt:variant>
        <vt:lpstr>Theme</vt:lpstr>
      </vt:variant>
      <vt:variant>
        <vt:i4>14</vt:i4>
      </vt:variant>
      <vt:variant>
        <vt:lpstr>Slide Titles</vt:lpstr>
      </vt:variant>
      <vt:variant>
        <vt:i4>37</vt:i4>
      </vt:variant>
    </vt:vector>
  </HeadingPairs>
  <TitlesOfParts>
    <vt:vector size="63" baseType="lpstr">
      <vt:lpstr>Arial</vt:lpstr>
      <vt:lpstr>Calibri</vt:lpstr>
      <vt:lpstr>Calibri Light</vt:lpstr>
      <vt:lpstr>Century Gothic</vt:lpstr>
      <vt:lpstr>Courier New</vt:lpstr>
      <vt:lpstr>freight-text-pro</vt:lpstr>
      <vt:lpstr>Gotham Bold</vt:lpstr>
      <vt:lpstr>Gotham Book</vt:lpstr>
      <vt:lpstr>Open Sans</vt:lpstr>
      <vt:lpstr>Segoe UI</vt:lpstr>
      <vt:lpstr>Symbol</vt:lpstr>
      <vt:lpstr>Times New Roman</vt:lpstr>
      <vt:lpstr>Office Theme</vt:lpstr>
      <vt:lpstr>1_Custom Design</vt:lpstr>
      <vt:lpstr>4_Custom Design</vt:lpstr>
      <vt:lpstr>5_Custom Design</vt:lpstr>
      <vt:lpstr>2_Custom Design</vt:lpstr>
      <vt:lpstr>Custom Design</vt:lpstr>
      <vt:lpstr>3_Custom Design</vt:lpstr>
      <vt:lpstr>6_Custom Design</vt:lpstr>
      <vt:lpstr>8_Custom Design</vt:lpstr>
      <vt:lpstr>9_Custom Design</vt:lpstr>
      <vt:lpstr>10_Custom Design</vt:lpstr>
      <vt:lpstr>11_Custom Design</vt:lpstr>
      <vt:lpstr>4_Custom Design</vt:lpstr>
      <vt:lpstr>7_Custom Design</vt:lpstr>
      <vt:lpstr>National Education Policy Trends in Student Wellness</vt:lpstr>
      <vt:lpstr>Joel Moore and Zeke Perez Jr.</vt:lpstr>
      <vt:lpstr>Who We Are. </vt:lpstr>
      <vt:lpstr>What We Do. </vt:lpstr>
      <vt:lpstr>How We Do It. </vt:lpstr>
      <vt:lpstr>Student Health and Wellness</vt:lpstr>
      <vt:lpstr>Sense of Belonging Survey</vt:lpstr>
      <vt:lpstr>Sense of Belonging Survey</vt:lpstr>
      <vt:lpstr>But it’s not all doom and gloom!</vt:lpstr>
      <vt:lpstr>Student Health and Wellness</vt:lpstr>
      <vt:lpstr>Policy Levers</vt:lpstr>
      <vt:lpstr>State Trends in Education Policy</vt:lpstr>
      <vt:lpstr>2024 State of the State Trends</vt:lpstr>
      <vt:lpstr>Governors’ Top Education Priorities</vt:lpstr>
      <vt:lpstr>Student Health &amp; Wellness Policy Trends</vt:lpstr>
      <vt:lpstr>Physical Health Trends</vt:lpstr>
      <vt:lpstr>Oklahoma</vt:lpstr>
      <vt:lpstr>Virginia</vt:lpstr>
      <vt:lpstr>Mental Health Trends</vt:lpstr>
      <vt:lpstr>Illinois</vt:lpstr>
      <vt:lpstr>Colorado</vt:lpstr>
      <vt:lpstr>Mental Health Professionals</vt:lpstr>
      <vt:lpstr>School Health Professional Ratios</vt:lpstr>
      <vt:lpstr>Mental Health Professionals</vt:lpstr>
      <vt:lpstr>Delaware</vt:lpstr>
      <vt:lpstr>Virginia</vt:lpstr>
      <vt:lpstr>Other Wellbeing Trends</vt:lpstr>
      <vt:lpstr>Other Wellbeing Trends</vt:lpstr>
      <vt:lpstr>Ohio</vt:lpstr>
      <vt:lpstr>Wisconsin</vt:lpstr>
      <vt:lpstr>Innovative Approaches</vt:lpstr>
      <vt:lpstr>Innovative Approaches</vt:lpstr>
      <vt:lpstr>Innovative Approaches</vt:lpstr>
      <vt:lpstr>Innovative Approaches</vt:lpstr>
      <vt:lpstr>Innovative Approaches</vt:lpstr>
      <vt:lpstr>Closing Thoughts</vt:lpstr>
      <vt:lpstr>Education Commission of the States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Performance Matters 2024</dc:title>
  <dc:creator>Lauren Bloomquist</dc:creator>
  <cp:lastModifiedBy>Falconer, Matthew</cp:lastModifiedBy>
  <cp:revision>2</cp:revision>
  <cp:lastPrinted>2023-04-11T13:37:52Z</cp:lastPrinted>
  <dcterms:created xsi:type="dcterms:W3CDTF">2023-03-27T14:27:14Z</dcterms:created>
  <dcterms:modified xsi:type="dcterms:W3CDTF">2024-10-21T13:29:26Z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0x0101001ACD355D4E7EDD4591213C58703802E2</vt:lpwstr>
  </property>
  <property fmtid="{D5CDD505-2E9C-101B-9397-08002B2CF9AE}" pid="3" name="MediaServiceImageTags">
    <vt:lpwstr/>
  </property>
</Properties>
</file>