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65" r:id="rId5"/>
    <p:sldId id="266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6AAB6-6B37-D346-8CD8-1B20C354A530}" type="datetimeFigureOut">
              <a:rPr lang="en-US" smtClean="0"/>
              <a:pPr/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7C8DA-E4D5-7144-B1FA-8E305D0A5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Ppowerpoint_NASH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65" y="-27021"/>
            <a:ext cx="9173436" cy="69037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Ppowerpoint_NASHP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65" y="-45035"/>
            <a:ext cx="9173436" cy="69037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Ppowerpoint_NASHP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65" y="-45035"/>
            <a:ext cx="9173436" cy="69037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Ppowerpoint_NASHP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65" y="-27021"/>
            <a:ext cx="9173436" cy="69037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EPpowerpoint_NASHP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65" y="-27021"/>
            <a:ext cx="9173436" cy="69037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Ppowerpoint_NASHP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372" y="-27021"/>
            <a:ext cx="9173436" cy="69037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Tyler</dc:creator>
  <cp:lastModifiedBy>Koss, Sherri</cp:lastModifiedBy>
  <cp:revision>5</cp:revision>
  <dcterms:created xsi:type="dcterms:W3CDTF">2015-10-05T20:13:54Z</dcterms:created>
  <dcterms:modified xsi:type="dcterms:W3CDTF">2016-06-13T19:18:03Z</dcterms:modified>
</cp:coreProperties>
</file>