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9" r:id="rId4"/>
    <p:sldMasterId id="2147483744" r:id="rId5"/>
  </p:sldMasterIdLst>
  <p:notesMasterIdLst>
    <p:notesMasterId r:id="rId27"/>
  </p:notesMasterIdLst>
  <p:sldIdLst>
    <p:sldId id="354" r:id="rId6"/>
    <p:sldId id="256" r:id="rId7"/>
    <p:sldId id="257" r:id="rId8"/>
    <p:sldId id="266" r:id="rId9"/>
    <p:sldId id="270" r:id="rId10"/>
    <p:sldId id="268" r:id="rId11"/>
    <p:sldId id="259" r:id="rId12"/>
    <p:sldId id="273" r:id="rId13"/>
    <p:sldId id="258" r:id="rId14"/>
    <p:sldId id="267" r:id="rId15"/>
    <p:sldId id="264" r:id="rId16"/>
    <p:sldId id="260" r:id="rId17"/>
    <p:sldId id="274" r:id="rId18"/>
    <p:sldId id="275" r:id="rId19"/>
    <p:sldId id="269" r:id="rId20"/>
    <p:sldId id="271" r:id="rId21"/>
    <p:sldId id="276" r:id="rId22"/>
    <p:sldId id="278" r:id="rId23"/>
    <p:sldId id="277" r:id="rId24"/>
    <p:sldId id="261" r:id="rId25"/>
    <p:sldId id="262"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3399"/>
    <a:srgbClr val="D6009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9" autoAdjust="0"/>
    <p:restoredTop sz="94660"/>
  </p:normalViewPr>
  <p:slideViewPr>
    <p:cSldViewPr snapToGrid="0">
      <p:cViewPr varScale="1">
        <p:scale>
          <a:sx n="86" d="100"/>
          <a:sy n="86" d="100"/>
        </p:scale>
        <p:origin x="514"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551E23-4D7B-4869-B475-628EE931923D}" type="datetimeFigureOut">
              <a:rPr lang="en-US"/>
              <a:t>1/22/2021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A49299-0B05-4090-8D66-F6036A5EB226}" type="slidenum">
              <a:rPr lang="en-US"/>
              <a:t>‹#›</a:t>
            </a:fld>
            <a:endParaRPr lang="en-US"/>
          </a:p>
        </p:txBody>
      </p:sp>
    </p:spTree>
    <p:extLst>
      <p:ext uri="{BB962C8B-B14F-4D97-AF65-F5344CB8AC3E}">
        <p14:creationId xmlns:p14="http://schemas.microsoft.com/office/powerpoint/2010/main" val="24127652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784E1C3-9A22-4621-92B9-18733E55B1DE}" type="slidenum">
              <a:rPr lang="en-US" smtClean="0"/>
              <a:t>13</a:t>
            </a:fld>
            <a:endParaRPr lang="en-US"/>
          </a:p>
        </p:txBody>
      </p:sp>
    </p:spTree>
    <p:extLst>
      <p:ext uri="{BB962C8B-B14F-4D97-AF65-F5344CB8AC3E}">
        <p14:creationId xmlns:p14="http://schemas.microsoft.com/office/powerpoint/2010/main" val="25665879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78A4AC-153D-4F8A-84D0-E4D5B731767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82CED02-D65D-4227-BCF4-C92FC4B9046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292BC50-E0BD-44C8-A5CB-29AA662A4EDE}"/>
              </a:ext>
            </a:extLst>
          </p:cNvPr>
          <p:cNvSpPr>
            <a:spLocks noGrp="1"/>
          </p:cNvSpPr>
          <p:nvPr>
            <p:ph type="dt" sz="half" idx="10"/>
          </p:nvPr>
        </p:nvSpPr>
        <p:spPr/>
        <p:txBody>
          <a:bodyPr/>
          <a:lstStyle/>
          <a:p>
            <a:fld id="{8FD0AB32-7D87-40B7-BB78-DFEB6D7A3DD5}" type="datetimeFigureOut">
              <a:rPr lang="en-US" smtClean="0"/>
              <a:t>1/22/2021</a:t>
            </a:fld>
            <a:endParaRPr lang="en-US"/>
          </a:p>
        </p:txBody>
      </p:sp>
      <p:sp>
        <p:nvSpPr>
          <p:cNvPr id="5" name="Footer Placeholder 4">
            <a:extLst>
              <a:ext uri="{FF2B5EF4-FFF2-40B4-BE49-F238E27FC236}">
                <a16:creationId xmlns:a16="http://schemas.microsoft.com/office/drawing/2014/main" id="{7B753A54-D345-42B5-8B1B-AA5CCF0EC7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6B0355-A05F-413B-9F04-BA82E82176B6}"/>
              </a:ext>
            </a:extLst>
          </p:cNvPr>
          <p:cNvSpPr>
            <a:spLocks noGrp="1"/>
          </p:cNvSpPr>
          <p:nvPr>
            <p:ph type="sldNum" sz="quarter" idx="12"/>
          </p:nvPr>
        </p:nvSpPr>
        <p:spPr/>
        <p:txBody>
          <a:bodyPr/>
          <a:lstStyle/>
          <a:p>
            <a:fld id="{06DFE305-3646-403B-A599-4F5A0D3FC99F}" type="slidenum">
              <a:rPr lang="en-US" smtClean="0"/>
              <a:t>‹#›</a:t>
            </a:fld>
            <a:endParaRPr lang="en-US"/>
          </a:p>
        </p:txBody>
      </p:sp>
    </p:spTree>
    <p:extLst>
      <p:ext uri="{BB962C8B-B14F-4D97-AF65-F5344CB8AC3E}">
        <p14:creationId xmlns:p14="http://schemas.microsoft.com/office/powerpoint/2010/main" val="19557729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96B166-082A-44F7-8578-1A241B63618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5627AF5-4DBA-4012-B12F-31F74122CEC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77540C-5677-4F4D-A575-54704C9A4070}"/>
              </a:ext>
            </a:extLst>
          </p:cNvPr>
          <p:cNvSpPr>
            <a:spLocks noGrp="1"/>
          </p:cNvSpPr>
          <p:nvPr>
            <p:ph type="dt" sz="half" idx="10"/>
          </p:nvPr>
        </p:nvSpPr>
        <p:spPr/>
        <p:txBody>
          <a:bodyPr/>
          <a:lstStyle/>
          <a:p>
            <a:fld id="{8FD0AB32-7D87-40B7-BB78-DFEB6D7A3DD5}" type="datetimeFigureOut">
              <a:rPr lang="en-US" smtClean="0"/>
              <a:t>1/22/2021</a:t>
            </a:fld>
            <a:endParaRPr lang="en-US"/>
          </a:p>
        </p:txBody>
      </p:sp>
      <p:sp>
        <p:nvSpPr>
          <p:cNvPr id="5" name="Footer Placeholder 4">
            <a:extLst>
              <a:ext uri="{FF2B5EF4-FFF2-40B4-BE49-F238E27FC236}">
                <a16:creationId xmlns:a16="http://schemas.microsoft.com/office/drawing/2014/main" id="{5C89400E-5D18-49C4-A7B3-2176288E9E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FEA73E-1254-4F77-9044-47A313183F89}"/>
              </a:ext>
            </a:extLst>
          </p:cNvPr>
          <p:cNvSpPr>
            <a:spLocks noGrp="1"/>
          </p:cNvSpPr>
          <p:nvPr>
            <p:ph type="sldNum" sz="quarter" idx="12"/>
          </p:nvPr>
        </p:nvSpPr>
        <p:spPr/>
        <p:txBody>
          <a:bodyPr/>
          <a:lstStyle/>
          <a:p>
            <a:fld id="{06DFE305-3646-403B-A599-4F5A0D3FC99F}" type="slidenum">
              <a:rPr lang="en-US" smtClean="0"/>
              <a:t>‹#›</a:t>
            </a:fld>
            <a:endParaRPr lang="en-US"/>
          </a:p>
        </p:txBody>
      </p:sp>
    </p:spTree>
    <p:extLst>
      <p:ext uri="{BB962C8B-B14F-4D97-AF65-F5344CB8AC3E}">
        <p14:creationId xmlns:p14="http://schemas.microsoft.com/office/powerpoint/2010/main" val="8658612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0D88A8E-6607-4080-AFE9-DB37D4162F9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0C742F2-E90B-4616-B825-EBA56618C09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3B0717-0759-49FF-A6EF-3ED207BF67BF}"/>
              </a:ext>
            </a:extLst>
          </p:cNvPr>
          <p:cNvSpPr>
            <a:spLocks noGrp="1"/>
          </p:cNvSpPr>
          <p:nvPr>
            <p:ph type="dt" sz="half" idx="10"/>
          </p:nvPr>
        </p:nvSpPr>
        <p:spPr/>
        <p:txBody>
          <a:bodyPr/>
          <a:lstStyle/>
          <a:p>
            <a:fld id="{8FD0AB32-7D87-40B7-BB78-DFEB6D7A3DD5}" type="datetimeFigureOut">
              <a:rPr lang="en-US" smtClean="0"/>
              <a:t>1/22/2021</a:t>
            </a:fld>
            <a:endParaRPr lang="en-US"/>
          </a:p>
        </p:txBody>
      </p:sp>
      <p:sp>
        <p:nvSpPr>
          <p:cNvPr id="5" name="Footer Placeholder 4">
            <a:extLst>
              <a:ext uri="{FF2B5EF4-FFF2-40B4-BE49-F238E27FC236}">
                <a16:creationId xmlns:a16="http://schemas.microsoft.com/office/drawing/2014/main" id="{A75C257F-C702-492C-A57E-5246CB5DA0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2D99E7-1071-4B0C-8DD8-24DB02527920}"/>
              </a:ext>
            </a:extLst>
          </p:cNvPr>
          <p:cNvSpPr>
            <a:spLocks noGrp="1"/>
          </p:cNvSpPr>
          <p:nvPr>
            <p:ph type="sldNum" sz="quarter" idx="12"/>
          </p:nvPr>
        </p:nvSpPr>
        <p:spPr/>
        <p:txBody>
          <a:bodyPr/>
          <a:lstStyle/>
          <a:p>
            <a:fld id="{06DFE305-3646-403B-A599-4F5A0D3FC99F}" type="slidenum">
              <a:rPr lang="en-US" smtClean="0"/>
              <a:t>‹#›</a:t>
            </a:fld>
            <a:endParaRPr lang="en-US"/>
          </a:p>
        </p:txBody>
      </p:sp>
    </p:spTree>
    <p:extLst>
      <p:ext uri="{BB962C8B-B14F-4D97-AF65-F5344CB8AC3E}">
        <p14:creationId xmlns:p14="http://schemas.microsoft.com/office/powerpoint/2010/main" val="21114240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smtClean="0"/>
              <a:t>1/22/2021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a:p>
        </p:txBody>
      </p:sp>
    </p:spTree>
    <p:extLst>
      <p:ext uri="{BB962C8B-B14F-4D97-AF65-F5344CB8AC3E}">
        <p14:creationId xmlns:p14="http://schemas.microsoft.com/office/powerpoint/2010/main" val="19463460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796027F-7875-4030-9381-8BD8C4F21935}" type="datetimeFigureOut">
              <a:rPr lang="en-US" smtClean="0"/>
              <a:t>1/22/2021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a:p>
        </p:txBody>
      </p:sp>
    </p:spTree>
    <p:extLst>
      <p:ext uri="{BB962C8B-B14F-4D97-AF65-F5344CB8AC3E}">
        <p14:creationId xmlns:p14="http://schemas.microsoft.com/office/powerpoint/2010/main" val="4787931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smtClean="0"/>
              <a:t>1/22/2021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a:p>
        </p:txBody>
      </p:sp>
    </p:spTree>
    <p:extLst>
      <p:ext uri="{BB962C8B-B14F-4D97-AF65-F5344CB8AC3E}">
        <p14:creationId xmlns:p14="http://schemas.microsoft.com/office/powerpoint/2010/main" val="26240526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smtClean="0"/>
              <a:t>1/22/2021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a:p>
        </p:txBody>
      </p:sp>
    </p:spTree>
    <p:extLst>
      <p:ext uri="{BB962C8B-B14F-4D97-AF65-F5344CB8AC3E}">
        <p14:creationId xmlns:p14="http://schemas.microsoft.com/office/powerpoint/2010/main" val="22137698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smtClean="0"/>
              <a:t>1/22/2021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F1E4F-1CFF-5643-939E-02111984F565}" type="slidenum">
              <a:rPr lang="en-US" smtClean="0"/>
              <a:t>‹#›</a:t>
            </a:fld>
            <a:endParaRPr lang="en-US"/>
          </a:p>
        </p:txBody>
      </p:sp>
    </p:spTree>
    <p:extLst>
      <p:ext uri="{BB962C8B-B14F-4D97-AF65-F5344CB8AC3E}">
        <p14:creationId xmlns:p14="http://schemas.microsoft.com/office/powerpoint/2010/main" val="17170473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smtClean="0"/>
              <a:t>1/22/2021</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D57F1E4F-1CFF-5643-939E-02111984F565}" type="slidenum">
              <a:rPr lang="en-US" smtClean="0"/>
              <a:t>‹#›</a:t>
            </a:fld>
            <a:endParaRPr lang="en-US"/>
          </a:p>
        </p:txBody>
      </p:sp>
    </p:spTree>
    <p:extLst>
      <p:ext uri="{BB962C8B-B14F-4D97-AF65-F5344CB8AC3E}">
        <p14:creationId xmlns:p14="http://schemas.microsoft.com/office/powerpoint/2010/main" val="12375431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smtClean="0"/>
              <a:t>1/22/2021</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D57F1E4F-1CFF-5643-939E-02111984F565}" type="slidenum">
              <a:rPr lang="en-US" smtClean="0"/>
              <a:t>‹#›</a:t>
            </a:fld>
            <a:endParaRPr lang="en-US"/>
          </a:p>
        </p:txBody>
      </p:sp>
    </p:spTree>
    <p:extLst>
      <p:ext uri="{BB962C8B-B14F-4D97-AF65-F5344CB8AC3E}">
        <p14:creationId xmlns:p14="http://schemas.microsoft.com/office/powerpoint/2010/main" val="9603440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3"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5" y="3129280"/>
            <a:ext cx="34010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smtClean="0"/>
              <a:t>1/22/2021</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D57F1E4F-1CFF-5643-939E-02111984F565}" type="slidenum">
              <a:rPr lang="en-US" smtClean="0"/>
              <a:t>‹#›</a:t>
            </a:fld>
            <a:endParaRPr lang="en-US"/>
          </a:p>
        </p:txBody>
      </p:sp>
    </p:spTree>
    <p:extLst>
      <p:ext uri="{BB962C8B-B14F-4D97-AF65-F5344CB8AC3E}">
        <p14:creationId xmlns:p14="http://schemas.microsoft.com/office/powerpoint/2010/main" val="10180956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32E43-9ADD-4FB0-A5D4-1FD5A0C7DD6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182D605-0165-407A-AC97-9A915B1E5BE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769BE3-7B13-4284-A60D-0C15DC132F80}"/>
              </a:ext>
            </a:extLst>
          </p:cNvPr>
          <p:cNvSpPr>
            <a:spLocks noGrp="1"/>
          </p:cNvSpPr>
          <p:nvPr>
            <p:ph type="dt" sz="half" idx="10"/>
          </p:nvPr>
        </p:nvSpPr>
        <p:spPr/>
        <p:txBody>
          <a:bodyPr/>
          <a:lstStyle/>
          <a:p>
            <a:fld id="{8FD0AB32-7D87-40B7-BB78-DFEB6D7A3DD5}" type="datetimeFigureOut">
              <a:rPr lang="en-US" smtClean="0"/>
              <a:t>1/22/2021</a:t>
            </a:fld>
            <a:endParaRPr lang="en-US"/>
          </a:p>
        </p:txBody>
      </p:sp>
      <p:sp>
        <p:nvSpPr>
          <p:cNvPr id="5" name="Footer Placeholder 4">
            <a:extLst>
              <a:ext uri="{FF2B5EF4-FFF2-40B4-BE49-F238E27FC236}">
                <a16:creationId xmlns:a16="http://schemas.microsoft.com/office/drawing/2014/main" id="{3259C1BC-33F4-4FD8-BA10-C273CC42D9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55465F-EFAF-4906-A828-71A3AE6BB07C}"/>
              </a:ext>
            </a:extLst>
          </p:cNvPr>
          <p:cNvSpPr>
            <a:spLocks noGrp="1"/>
          </p:cNvSpPr>
          <p:nvPr>
            <p:ph type="sldNum" sz="quarter" idx="12"/>
          </p:nvPr>
        </p:nvSpPr>
        <p:spPr/>
        <p:txBody>
          <a:bodyPr/>
          <a:lstStyle/>
          <a:p>
            <a:fld id="{06DFE305-3646-403B-A599-4F5A0D3FC99F}" type="slidenum">
              <a:rPr lang="en-US" smtClean="0"/>
              <a:t>‹#›</a:t>
            </a:fld>
            <a:endParaRPr lang="en-US"/>
          </a:p>
        </p:txBody>
      </p:sp>
    </p:spTree>
    <p:extLst>
      <p:ext uri="{BB962C8B-B14F-4D97-AF65-F5344CB8AC3E}">
        <p14:creationId xmlns:p14="http://schemas.microsoft.com/office/powerpoint/2010/main" val="23485398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smtClean="0"/>
              <a:t>1/22/2021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a:p>
        </p:txBody>
      </p:sp>
    </p:spTree>
    <p:extLst>
      <p:ext uri="{BB962C8B-B14F-4D97-AF65-F5344CB8AC3E}">
        <p14:creationId xmlns:p14="http://schemas.microsoft.com/office/powerpoint/2010/main" val="27487610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799"/>
            <a:ext cx="8825658" cy="3640667"/>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smtClean="0"/>
              <a:t>1/22/2021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a:p>
        </p:txBody>
      </p:sp>
    </p:spTree>
    <p:extLst>
      <p:ext uri="{BB962C8B-B14F-4D97-AF65-F5344CB8AC3E}">
        <p14:creationId xmlns:p14="http://schemas.microsoft.com/office/powerpoint/2010/main" val="34971334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smtClean="0"/>
              <a:t>1/22/2021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a:p>
        </p:txBody>
      </p:sp>
    </p:spTree>
    <p:extLst>
      <p:ext uri="{BB962C8B-B14F-4D97-AF65-F5344CB8AC3E}">
        <p14:creationId xmlns:p14="http://schemas.microsoft.com/office/powerpoint/2010/main" val="392151636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0"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lumMod val="60000"/>
                    <a:lumOff val="4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8FD0AB32-7D87-40B7-BB78-DFEB6D7A3DD5}" type="datetimeFigureOut">
              <a:rPr lang="en-US" smtClean="0"/>
              <a:t>1/22/2021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DFE305-3646-403B-A599-4F5A0D3FC99F}"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
        <p:nvSpPr>
          <p:cNvPr id="11" name="TextBox 10"/>
          <p:cNvSpPr txBox="1"/>
          <p:nvPr/>
        </p:nvSpPr>
        <p:spPr>
          <a:xfrm>
            <a:off x="9330490" y="2613787"/>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Tree>
    <p:extLst>
      <p:ext uri="{BB962C8B-B14F-4D97-AF65-F5344CB8AC3E}">
        <p14:creationId xmlns:p14="http://schemas.microsoft.com/office/powerpoint/2010/main" val="32408591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smtClean="0"/>
              <a:t>1/22/2021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a:p>
        </p:txBody>
      </p:sp>
    </p:spTree>
    <p:extLst>
      <p:ext uri="{BB962C8B-B14F-4D97-AF65-F5344CB8AC3E}">
        <p14:creationId xmlns:p14="http://schemas.microsoft.com/office/powerpoint/2010/main" val="36922098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smtClean="0"/>
              <a:t>1/22/2021</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a:p>
        </p:txBody>
      </p:sp>
    </p:spTree>
    <p:extLst>
      <p:ext uri="{BB962C8B-B14F-4D97-AF65-F5344CB8AC3E}">
        <p14:creationId xmlns:p14="http://schemas.microsoft.com/office/powerpoint/2010/main" val="6736840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smtClean="0"/>
              <a:t>1/22/2021</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a:p>
        </p:txBody>
      </p:sp>
    </p:spTree>
    <p:extLst>
      <p:ext uri="{BB962C8B-B14F-4D97-AF65-F5344CB8AC3E}">
        <p14:creationId xmlns:p14="http://schemas.microsoft.com/office/powerpoint/2010/main" val="53965160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1/22/2021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a:p>
        </p:txBody>
      </p:sp>
    </p:spTree>
    <p:extLst>
      <p:ext uri="{BB962C8B-B14F-4D97-AF65-F5344CB8AC3E}">
        <p14:creationId xmlns:p14="http://schemas.microsoft.com/office/powerpoint/2010/main" val="27347876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1/22/2021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a:p>
        </p:txBody>
      </p:sp>
    </p:spTree>
    <p:extLst>
      <p:ext uri="{BB962C8B-B14F-4D97-AF65-F5344CB8AC3E}">
        <p14:creationId xmlns:p14="http://schemas.microsoft.com/office/powerpoint/2010/main" val="41568872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308AE-EEC4-4BCE-B2D2-F66C7BCBDDE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7ADEF6E-166A-42AE-8CDF-B5202457B0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A1D515A-D23D-43DE-AF69-9759616FB8A8}"/>
              </a:ext>
            </a:extLst>
          </p:cNvPr>
          <p:cNvSpPr>
            <a:spLocks noGrp="1"/>
          </p:cNvSpPr>
          <p:nvPr>
            <p:ph type="dt" sz="half" idx="10"/>
          </p:nvPr>
        </p:nvSpPr>
        <p:spPr/>
        <p:txBody>
          <a:bodyPr/>
          <a:lstStyle/>
          <a:p>
            <a:fld id="{8FD0AB32-7D87-40B7-BB78-DFEB6D7A3DD5}" type="datetimeFigureOut">
              <a:rPr lang="en-US" smtClean="0"/>
              <a:t>1/22/2021</a:t>
            </a:fld>
            <a:endParaRPr lang="en-US"/>
          </a:p>
        </p:txBody>
      </p:sp>
      <p:sp>
        <p:nvSpPr>
          <p:cNvPr id="5" name="Footer Placeholder 4">
            <a:extLst>
              <a:ext uri="{FF2B5EF4-FFF2-40B4-BE49-F238E27FC236}">
                <a16:creationId xmlns:a16="http://schemas.microsoft.com/office/drawing/2014/main" id="{79C0E31B-BF52-4DDF-AB7E-17FC70E905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B55906-06DF-4DEA-9B54-0BAC4670D03C}"/>
              </a:ext>
            </a:extLst>
          </p:cNvPr>
          <p:cNvSpPr>
            <a:spLocks noGrp="1"/>
          </p:cNvSpPr>
          <p:nvPr>
            <p:ph type="sldNum" sz="quarter" idx="12"/>
          </p:nvPr>
        </p:nvSpPr>
        <p:spPr/>
        <p:txBody>
          <a:bodyPr/>
          <a:lstStyle/>
          <a:p>
            <a:fld id="{06DFE305-3646-403B-A599-4F5A0D3FC99F}" type="slidenum">
              <a:rPr lang="en-US" smtClean="0"/>
              <a:t>‹#›</a:t>
            </a:fld>
            <a:endParaRPr lang="en-US"/>
          </a:p>
        </p:txBody>
      </p:sp>
    </p:spTree>
    <p:extLst>
      <p:ext uri="{BB962C8B-B14F-4D97-AF65-F5344CB8AC3E}">
        <p14:creationId xmlns:p14="http://schemas.microsoft.com/office/powerpoint/2010/main" val="9378165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13C8CB-F669-452D-B7C0-7C34F847E73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672D6F7-C3D4-4FE1-B8E1-D724E4E2F03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9D4D242-DA01-4E41-A62B-D06CCE2E907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CE07645-981E-4C80-8F15-DB9FDEF13283}"/>
              </a:ext>
            </a:extLst>
          </p:cNvPr>
          <p:cNvSpPr>
            <a:spLocks noGrp="1"/>
          </p:cNvSpPr>
          <p:nvPr>
            <p:ph type="dt" sz="half" idx="10"/>
          </p:nvPr>
        </p:nvSpPr>
        <p:spPr/>
        <p:txBody>
          <a:bodyPr/>
          <a:lstStyle/>
          <a:p>
            <a:fld id="{8FD0AB32-7D87-40B7-BB78-DFEB6D7A3DD5}" type="datetimeFigureOut">
              <a:rPr lang="en-US" smtClean="0"/>
              <a:t>1/22/2021</a:t>
            </a:fld>
            <a:endParaRPr lang="en-US"/>
          </a:p>
        </p:txBody>
      </p:sp>
      <p:sp>
        <p:nvSpPr>
          <p:cNvPr id="6" name="Footer Placeholder 5">
            <a:extLst>
              <a:ext uri="{FF2B5EF4-FFF2-40B4-BE49-F238E27FC236}">
                <a16:creationId xmlns:a16="http://schemas.microsoft.com/office/drawing/2014/main" id="{1CA8462A-20A2-446B-B55E-1C676D062BE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F2D4485-AE05-45B0-AACF-AA28236F89D9}"/>
              </a:ext>
            </a:extLst>
          </p:cNvPr>
          <p:cNvSpPr>
            <a:spLocks noGrp="1"/>
          </p:cNvSpPr>
          <p:nvPr>
            <p:ph type="sldNum" sz="quarter" idx="12"/>
          </p:nvPr>
        </p:nvSpPr>
        <p:spPr/>
        <p:txBody>
          <a:bodyPr/>
          <a:lstStyle/>
          <a:p>
            <a:fld id="{06DFE305-3646-403B-A599-4F5A0D3FC99F}" type="slidenum">
              <a:rPr lang="en-US" smtClean="0"/>
              <a:t>‹#›</a:t>
            </a:fld>
            <a:endParaRPr lang="en-US"/>
          </a:p>
        </p:txBody>
      </p:sp>
    </p:spTree>
    <p:extLst>
      <p:ext uri="{BB962C8B-B14F-4D97-AF65-F5344CB8AC3E}">
        <p14:creationId xmlns:p14="http://schemas.microsoft.com/office/powerpoint/2010/main" val="13783162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AB7A33-E046-402E-B598-8F4AC2F3483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68B029B-D44B-436B-ABF9-0D84FB3F1DC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74965F0-710E-4928-BF60-9E618356E4E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A193099-62CE-4317-BB2E-AA158F6681B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05BB2EB-0D18-48FF-80F9-3C24806F049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E69779D-C6B4-471C-8413-F8B5D307EFEA}"/>
              </a:ext>
            </a:extLst>
          </p:cNvPr>
          <p:cNvSpPr>
            <a:spLocks noGrp="1"/>
          </p:cNvSpPr>
          <p:nvPr>
            <p:ph type="dt" sz="half" idx="10"/>
          </p:nvPr>
        </p:nvSpPr>
        <p:spPr/>
        <p:txBody>
          <a:bodyPr/>
          <a:lstStyle/>
          <a:p>
            <a:fld id="{8FD0AB32-7D87-40B7-BB78-DFEB6D7A3DD5}" type="datetimeFigureOut">
              <a:rPr lang="en-US" smtClean="0"/>
              <a:t>1/22/2021</a:t>
            </a:fld>
            <a:endParaRPr lang="en-US"/>
          </a:p>
        </p:txBody>
      </p:sp>
      <p:sp>
        <p:nvSpPr>
          <p:cNvPr id="8" name="Footer Placeholder 7">
            <a:extLst>
              <a:ext uri="{FF2B5EF4-FFF2-40B4-BE49-F238E27FC236}">
                <a16:creationId xmlns:a16="http://schemas.microsoft.com/office/drawing/2014/main" id="{04AEA13B-0D6C-4A16-875F-154BC9F6AEB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9D43A28-34DC-4BEA-8C62-6EE2AAB28C33}"/>
              </a:ext>
            </a:extLst>
          </p:cNvPr>
          <p:cNvSpPr>
            <a:spLocks noGrp="1"/>
          </p:cNvSpPr>
          <p:nvPr>
            <p:ph type="sldNum" sz="quarter" idx="12"/>
          </p:nvPr>
        </p:nvSpPr>
        <p:spPr/>
        <p:txBody>
          <a:bodyPr/>
          <a:lstStyle/>
          <a:p>
            <a:fld id="{06DFE305-3646-403B-A599-4F5A0D3FC99F}" type="slidenum">
              <a:rPr lang="en-US" smtClean="0"/>
              <a:t>‹#›</a:t>
            </a:fld>
            <a:endParaRPr lang="en-US"/>
          </a:p>
        </p:txBody>
      </p:sp>
    </p:spTree>
    <p:extLst>
      <p:ext uri="{BB962C8B-B14F-4D97-AF65-F5344CB8AC3E}">
        <p14:creationId xmlns:p14="http://schemas.microsoft.com/office/powerpoint/2010/main" val="3596291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D19CDF-089F-4073-94FF-DB81BA2E5D7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24ACC77-5C84-410B-BC3B-981C9AE28B53}"/>
              </a:ext>
            </a:extLst>
          </p:cNvPr>
          <p:cNvSpPr>
            <a:spLocks noGrp="1"/>
          </p:cNvSpPr>
          <p:nvPr>
            <p:ph type="dt" sz="half" idx="10"/>
          </p:nvPr>
        </p:nvSpPr>
        <p:spPr/>
        <p:txBody>
          <a:bodyPr/>
          <a:lstStyle/>
          <a:p>
            <a:fld id="{8FD0AB32-7D87-40B7-BB78-DFEB6D7A3DD5}" type="datetimeFigureOut">
              <a:rPr lang="en-US" smtClean="0"/>
              <a:t>1/22/2021</a:t>
            </a:fld>
            <a:endParaRPr lang="en-US"/>
          </a:p>
        </p:txBody>
      </p:sp>
      <p:sp>
        <p:nvSpPr>
          <p:cNvPr id="4" name="Footer Placeholder 3">
            <a:extLst>
              <a:ext uri="{FF2B5EF4-FFF2-40B4-BE49-F238E27FC236}">
                <a16:creationId xmlns:a16="http://schemas.microsoft.com/office/drawing/2014/main" id="{D8B7FA3F-D5A5-43B7-B692-34DD3E7D99D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96C816C-B8A2-4EF3-86D4-FF873D8B6B32}"/>
              </a:ext>
            </a:extLst>
          </p:cNvPr>
          <p:cNvSpPr>
            <a:spLocks noGrp="1"/>
          </p:cNvSpPr>
          <p:nvPr>
            <p:ph type="sldNum" sz="quarter" idx="12"/>
          </p:nvPr>
        </p:nvSpPr>
        <p:spPr/>
        <p:txBody>
          <a:bodyPr/>
          <a:lstStyle/>
          <a:p>
            <a:fld id="{06DFE305-3646-403B-A599-4F5A0D3FC99F}" type="slidenum">
              <a:rPr lang="en-US" smtClean="0"/>
              <a:t>‹#›</a:t>
            </a:fld>
            <a:endParaRPr lang="en-US"/>
          </a:p>
        </p:txBody>
      </p:sp>
    </p:spTree>
    <p:extLst>
      <p:ext uri="{BB962C8B-B14F-4D97-AF65-F5344CB8AC3E}">
        <p14:creationId xmlns:p14="http://schemas.microsoft.com/office/powerpoint/2010/main" val="893769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B6E8F7-DFB1-450B-9F4D-22C8D92AA9B7}"/>
              </a:ext>
            </a:extLst>
          </p:cNvPr>
          <p:cNvSpPr>
            <a:spLocks noGrp="1"/>
          </p:cNvSpPr>
          <p:nvPr>
            <p:ph type="dt" sz="half" idx="10"/>
          </p:nvPr>
        </p:nvSpPr>
        <p:spPr/>
        <p:txBody>
          <a:bodyPr/>
          <a:lstStyle/>
          <a:p>
            <a:fld id="{8FD0AB32-7D87-40B7-BB78-DFEB6D7A3DD5}" type="datetimeFigureOut">
              <a:rPr lang="en-US" smtClean="0"/>
              <a:t>1/22/2021</a:t>
            </a:fld>
            <a:endParaRPr lang="en-US"/>
          </a:p>
        </p:txBody>
      </p:sp>
      <p:sp>
        <p:nvSpPr>
          <p:cNvPr id="3" name="Footer Placeholder 2">
            <a:extLst>
              <a:ext uri="{FF2B5EF4-FFF2-40B4-BE49-F238E27FC236}">
                <a16:creationId xmlns:a16="http://schemas.microsoft.com/office/drawing/2014/main" id="{86761E3F-46C5-44FD-8CB8-87B8A8BEBE7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6C21AA1-9FB7-474D-B935-D13FC740DD97}"/>
              </a:ext>
            </a:extLst>
          </p:cNvPr>
          <p:cNvSpPr>
            <a:spLocks noGrp="1"/>
          </p:cNvSpPr>
          <p:nvPr>
            <p:ph type="sldNum" sz="quarter" idx="12"/>
          </p:nvPr>
        </p:nvSpPr>
        <p:spPr/>
        <p:txBody>
          <a:bodyPr/>
          <a:lstStyle/>
          <a:p>
            <a:fld id="{06DFE305-3646-403B-A599-4F5A0D3FC99F}" type="slidenum">
              <a:rPr lang="en-US" smtClean="0"/>
              <a:t>‹#›</a:t>
            </a:fld>
            <a:endParaRPr lang="en-US"/>
          </a:p>
        </p:txBody>
      </p:sp>
    </p:spTree>
    <p:extLst>
      <p:ext uri="{BB962C8B-B14F-4D97-AF65-F5344CB8AC3E}">
        <p14:creationId xmlns:p14="http://schemas.microsoft.com/office/powerpoint/2010/main" val="22226787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7A37B-46E4-4230-B276-E1D8B4629DE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24450F4-BA07-4BFA-B906-3A8A8CDBFB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693714E-0FA0-4A1E-88FE-4515D1073A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6AC1DEA-79B8-49BC-BC9C-FE07727F13FD}"/>
              </a:ext>
            </a:extLst>
          </p:cNvPr>
          <p:cNvSpPr>
            <a:spLocks noGrp="1"/>
          </p:cNvSpPr>
          <p:nvPr>
            <p:ph type="dt" sz="half" idx="10"/>
          </p:nvPr>
        </p:nvSpPr>
        <p:spPr/>
        <p:txBody>
          <a:bodyPr/>
          <a:lstStyle/>
          <a:p>
            <a:fld id="{8FD0AB32-7D87-40B7-BB78-DFEB6D7A3DD5}" type="datetimeFigureOut">
              <a:rPr lang="en-US" smtClean="0"/>
              <a:t>1/22/2021</a:t>
            </a:fld>
            <a:endParaRPr lang="en-US"/>
          </a:p>
        </p:txBody>
      </p:sp>
      <p:sp>
        <p:nvSpPr>
          <p:cNvPr id="6" name="Footer Placeholder 5">
            <a:extLst>
              <a:ext uri="{FF2B5EF4-FFF2-40B4-BE49-F238E27FC236}">
                <a16:creationId xmlns:a16="http://schemas.microsoft.com/office/drawing/2014/main" id="{C34304AA-6A4C-4B18-8645-E1F76D56EF9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9C13A03-F412-47E9-A828-392408C452FB}"/>
              </a:ext>
            </a:extLst>
          </p:cNvPr>
          <p:cNvSpPr>
            <a:spLocks noGrp="1"/>
          </p:cNvSpPr>
          <p:nvPr>
            <p:ph type="sldNum" sz="quarter" idx="12"/>
          </p:nvPr>
        </p:nvSpPr>
        <p:spPr/>
        <p:txBody>
          <a:bodyPr/>
          <a:lstStyle/>
          <a:p>
            <a:fld id="{06DFE305-3646-403B-A599-4F5A0D3FC99F}" type="slidenum">
              <a:rPr lang="en-US" smtClean="0"/>
              <a:t>‹#›</a:t>
            </a:fld>
            <a:endParaRPr lang="en-US"/>
          </a:p>
        </p:txBody>
      </p:sp>
    </p:spTree>
    <p:extLst>
      <p:ext uri="{BB962C8B-B14F-4D97-AF65-F5344CB8AC3E}">
        <p14:creationId xmlns:p14="http://schemas.microsoft.com/office/powerpoint/2010/main" val="32056089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58120B-4FC0-4ECE-88CB-28702684E83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F1A7E4D-4607-4294-B56E-01AE35ECB28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99D5EAE-809C-4E0C-9437-E144934E6E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EB3580F-C458-4767-9946-AB4182C6A089}"/>
              </a:ext>
            </a:extLst>
          </p:cNvPr>
          <p:cNvSpPr>
            <a:spLocks noGrp="1"/>
          </p:cNvSpPr>
          <p:nvPr>
            <p:ph type="dt" sz="half" idx="10"/>
          </p:nvPr>
        </p:nvSpPr>
        <p:spPr/>
        <p:txBody>
          <a:bodyPr/>
          <a:lstStyle/>
          <a:p>
            <a:fld id="{8FD0AB32-7D87-40B7-BB78-DFEB6D7A3DD5}" type="datetimeFigureOut">
              <a:rPr lang="en-US" smtClean="0"/>
              <a:t>1/22/2021</a:t>
            </a:fld>
            <a:endParaRPr lang="en-US"/>
          </a:p>
        </p:txBody>
      </p:sp>
      <p:sp>
        <p:nvSpPr>
          <p:cNvPr id="6" name="Footer Placeholder 5">
            <a:extLst>
              <a:ext uri="{FF2B5EF4-FFF2-40B4-BE49-F238E27FC236}">
                <a16:creationId xmlns:a16="http://schemas.microsoft.com/office/drawing/2014/main" id="{20761365-0FC1-4909-B84C-12E8CAE70C5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520F6EC-075B-4F92-9605-3C67DEBE9437}"/>
              </a:ext>
            </a:extLst>
          </p:cNvPr>
          <p:cNvSpPr>
            <a:spLocks noGrp="1"/>
          </p:cNvSpPr>
          <p:nvPr>
            <p:ph type="sldNum" sz="quarter" idx="12"/>
          </p:nvPr>
        </p:nvSpPr>
        <p:spPr/>
        <p:txBody>
          <a:bodyPr/>
          <a:lstStyle/>
          <a:p>
            <a:fld id="{06DFE305-3646-403B-A599-4F5A0D3FC99F}" type="slidenum">
              <a:rPr lang="en-US" smtClean="0"/>
              <a:t>‹#›</a:t>
            </a:fld>
            <a:endParaRPr lang="en-US"/>
          </a:p>
        </p:txBody>
      </p:sp>
    </p:spTree>
    <p:extLst>
      <p:ext uri="{BB962C8B-B14F-4D97-AF65-F5344CB8AC3E}">
        <p14:creationId xmlns:p14="http://schemas.microsoft.com/office/powerpoint/2010/main" val="18075605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21" Type="http://schemas.openxmlformats.org/officeDocument/2006/relationships/image" Target="../media/image4.png"/><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3.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2.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23B37D-8939-4354-8CFE-85F13D95CB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57DE842-64CE-45C0-979A-3119BE35E9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5C45B7-B769-43A0-BC75-2BF2E9E3475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D0AB32-7D87-40B7-BB78-DFEB6D7A3DD5}" type="datetimeFigureOut">
              <a:rPr lang="en-US" smtClean="0"/>
              <a:t>1/22/2021</a:t>
            </a:fld>
            <a:endParaRPr lang="en-US"/>
          </a:p>
        </p:txBody>
      </p:sp>
      <p:sp>
        <p:nvSpPr>
          <p:cNvPr id="5" name="Footer Placeholder 4">
            <a:extLst>
              <a:ext uri="{FF2B5EF4-FFF2-40B4-BE49-F238E27FC236}">
                <a16:creationId xmlns:a16="http://schemas.microsoft.com/office/drawing/2014/main" id="{E0F4ECB4-8BD1-44C2-8316-FDFDFF2EDC9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D129401-89EC-4163-B2E1-C3E79A791DF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DFE305-3646-403B-A599-4F5A0D3FC99F}" type="slidenum">
              <a:rPr lang="en-US" smtClean="0"/>
              <a:t>‹#›</a:t>
            </a:fld>
            <a:endParaRPr lang="en-US"/>
          </a:p>
        </p:txBody>
      </p:sp>
    </p:spTree>
    <p:extLst>
      <p:ext uri="{BB962C8B-B14F-4D97-AF65-F5344CB8AC3E}">
        <p14:creationId xmlns:p14="http://schemas.microsoft.com/office/powerpoint/2010/main" val="1063905792"/>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8FD0AB32-7D87-40B7-BB78-DFEB6D7A3DD5}" type="datetimeFigureOut">
              <a:rPr lang="en-US" smtClean="0"/>
              <a:t>1/22/2021</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06DFE305-3646-403B-A599-4F5A0D3FC99F}" type="slidenum">
              <a:rPr lang="en-US" smtClean="0"/>
              <a:t>‹#›</a:t>
            </a:fld>
            <a:endParaRPr lang="en-US"/>
          </a:p>
        </p:txBody>
      </p:sp>
    </p:spTree>
    <p:extLst>
      <p:ext uri="{BB962C8B-B14F-4D97-AF65-F5344CB8AC3E}">
        <p14:creationId xmlns:p14="http://schemas.microsoft.com/office/powerpoint/2010/main" val="3306604941"/>
      </p:ext>
    </p:extLst>
  </p:cSld>
  <p:clrMap bg1="dk1" tx1="lt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 id="2147483757" r:id="rId13"/>
    <p:sldLayoutId id="2147483758" r:id="rId14"/>
    <p:sldLayoutId id="2147483759" r:id="rId15"/>
    <p:sldLayoutId id="2147483760" r:id="rId16"/>
    <p:sldLayoutId id="2147483761"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slideLayout" Target="../slideLayouts/slideLayout2.xml"/><Relationship Id="rId7" Type="http://schemas.openxmlformats.org/officeDocument/2006/relationships/image" Target="../media/image14.png"/><Relationship Id="rId2" Type="http://schemas.openxmlformats.org/officeDocument/2006/relationships/video" Target="../media/media9.mp4"/><Relationship Id="rId1" Type="http://schemas.microsoft.com/office/2007/relationships/media" Target="../media/media9.mp4"/><Relationship Id="rId6" Type="http://schemas.openxmlformats.org/officeDocument/2006/relationships/image" Target="../media/image52.jpg"/><Relationship Id="rId5" Type="http://schemas.openxmlformats.org/officeDocument/2006/relationships/image" Target="../media/image13.jp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0.mp4"/><Relationship Id="rId1" Type="http://schemas.microsoft.com/office/2007/relationships/media" Target="../media/media10.mp4"/><Relationship Id="rId5" Type="http://schemas.openxmlformats.org/officeDocument/2006/relationships/image" Target="../media/image55.png"/><Relationship Id="rId4" Type="http://schemas.openxmlformats.org/officeDocument/2006/relationships/image" Target="../media/image54.jp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1.mp4"/><Relationship Id="rId1" Type="http://schemas.microsoft.com/office/2007/relationships/media" Target="../media/media11.mp4"/><Relationship Id="rId5" Type="http://schemas.openxmlformats.org/officeDocument/2006/relationships/image" Target="../media/image57.png"/><Relationship Id="rId4" Type="http://schemas.openxmlformats.org/officeDocument/2006/relationships/image" Target="../media/image56.png"/></Relationships>
</file>

<file path=ppt/slides/_rels/slide13.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slideLayout" Target="../slideLayouts/slideLayout13.xml"/><Relationship Id="rId7" Type="http://schemas.openxmlformats.org/officeDocument/2006/relationships/hyperlink" Target="http://www.sagaciousnewsnetwork.com/setting-boundaries-for-healthy-relationships/" TargetMode="External"/><Relationship Id="rId2" Type="http://schemas.openxmlformats.org/officeDocument/2006/relationships/video" Target="../media/media12.mp4"/><Relationship Id="rId1" Type="http://schemas.microsoft.com/office/2007/relationships/media" Target="../media/media12.mp4"/><Relationship Id="rId6" Type="http://schemas.openxmlformats.org/officeDocument/2006/relationships/image" Target="../media/image58.jpeg"/><Relationship Id="rId5" Type="http://schemas.openxmlformats.org/officeDocument/2006/relationships/image" Target="../media/image1.jpeg"/><Relationship Id="rId4" Type="http://schemas.openxmlformats.org/officeDocument/2006/relationships/notesSlide" Target="../notesSlides/notesSlide1.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3.mp4"/><Relationship Id="rId1" Type="http://schemas.microsoft.com/office/2007/relationships/media" Target="../media/media13.mp4"/><Relationship Id="rId6" Type="http://schemas.openxmlformats.org/officeDocument/2006/relationships/image" Target="../media/image61.png"/><Relationship Id="rId5" Type="http://schemas.openxmlformats.org/officeDocument/2006/relationships/image" Target="../media/image60.jpeg"/><Relationship Id="rId4" Type="http://schemas.openxmlformats.org/officeDocument/2006/relationships/image" Target="../media/image1.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4.mp4"/><Relationship Id="rId1" Type="http://schemas.microsoft.com/office/2007/relationships/media" Target="../media/media14.mp4"/><Relationship Id="rId6" Type="http://schemas.openxmlformats.org/officeDocument/2006/relationships/image" Target="../media/image64.png"/><Relationship Id="rId5" Type="http://schemas.openxmlformats.org/officeDocument/2006/relationships/image" Target="../media/image63.jpg"/><Relationship Id="rId4" Type="http://schemas.openxmlformats.org/officeDocument/2006/relationships/image" Target="../media/image62.jpg"/></Relationships>
</file>

<file path=ppt/slides/_rels/slide16.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slideLayout" Target="../slideLayouts/slideLayout2.xml"/><Relationship Id="rId7" Type="http://schemas.openxmlformats.org/officeDocument/2006/relationships/image" Target="../media/image68.gif"/><Relationship Id="rId2" Type="http://schemas.openxmlformats.org/officeDocument/2006/relationships/video" Target="../media/media15.mp4"/><Relationship Id="rId1" Type="http://schemas.microsoft.com/office/2007/relationships/media" Target="../media/media15.mp4"/><Relationship Id="rId6" Type="http://schemas.openxmlformats.org/officeDocument/2006/relationships/image" Target="../media/image67.jpg"/><Relationship Id="rId5" Type="http://schemas.openxmlformats.org/officeDocument/2006/relationships/image" Target="../media/image66.jpg"/><Relationship Id="rId4" Type="http://schemas.openxmlformats.org/officeDocument/2006/relationships/image" Target="../media/image65.png"/></Relationships>
</file>

<file path=ppt/slides/_rels/slide17.xml.rels><?xml version="1.0" encoding="UTF-8" standalone="yes"?>
<Relationships xmlns="http://schemas.openxmlformats.org/package/2006/relationships"><Relationship Id="rId8" Type="http://schemas.openxmlformats.org/officeDocument/2006/relationships/hyperlink" Target="https://www.flickr.com/photos/27340884@N07/2550796119" TargetMode="External"/><Relationship Id="rId3" Type="http://schemas.openxmlformats.org/officeDocument/2006/relationships/slideLayout" Target="../slideLayouts/slideLayout13.xml"/><Relationship Id="rId7" Type="http://schemas.openxmlformats.org/officeDocument/2006/relationships/image" Target="../media/image71.jpeg"/><Relationship Id="rId2" Type="http://schemas.openxmlformats.org/officeDocument/2006/relationships/video" Target="../media/media16.mp4"/><Relationship Id="rId1" Type="http://schemas.microsoft.com/office/2007/relationships/media" Target="../media/media16.mp4"/><Relationship Id="rId6" Type="http://schemas.openxmlformats.org/officeDocument/2006/relationships/hyperlink" Target="http://occhealthsafety.wikidot.com/blog:_start/date/2016.3" TargetMode="External"/><Relationship Id="rId11" Type="http://schemas.openxmlformats.org/officeDocument/2006/relationships/image" Target="../media/image73.png"/><Relationship Id="rId5" Type="http://schemas.openxmlformats.org/officeDocument/2006/relationships/image" Target="../media/image70.jpeg"/><Relationship Id="rId10" Type="http://schemas.openxmlformats.org/officeDocument/2006/relationships/hyperlink" Target="http://lawyersandsettlements.com/blog/tag/workers-compensation" TargetMode="External"/><Relationship Id="rId4" Type="http://schemas.openxmlformats.org/officeDocument/2006/relationships/image" Target="../media/image1.jpeg"/><Relationship Id="rId9" Type="http://schemas.openxmlformats.org/officeDocument/2006/relationships/image" Target="../media/image72.jpeg"/></Relationships>
</file>

<file path=ppt/slides/_rels/slide18.xml.rels><?xml version="1.0" encoding="UTF-8" standalone="yes"?>
<Relationships xmlns="http://schemas.openxmlformats.org/package/2006/relationships"><Relationship Id="rId8" Type="http://schemas.openxmlformats.org/officeDocument/2006/relationships/hyperlink" Target="https://www.flickr.com/photos/justherpes/47923165732/in/pool-53929584@N00" TargetMode="External"/><Relationship Id="rId3" Type="http://schemas.openxmlformats.org/officeDocument/2006/relationships/slideLayout" Target="../slideLayouts/slideLayout13.xml"/><Relationship Id="rId7" Type="http://schemas.openxmlformats.org/officeDocument/2006/relationships/image" Target="../media/image75.jpeg"/><Relationship Id="rId2" Type="http://schemas.openxmlformats.org/officeDocument/2006/relationships/video" Target="../media/media17.mp4"/><Relationship Id="rId1" Type="http://schemas.microsoft.com/office/2007/relationships/media" Target="../media/media17.mp4"/><Relationship Id="rId6" Type="http://schemas.openxmlformats.org/officeDocument/2006/relationships/hyperlink" Target="http://teachertoolkit.me/2015/05/17/how-to-stay-social-media-streetwise-by-digitalsisters" TargetMode="External"/><Relationship Id="rId5" Type="http://schemas.openxmlformats.org/officeDocument/2006/relationships/image" Target="../media/image74.jpeg"/><Relationship Id="rId4" Type="http://schemas.openxmlformats.org/officeDocument/2006/relationships/image" Target="../media/image1.jpeg"/><Relationship Id="rId9" Type="http://schemas.openxmlformats.org/officeDocument/2006/relationships/image" Target="../media/image76.png"/></Relationships>
</file>

<file path=ppt/slides/_rels/slide19.xml.rels><?xml version="1.0" encoding="UTF-8" standalone="yes"?>
<Relationships xmlns="http://schemas.openxmlformats.org/package/2006/relationships"><Relationship Id="rId8" Type="http://schemas.openxmlformats.org/officeDocument/2006/relationships/hyperlink" Target="https://bourgeoisinspirations.wordpress.com/2011/12/02/at-the-heart-of-all-resistance-is-a-desire-for-self-determination/" TargetMode="External"/><Relationship Id="rId3" Type="http://schemas.openxmlformats.org/officeDocument/2006/relationships/slideLayout" Target="../slideLayouts/slideLayout13.xml"/><Relationship Id="rId7" Type="http://schemas.openxmlformats.org/officeDocument/2006/relationships/image" Target="../media/image78.jpeg"/><Relationship Id="rId2" Type="http://schemas.openxmlformats.org/officeDocument/2006/relationships/video" Target="../media/media18.mp4"/><Relationship Id="rId1" Type="http://schemas.microsoft.com/office/2007/relationships/media" Target="../media/media18.mp4"/><Relationship Id="rId6" Type="http://schemas.openxmlformats.org/officeDocument/2006/relationships/hyperlink" Target="https://momofrs.wordpress.com/2013/01/11/the-new-year-resolutions/" TargetMode="External"/><Relationship Id="rId5" Type="http://schemas.openxmlformats.org/officeDocument/2006/relationships/image" Target="../media/image77.jpeg"/><Relationship Id="rId4" Type="http://schemas.openxmlformats.org/officeDocument/2006/relationships/image" Target="../media/image1.jpeg"/><Relationship Id="rId9" Type="http://schemas.openxmlformats.org/officeDocument/2006/relationships/image" Target="../media/image79.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9.mp4"/><Relationship Id="rId1" Type="http://schemas.microsoft.com/office/2007/relationships/media" Target="../media/media19.mp4"/><Relationship Id="rId5" Type="http://schemas.openxmlformats.org/officeDocument/2006/relationships/image" Target="../media/image81.png"/><Relationship Id="rId4" Type="http://schemas.openxmlformats.org/officeDocument/2006/relationships/image" Target="../media/image80.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0.mp4"/><Relationship Id="rId1" Type="http://schemas.microsoft.com/office/2007/relationships/media" Target="../media/media20.mp4"/><Relationship Id="rId5" Type="http://schemas.openxmlformats.org/officeDocument/2006/relationships/image" Target="../media/image83.png"/><Relationship Id="rId4" Type="http://schemas.openxmlformats.org/officeDocument/2006/relationships/image" Target="../media/image8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1.xml"/><Relationship Id="rId7" Type="http://schemas.openxmlformats.org/officeDocument/2006/relationships/image" Target="../media/image14.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13.jpg"/><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1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8" Type="http://schemas.openxmlformats.org/officeDocument/2006/relationships/image" Target="../media/image22.gif"/><Relationship Id="rId13" Type="http://schemas.openxmlformats.org/officeDocument/2006/relationships/image" Target="../media/image27.png"/><Relationship Id="rId18" Type="http://schemas.openxmlformats.org/officeDocument/2006/relationships/image" Target="../media/image32.png"/><Relationship Id="rId3" Type="http://schemas.openxmlformats.org/officeDocument/2006/relationships/slideLayout" Target="../slideLayouts/slideLayout2.xml"/><Relationship Id="rId21" Type="http://schemas.openxmlformats.org/officeDocument/2006/relationships/image" Target="../media/image35.jpeg"/><Relationship Id="rId7" Type="http://schemas.openxmlformats.org/officeDocument/2006/relationships/image" Target="../media/image21.png"/><Relationship Id="rId12" Type="http://schemas.openxmlformats.org/officeDocument/2006/relationships/image" Target="../media/image26.png"/><Relationship Id="rId17" Type="http://schemas.openxmlformats.org/officeDocument/2006/relationships/image" Target="../media/image31.png"/><Relationship Id="rId2" Type="http://schemas.openxmlformats.org/officeDocument/2006/relationships/video" Target="../media/media5.mp4"/><Relationship Id="rId16" Type="http://schemas.openxmlformats.org/officeDocument/2006/relationships/image" Target="../media/image30.jpg"/><Relationship Id="rId20" Type="http://schemas.openxmlformats.org/officeDocument/2006/relationships/image" Target="../media/image34.png"/><Relationship Id="rId1" Type="http://schemas.microsoft.com/office/2007/relationships/media" Target="../media/media5.mp4"/><Relationship Id="rId6" Type="http://schemas.openxmlformats.org/officeDocument/2006/relationships/image" Target="../media/image20.png"/><Relationship Id="rId11" Type="http://schemas.openxmlformats.org/officeDocument/2006/relationships/image" Target="../media/image25.jpg"/><Relationship Id="rId24" Type="http://schemas.openxmlformats.org/officeDocument/2006/relationships/image" Target="../media/image38.png"/><Relationship Id="rId5" Type="http://schemas.openxmlformats.org/officeDocument/2006/relationships/image" Target="../media/image19.jpg"/><Relationship Id="rId15" Type="http://schemas.openxmlformats.org/officeDocument/2006/relationships/image" Target="../media/image29.png"/><Relationship Id="rId23" Type="http://schemas.openxmlformats.org/officeDocument/2006/relationships/image" Target="../media/image37.wmf"/><Relationship Id="rId10" Type="http://schemas.openxmlformats.org/officeDocument/2006/relationships/image" Target="../media/image24.png"/><Relationship Id="rId19" Type="http://schemas.openxmlformats.org/officeDocument/2006/relationships/image" Target="../media/image33.png"/><Relationship Id="rId4" Type="http://schemas.openxmlformats.org/officeDocument/2006/relationships/image" Target="../media/image18.png"/><Relationship Id="rId9" Type="http://schemas.openxmlformats.org/officeDocument/2006/relationships/image" Target="../media/image23.png"/><Relationship Id="rId14" Type="http://schemas.openxmlformats.org/officeDocument/2006/relationships/image" Target="../media/image28.wmf"/><Relationship Id="rId22" Type="http://schemas.openxmlformats.org/officeDocument/2006/relationships/image" Target="../media/image36.png"/></Relationships>
</file>

<file path=ppt/slides/_rels/slide7.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slideLayout" Target="../slideLayouts/slideLayout2.xml"/><Relationship Id="rId7" Type="http://schemas.openxmlformats.org/officeDocument/2006/relationships/image" Target="../media/image42.jpeg"/><Relationship Id="rId2" Type="http://schemas.openxmlformats.org/officeDocument/2006/relationships/video" Target="../media/media6.mp4"/><Relationship Id="rId1" Type="http://schemas.microsoft.com/office/2007/relationships/media" Target="../media/media6.mp4"/><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8.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slideLayout" Target="../slideLayouts/slideLayout13.xml"/><Relationship Id="rId7" Type="http://schemas.openxmlformats.org/officeDocument/2006/relationships/image" Target="../media/image45.jpeg"/><Relationship Id="rId2" Type="http://schemas.openxmlformats.org/officeDocument/2006/relationships/video" Target="../media/media7.mp4"/><Relationship Id="rId1" Type="http://schemas.microsoft.com/office/2007/relationships/media" Target="../media/media7.mp4"/><Relationship Id="rId6" Type="http://schemas.openxmlformats.org/officeDocument/2006/relationships/hyperlink" Target="https://www.flickr.com/photos/skewgee/8483042089" TargetMode="External"/><Relationship Id="rId11" Type="http://schemas.openxmlformats.org/officeDocument/2006/relationships/image" Target="../media/image48.png"/><Relationship Id="rId5" Type="http://schemas.openxmlformats.org/officeDocument/2006/relationships/image" Target="../media/image44.jpeg"/><Relationship Id="rId10" Type="http://schemas.openxmlformats.org/officeDocument/2006/relationships/image" Target="../media/image47.jpeg"/><Relationship Id="rId4" Type="http://schemas.openxmlformats.org/officeDocument/2006/relationships/image" Target="../media/image1.jpeg"/><Relationship Id="rId9" Type="http://schemas.openxmlformats.org/officeDocument/2006/relationships/hyperlink" Target="http://www.gaypost.it/lovers-film-festival-2018-intervista" TargetMode="Externa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8.mp4"/><Relationship Id="rId1" Type="http://schemas.microsoft.com/office/2007/relationships/media" Target="../media/media8.mp4"/><Relationship Id="rId6" Type="http://schemas.openxmlformats.org/officeDocument/2006/relationships/image" Target="../media/image51.png"/><Relationship Id="rId5" Type="http://schemas.openxmlformats.org/officeDocument/2006/relationships/image" Target="../media/image50.jpeg"/><Relationship Id="rId4" Type="http://schemas.openxmlformats.org/officeDocument/2006/relationships/image" Target="../media/image4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132FA-AFB2-4DAB-849F-8CCFBE2AA043}"/>
              </a:ext>
            </a:extLst>
          </p:cNvPr>
          <p:cNvSpPr>
            <a:spLocks noGrp="1"/>
          </p:cNvSpPr>
          <p:nvPr>
            <p:ph type="ctrTitle"/>
          </p:nvPr>
        </p:nvSpPr>
        <p:spPr>
          <a:xfrm>
            <a:off x="217902" y="4895385"/>
            <a:ext cx="10030068" cy="1526339"/>
          </a:xfrm>
        </p:spPr>
        <p:txBody>
          <a:bodyPr>
            <a:normAutofit fontScale="90000"/>
          </a:bodyPr>
          <a:lstStyle/>
          <a:p>
            <a:r>
              <a:rPr lang="en-US">
                <a:solidFill>
                  <a:srgbClr val="EBEBEB"/>
                </a:solidFill>
              </a:rPr>
              <a:t>How To Play This Presentation </a:t>
            </a:r>
          </a:p>
        </p:txBody>
      </p:sp>
      <p:sp>
        <p:nvSpPr>
          <p:cNvPr id="3" name="TextBox 2">
            <a:extLst>
              <a:ext uri="{FF2B5EF4-FFF2-40B4-BE49-F238E27FC236}">
                <a16:creationId xmlns:a16="http://schemas.microsoft.com/office/drawing/2014/main" id="{55C1FCB6-C28A-444F-9275-E056F6C578CA}"/>
              </a:ext>
            </a:extLst>
          </p:cNvPr>
          <p:cNvSpPr txBox="1"/>
          <p:nvPr/>
        </p:nvSpPr>
        <p:spPr>
          <a:xfrm>
            <a:off x="3273778" y="699911"/>
            <a:ext cx="6951083" cy="2862322"/>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kumimoji="0" lang="en-US" sz="1600" b="1" i="0" u="none" strike="noStrike" kern="1200" cap="none" spc="0" normalizeH="0" baseline="0" noProof="0" dirty="0">
                <a:ln>
                  <a:noFill/>
                </a:ln>
                <a:solidFill>
                  <a:prstClr val="white"/>
                </a:solidFill>
                <a:effectLst/>
                <a:uLnTx/>
                <a:uFillTx/>
                <a:latin typeface="Century Gothic" panose="020B0502020202020204"/>
                <a:ea typeface="+mn-ea"/>
                <a:cs typeface="+mn-cs"/>
              </a:rPr>
              <a:t>Open the presentation in the desktop version </a:t>
            </a:r>
            <a:r>
              <a:rPr kumimoji="0" lang="en-US" b="1" i="0" u="none" strike="noStrike" kern="1200" cap="none" spc="0" normalizeH="0" baseline="0" noProof="0" dirty="0">
                <a:ln>
                  <a:noFill/>
                </a:ln>
                <a:solidFill>
                  <a:prstClr val="white"/>
                </a:solidFill>
                <a:effectLst/>
                <a:uLnTx/>
                <a:uFillTx/>
                <a:latin typeface="Century Gothic" panose="020B0502020202020204"/>
                <a:ea typeface="+mn-ea"/>
                <a:cs typeface="+mn-cs"/>
              </a:rPr>
              <a:t>of PowerPoint.</a:t>
            </a: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kumimoji="0" lang="en-US" b="1" i="0" u="none" strike="noStrike" kern="1200" cap="none" spc="0" normalizeH="0" baseline="0" noProof="0" dirty="0">
                <a:ln>
                  <a:noFill/>
                </a:ln>
                <a:solidFill>
                  <a:prstClr val="white"/>
                </a:solidFill>
                <a:effectLst/>
                <a:uLnTx/>
                <a:uFillTx/>
                <a:latin typeface="Century Gothic" panose="020B0502020202020204"/>
                <a:ea typeface="+mn-ea"/>
                <a:cs typeface="+mn-cs"/>
              </a:rPr>
              <a:t> Wait for slide show to load up ( it may take a minute or two)</a:t>
            </a: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kumimoji="0" lang="en-US" b="1" i="0" u="none" strike="noStrike" kern="1200" cap="none" spc="0" normalizeH="0" baseline="0" noProof="0" dirty="0">
                <a:ln>
                  <a:noFill/>
                </a:ln>
                <a:solidFill>
                  <a:prstClr val="white"/>
                </a:solidFill>
                <a:effectLst/>
                <a:uLnTx/>
                <a:uFillTx/>
                <a:latin typeface="Century Gothic" panose="020B0502020202020204"/>
                <a:ea typeface="+mn-ea"/>
                <a:cs typeface="+mn-cs"/>
              </a:rPr>
              <a:t>Go to Slide Show in the toolbar </a:t>
            </a: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kumimoji="0" lang="en-US" b="1" i="0" u="none" strike="noStrike" kern="1200" cap="none" spc="0" normalizeH="0" baseline="0" noProof="0" dirty="0">
                <a:ln>
                  <a:noFill/>
                </a:ln>
                <a:solidFill>
                  <a:prstClr val="white"/>
                </a:solidFill>
                <a:effectLst/>
                <a:uLnTx/>
                <a:uFillTx/>
                <a:latin typeface="Century Gothic" panose="020B0502020202020204"/>
                <a:ea typeface="+mn-ea"/>
                <a:cs typeface="+mn-cs"/>
              </a:rPr>
              <a:t>Click on the option that says From Beginning</a:t>
            </a: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kumimoji="0" lang="en-US" b="1" i="0" u="none" strike="noStrike" kern="1200" cap="none" spc="0" normalizeH="0" baseline="0" noProof="0" dirty="0">
                <a:ln>
                  <a:noFill/>
                </a:ln>
                <a:solidFill>
                  <a:prstClr val="white"/>
                </a:solidFill>
                <a:effectLst/>
                <a:uLnTx/>
                <a:uFillTx/>
                <a:latin typeface="Century Gothic" panose="020B0502020202020204"/>
                <a:ea typeface="+mn-ea"/>
                <a:cs typeface="+mn-cs"/>
              </a:rPr>
              <a:t>Viola! </a:t>
            </a: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kumimoji="0" lang="en-US" b="1" i="0" u="none" strike="noStrike" kern="1200" cap="none" spc="0" normalizeH="0" baseline="0" noProof="0" dirty="0">
                <a:ln>
                  <a:noFill/>
                </a:ln>
                <a:solidFill>
                  <a:prstClr val="white"/>
                </a:solidFill>
                <a:effectLst/>
                <a:uLnTx/>
                <a:uFillTx/>
                <a:latin typeface="Century Gothic" panose="020B0502020202020204"/>
                <a:ea typeface="+mn-ea"/>
                <a:cs typeface="+mn-cs"/>
              </a:rPr>
              <a:t>To watch videos, double click on video picture</a:t>
            </a: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kumimoji="0" lang="en-US" b="1" i="0" u="none" strike="noStrike" kern="1200" cap="none" spc="0" normalizeH="0" baseline="0" noProof="0" dirty="0">
                <a:ln>
                  <a:noFill/>
                </a:ln>
                <a:solidFill>
                  <a:prstClr val="white"/>
                </a:solidFill>
                <a:effectLst/>
                <a:uLnTx/>
                <a:uFillTx/>
                <a:latin typeface="Century Gothic" panose="020B0502020202020204"/>
                <a:ea typeface="+mn-ea"/>
                <a:cs typeface="+mn-cs"/>
              </a:rPr>
              <a:t>Click on arrows at the bottom of screen to go to the next slide or back a slide. </a:t>
            </a: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8506921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AFF722-E545-4E2E-950E-8337F98DF77D}"/>
              </a:ext>
            </a:extLst>
          </p:cNvPr>
          <p:cNvSpPr>
            <a:spLocks noGrp="1"/>
          </p:cNvSpPr>
          <p:nvPr>
            <p:ph type="title"/>
          </p:nvPr>
        </p:nvSpPr>
        <p:spPr>
          <a:xfrm>
            <a:off x="1063283" y="112759"/>
            <a:ext cx="10515600" cy="781467"/>
          </a:xfrm>
        </p:spPr>
        <p:txBody>
          <a:bodyPr/>
          <a:lstStyle/>
          <a:p>
            <a:r>
              <a:rPr lang="en-US" dirty="0"/>
              <a:t>Building A Relationship</a:t>
            </a:r>
          </a:p>
        </p:txBody>
      </p:sp>
      <p:sp>
        <p:nvSpPr>
          <p:cNvPr id="3" name="Content Placeholder 2">
            <a:extLst>
              <a:ext uri="{FF2B5EF4-FFF2-40B4-BE49-F238E27FC236}">
                <a16:creationId xmlns:a16="http://schemas.microsoft.com/office/drawing/2014/main" id="{828718EF-9202-43BF-A5FE-56D65EA2300F}"/>
              </a:ext>
            </a:extLst>
          </p:cNvPr>
          <p:cNvSpPr>
            <a:spLocks noGrp="1"/>
          </p:cNvSpPr>
          <p:nvPr>
            <p:ph idx="1"/>
          </p:nvPr>
        </p:nvSpPr>
        <p:spPr>
          <a:xfrm>
            <a:off x="838200" y="1191216"/>
            <a:ext cx="10515600" cy="4985747"/>
          </a:xfrm>
        </p:spPr>
        <p:txBody>
          <a:bodyPr/>
          <a:lstStyle/>
          <a:p>
            <a:r>
              <a:rPr lang="en-US" dirty="0"/>
              <a:t>Make some new friends</a:t>
            </a:r>
          </a:p>
          <a:p>
            <a:endParaRPr lang="en-US" dirty="0"/>
          </a:p>
          <a:p>
            <a:endParaRPr lang="en-US" dirty="0"/>
          </a:p>
          <a:p>
            <a:r>
              <a:rPr lang="en-US" dirty="0"/>
              <a:t>Meet new people</a:t>
            </a:r>
          </a:p>
          <a:p>
            <a:endParaRPr lang="en-US" dirty="0"/>
          </a:p>
          <a:p>
            <a:endParaRPr lang="en-US" dirty="0"/>
          </a:p>
          <a:p>
            <a:r>
              <a:rPr lang="en-US" dirty="0"/>
              <a:t>Find out who you are interested in your group of new friends </a:t>
            </a:r>
          </a:p>
          <a:p>
            <a:pPr marL="0" indent="0">
              <a:buNone/>
            </a:pPr>
            <a:r>
              <a:rPr lang="en-US" dirty="0"/>
              <a:t>&amp; who might be interested in you.</a:t>
            </a:r>
          </a:p>
        </p:txBody>
      </p:sp>
      <p:pic>
        <p:nvPicPr>
          <p:cNvPr id="4" name="Picture 4">
            <a:extLst>
              <a:ext uri="{FF2B5EF4-FFF2-40B4-BE49-F238E27FC236}">
                <a16:creationId xmlns:a16="http://schemas.microsoft.com/office/drawing/2014/main" id="{8033C98F-092D-4E48-8229-3BFA2457D19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71183" y="894226"/>
            <a:ext cx="1709700" cy="1325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a:extLst>
              <a:ext uri="{FF2B5EF4-FFF2-40B4-BE49-F238E27FC236}">
                <a16:creationId xmlns:a16="http://schemas.microsoft.com/office/drawing/2014/main" id="{5ACC2A9C-E492-448A-80B5-35F5F20B28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05355" y="2219790"/>
            <a:ext cx="2657475" cy="1714500"/>
          </a:xfrm>
          <a:prstGeom prst="rect">
            <a:avLst/>
          </a:prstGeom>
        </p:spPr>
      </p:pic>
      <p:pic>
        <p:nvPicPr>
          <p:cNvPr id="7" name="Content Placeholder 4" descr="A picture containing drawing&#10;&#10;Description automatically generated">
            <a:extLst>
              <a:ext uri="{FF2B5EF4-FFF2-40B4-BE49-F238E27FC236}">
                <a16:creationId xmlns:a16="http://schemas.microsoft.com/office/drawing/2014/main" id="{7A083E3A-40E1-48EC-95A5-C80D2A80505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44777" y="894226"/>
            <a:ext cx="1809341" cy="1622554"/>
          </a:xfrm>
          <a:prstGeom prst="rect">
            <a:avLst/>
          </a:prstGeom>
        </p:spPr>
      </p:pic>
      <p:pic>
        <p:nvPicPr>
          <p:cNvPr id="8" name="Picture 7" descr="A picture containing drawing&#10;&#10;Description automatically generated">
            <a:extLst>
              <a:ext uri="{FF2B5EF4-FFF2-40B4-BE49-F238E27FC236}">
                <a16:creationId xmlns:a16="http://schemas.microsoft.com/office/drawing/2014/main" id="{207DCEBB-A045-49C4-8FA0-98C91409E25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156325" y="3429000"/>
            <a:ext cx="1843417" cy="1714500"/>
          </a:xfrm>
          <a:prstGeom prst="rect">
            <a:avLst/>
          </a:prstGeom>
        </p:spPr>
      </p:pic>
      <p:pic>
        <p:nvPicPr>
          <p:cNvPr id="5" name="Video 4">
            <a:hlinkClick r:id="" action="ppaction://media"/>
            <a:extLst>
              <a:ext uri="{FF2B5EF4-FFF2-40B4-BE49-F238E27FC236}">
                <a16:creationId xmlns:a16="http://schemas.microsoft.com/office/drawing/2014/main" id="{9F79ACBE-1FC3-4C68-A5F0-E72ABDBBC821}"/>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8"/>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4094111061"/>
      </p:ext>
    </p:extLst>
  </p:cSld>
  <p:clrMapOvr>
    <a:masterClrMapping/>
  </p:clrMapOvr>
  <mc:AlternateContent xmlns:mc="http://schemas.openxmlformats.org/markup-compatibility/2006">
    <mc:Choice xmlns:p14="http://schemas.microsoft.com/office/powerpoint/2010/main" Requires="p14">
      <p:transition spd="slow" p14:dur="2000" advTm="14974"/>
    </mc:Choice>
    <mc:Fallback>
      <p:transition spd="slow" advTm="149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1DDAC3-7E5A-48B2-A48E-C72D1AF4B112}"/>
              </a:ext>
            </a:extLst>
          </p:cNvPr>
          <p:cNvSpPr>
            <a:spLocks noGrp="1"/>
          </p:cNvSpPr>
          <p:nvPr>
            <p:ph type="title"/>
          </p:nvPr>
        </p:nvSpPr>
        <p:spPr/>
        <p:txBody>
          <a:bodyPr/>
          <a:lstStyle/>
          <a:p>
            <a:r>
              <a:rPr lang="en-US" dirty="0"/>
              <a:t>Building A Relationship</a:t>
            </a:r>
          </a:p>
        </p:txBody>
      </p:sp>
      <p:sp>
        <p:nvSpPr>
          <p:cNvPr id="3" name="Content Placeholder 2">
            <a:extLst>
              <a:ext uri="{FF2B5EF4-FFF2-40B4-BE49-F238E27FC236}">
                <a16:creationId xmlns:a16="http://schemas.microsoft.com/office/drawing/2014/main" id="{0393EEB0-6996-4136-9BB6-9D3D20F0019C}"/>
              </a:ext>
            </a:extLst>
          </p:cNvPr>
          <p:cNvSpPr>
            <a:spLocks noGrp="1"/>
          </p:cNvSpPr>
          <p:nvPr>
            <p:ph idx="1"/>
          </p:nvPr>
        </p:nvSpPr>
        <p:spPr/>
        <p:txBody>
          <a:bodyPr/>
          <a:lstStyle/>
          <a:p>
            <a:r>
              <a:rPr lang="en-US" dirty="0"/>
              <a:t>Take it Slow.</a:t>
            </a:r>
          </a:p>
        </p:txBody>
      </p:sp>
      <p:pic>
        <p:nvPicPr>
          <p:cNvPr id="4" name="Content Placeholder 4" descr="Logo, company name&#10;&#10;Description automatically generated">
            <a:extLst>
              <a:ext uri="{FF2B5EF4-FFF2-40B4-BE49-F238E27FC236}">
                <a16:creationId xmlns:a16="http://schemas.microsoft.com/office/drawing/2014/main" id="{8CAEF97C-BB1B-4408-B750-17F1CC9F02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200" y="2391507"/>
            <a:ext cx="5467350" cy="4101367"/>
          </a:xfrm>
          <a:prstGeom prst="rect">
            <a:avLst/>
          </a:prstGeom>
        </p:spPr>
      </p:pic>
      <p:pic>
        <p:nvPicPr>
          <p:cNvPr id="7" name="Video 6">
            <a:hlinkClick r:id="" action="ppaction://media"/>
            <a:extLst>
              <a:ext uri="{FF2B5EF4-FFF2-40B4-BE49-F238E27FC236}">
                <a16:creationId xmlns:a16="http://schemas.microsoft.com/office/drawing/2014/main" id="{E0CC330A-38AA-4AE6-B34F-1440AFB272B4}"/>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1701185066"/>
      </p:ext>
    </p:extLst>
  </p:cSld>
  <p:clrMapOvr>
    <a:masterClrMapping/>
  </p:clrMapOvr>
  <mc:AlternateContent xmlns:mc="http://schemas.openxmlformats.org/markup-compatibility/2006">
    <mc:Choice xmlns:p14="http://schemas.microsoft.com/office/powerpoint/2010/main" Requires="p14">
      <p:transition spd="slow" p14:dur="2000" advTm="17563"/>
    </mc:Choice>
    <mc:Fallback>
      <p:transition spd="slow" advTm="175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descr="5 Things You MUST Know About Office Romance After… | G&amp;A Partners">
            <a:extLst>
              <a:ext uri="{FF2B5EF4-FFF2-40B4-BE49-F238E27FC236}">
                <a16:creationId xmlns:a16="http://schemas.microsoft.com/office/drawing/2014/main" id="{BC3B1C00-1779-4881-A606-9AFEA4FDA94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058" b="6266"/>
          <a:stretch/>
        </p:blipFill>
        <p:spPr bwMode="auto">
          <a:xfrm>
            <a:off x="1817511" y="0"/>
            <a:ext cx="7238167" cy="6366933"/>
          </a:xfrm>
          <a:prstGeom prst="rect">
            <a:avLst/>
          </a:prstGeom>
          <a:noFill/>
          <a:extLst>
            <a:ext uri="{909E8E84-426E-40DD-AFC4-6F175D3DCCD1}">
              <a14:hiddenFill xmlns:a14="http://schemas.microsoft.com/office/drawing/2010/main">
                <a:solidFill>
                  <a:srgbClr val="FFFFFF"/>
                </a:solidFill>
              </a14:hiddenFill>
            </a:ext>
          </a:extLst>
        </p:spPr>
      </p:pic>
      <p:pic>
        <p:nvPicPr>
          <p:cNvPr id="4" name="Video 3">
            <a:hlinkClick r:id="" action="ppaction://media"/>
            <a:extLst>
              <a:ext uri="{FF2B5EF4-FFF2-40B4-BE49-F238E27FC236}">
                <a16:creationId xmlns:a16="http://schemas.microsoft.com/office/drawing/2014/main" id="{8D250247-C06B-4D2B-9A1D-E5B04611DFB3}"/>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542332641"/>
      </p:ext>
    </p:extLst>
  </p:cSld>
  <p:clrMapOvr>
    <a:masterClrMapping/>
  </p:clrMapOvr>
  <mc:AlternateContent xmlns:mc="http://schemas.openxmlformats.org/markup-compatibility/2006">
    <mc:Choice xmlns:p14="http://schemas.microsoft.com/office/powerpoint/2010/main" Requires="p14">
      <p:transition spd="slow" p14:dur="2000" advTm="14718"/>
    </mc:Choice>
    <mc:Fallback>
      <p:transition spd="slow" advTm="147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5">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4" name="Picture 4" descr="A bird flying over a body of water&#10;&#10;Description automatically generated">
            <a:extLst>
              <a:ext uri="{FF2B5EF4-FFF2-40B4-BE49-F238E27FC236}">
                <a16:creationId xmlns:a16="http://schemas.microsoft.com/office/drawing/2014/main" id="{BD7727FD-6FD8-4C65-98D5-45A65ED8D83F}"/>
              </a:ext>
            </a:extLst>
          </p:cNvPr>
          <p:cNvPicPr>
            <a:picLocks noChangeAspect="1"/>
          </p:cNvPicPr>
          <p:nvPr/>
        </p:nvPicPr>
        <p:blipFill rotWithShape="1">
          <a:blip r:embed="rId6">
            <a:extLst>
              <a:ext uri="{837473B0-CC2E-450A-ABE3-18F120FF3D39}">
                <a1611:picAttrSrcUrl xmlns:a1611="http://schemas.microsoft.com/office/drawing/2016/11/main" r:id="rId7"/>
              </a:ext>
            </a:extLst>
          </a:blip>
          <a:srcRect/>
          <a:stretch/>
        </p:blipFill>
        <p:spPr>
          <a:xfrm>
            <a:off x="20" y="10"/>
            <a:ext cx="12191980" cy="6857990"/>
          </a:xfrm>
          <a:prstGeom prst="rect">
            <a:avLst/>
          </a:prstGeom>
        </p:spPr>
      </p:pic>
      <p:pic>
        <p:nvPicPr>
          <p:cNvPr id="6" name="Video 5">
            <a:hlinkClick r:id="" action="ppaction://media"/>
            <a:extLst>
              <a:ext uri="{FF2B5EF4-FFF2-40B4-BE49-F238E27FC236}">
                <a16:creationId xmlns:a16="http://schemas.microsoft.com/office/drawing/2014/main" id="{4B326242-A822-4BD7-8682-B4EB4CAC5374}"/>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8"/>
          <a:stretch>
            <a:fillRect/>
          </a:stretch>
        </p:blipFill>
        <p:spPr>
          <a:xfrm>
            <a:off x="9906000" y="5143500"/>
            <a:ext cx="2285999" cy="1714500"/>
          </a:xfrm>
          <a:prstGeom prst="rect">
            <a:avLst/>
          </a:prstGeom>
        </p:spPr>
      </p:pic>
      <p:sp>
        <p:nvSpPr>
          <p:cNvPr id="2" name="TextBox 1">
            <a:extLst>
              <a:ext uri="{FF2B5EF4-FFF2-40B4-BE49-F238E27FC236}">
                <a16:creationId xmlns:a16="http://schemas.microsoft.com/office/drawing/2014/main" id="{57A563A9-CD91-4FE7-8B21-6DB445AC39CE}"/>
              </a:ext>
            </a:extLst>
          </p:cNvPr>
          <p:cNvSpPr txBox="1"/>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p:txBody>
      </p:sp>
    </p:spTree>
    <p:extLst>
      <p:ext uri="{BB962C8B-B14F-4D97-AF65-F5344CB8AC3E}">
        <p14:creationId xmlns:p14="http://schemas.microsoft.com/office/powerpoint/2010/main" val="2377142778"/>
      </p:ext>
    </p:extLst>
  </p:cSld>
  <p:clrMapOvr>
    <a:masterClrMapping/>
  </p:clrMapOvr>
  <mc:AlternateContent xmlns:mc="http://schemas.openxmlformats.org/markup-compatibility/2006">
    <mc:Choice xmlns:p14="http://schemas.microsoft.com/office/powerpoint/2010/main" Requires="p14">
      <p:transition spd="slow" p14:dur="2000" advTm="10555"/>
    </mc:Choice>
    <mc:Fallback>
      <p:transition spd="slow" advTm="105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5" name="Picture 5" descr="See the source image">
            <a:extLst>
              <a:ext uri="{FF2B5EF4-FFF2-40B4-BE49-F238E27FC236}">
                <a16:creationId xmlns:a16="http://schemas.microsoft.com/office/drawing/2014/main" id="{8DFCF7E8-9F11-44AB-AFB9-271BC7E85240}"/>
              </a:ext>
            </a:extLst>
          </p:cNvPr>
          <p:cNvPicPr>
            <a:picLocks noChangeAspect="1"/>
          </p:cNvPicPr>
          <p:nvPr/>
        </p:nvPicPr>
        <p:blipFill>
          <a:blip r:embed="rId5"/>
          <a:stretch>
            <a:fillRect/>
          </a:stretch>
        </p:blipFill>
        <p:spPr>
          <a:xfrm>
            <a:off x="1236661" y="643467"/>
            <a:ext cx="8292152" cy="5571066"/>
          </a:xfrm>
          <a:prstGeom prst="rect">
            <a:avLst/>
          </a:prstGeom>
        </p:spPr>
      </p:pic>
      <p:pic>
        <p:nvPicPr>
          <p:cNvPr id="4" name="Video 3">
            <a:hlinkClick r:id="" action="ppaction://media"/>
            <a:extLst>
              <a:ext uri="{FF2B5EF4-FFF2-40B4-BE49-F238E27FC236}">
                <a16:creationId xmlns:a16="http://schemas.microsoft.com/office/drawing/2014/main" id="{8EE7DB28-78B5-45B4-B2ED-8785FBBACB30}"/>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3886466515"/>
      </p:ext>
    </p:extLst>
  </p:cSld>
  <p:clrMapOvr>
    <a:masterClrMapping/>
  </p:clrMapOvr>
  <mc:AlternateContent xmlns:mc="http://schemas.openxmlformats.org/markup-compatibility/2006">
    <mc:Choice xmlns:p14="http://schemas.microsoft.com/office/powerpoint/2010/main" Requires="p14">
      <p:transition spd="slow" p14:dur="2000" advTm="14714"/>
    </mc:Choice>
    <mc:Fallback>
      <p:transition spd="slow" advTm="147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55B51-5E8B-49F8-8E99-F9B6D6055481}"/>
              </a:ext>
            </a:extLst>
          </p:cNvPr>
          <p:cNvSpPr>
            <a:spLocks noGrp="1"/>
          </p:cNvSpPr>
          <p:nvPr>
            <p:ph type="title"/>
          </p:nvPr>
        </p:nvSpPr>
        <p:spPr/>
        <p:txBody>
          <a:bodyPr/>
          <a:lstStyle/>
          <a:p>
            <a:r>
              <a:rPr lang="en-US" dirty="0"/>
              <a:t>Building A Relationship</a:t>
            </a:r>
          </a:p>
        </p:txBody>
      </p:sp>
      <p:sp>
        <p:nvSpPr>
          <p:cNvPr id="3" name="Content Placeholder 2">
            <a:extLst>
              <a:ext uri="{FF2B5EF4-FFF2-40B4-BE49-F238E27FC236}">
                <a16:creationId xmlns:a16="http://schemas.microsoft.com/office/drawing/2014/main" id="{3B590470-B73C-46BB-92D9-1D1BA87D4CBB}"/>
              </a:ext>
            </a:extLst>
          </p:cNvPr>
          <p:cNvSpPr>
            <a:spLocks noGrp="1"/>
          </p:cNvSpPr>
          <p:nvPr>
            <p:ph idx="1"/>
          </p:nvPr>
        </p:nvSpPr>
        <p:spPr/>
        <p:txBody>
          <a:bodyPr/>
          <a:lstStyle/>
          <a:p>
            <a:r>
              <a:rPr lang="en-US" dirty="0"/>
              <a:t>Take your time.  There are plenty of fish in the sea.</a:t>
            </a:r>
          </a:p>
          <a:p>
            <a:endParaRPr lang="en-US" dirty="0"/>
          </a:p>
          <a:p>
            <a:endParaRPr lang="en-US" dirty="0"/>
          </a:p>
        </p:txBody>
      </p:sp>
      <p:pic>
        <p:nvPicPr>
          <p:cNvPr id="6" name="Content Placeholder 4" descr="A picture containing drawing&#10;&#10;Description automatically generated">
            <a:extLst>
              <a:ext uri="{FF2B5EF4-FFF2-40B4-BE49-F238E27FC236}">
                <a16:creationId xmlns:a16="http://schemas.microsoft.com/office/drawing/2014/main" id="{5F28ED41-2F4D-46B2-8768-4D318B8E97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200" y="2447777"/>
            <a:ext cx="4140031" cy="3467638"/>
          </a:xfrm>
          <a:prstGeom prst="rect">
            <a:avLst/>
          </a:prstGeom>
        </p:spPr>
      </p:pic>
      <p:pic>
        <p:nvPicPr>
          <p:cNvPr id="7" name="Content Placeholder 4" descr="A picture containing drawing, table&#10;&#10;Description automatically generated">
            <a:extLst>
              <a:ext uri="{FF2B5EF4-FFF2-40B4-BE49-F238E27FC236}">
                <a16:creationId xmlns:a16="http://schemas.microsoft.com/office/drawing/2014/main" id="{6F953E62-ECD4-4C7C-BEB9-8BBCCF8B2B4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77116" y="2686927"/>
            <a:ext cx="4692277" cy="2989337"/>
          </a:xfrm>
          <a:prstGeom prst="rect">
            <a:avLst/>
          </a:prstGeom>
        </p:spPr>
      </p:pic>
      <p:pic>
        <p:nvPicPr>
          <p:cNvPr id="4" name="Video 3">
            <a:hlinkClick r:id="" action="ppaction://media"/>
            <a:extLst>
              <a:ext uri="{FF2B5EF4-FFF2-40B4-BE49-F238E27FC236}">
                <a16:creationId xmlns:a16="http://schemas.microsoft.com/office/drawing/2014/main" id="{ED22FA5E-951C-4DA9-9F86-DF77DDEC984D}"/>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2324359100"/>
      </p:ext>
    </p:extLst>
  </p:cSld>
  <p:clrMapOvr>
    <a:masterClrMapping/>
  </p:clrMapOvr>
  <mc:AlternateContent xmlns:mc="http://schemas.openxmlformats.org/markup-compatibility/2006">
    <mc:Choice xmlns:p14="http://schemas.microsoft.com/office/powerpoint/2010/main" Requires="p14">
      <p:transition spd="slow" p14:dur="2000" advTm="9075"/>
    </mc:Choice>
    <mc:Fallback>
      <p:transition spd="slow" advTm="90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4110DE-F4F3-4BEB-BCF7-DBBBE4FB1944}"/>
              </a:ext>
            </a:extLst>
          </p:cNvPr>
          <p:cNvSpPr>
            <a:spLocks noGrp="1"/>
          </p:cNvSpPr>
          <p:nvPr>
            <p:ph type="title"/>
          </p:nvPr>
        </p:nvSpPr>
        <p:spPr/>
        <p:txBody>
          <a:bodyPr/>
          <a:lstStyle/>
          <a:p>
            <a:r>
              <a:rPr lang="en-US" dirty="0"/>
              <a:t>Building A Relationship</a:t>
            </a:r>
          </a:p>
        </p:txBody>
      </p:sp>
      <p:sp>
        <p:nvSpPr>
          <p:cNvPr id="3" name="Content Placeholder 2">
            <a:extLst>
              <a:ext uri="{FF2B5EF4-FFF2-40B4-BE49-F238E27FC236}">
                <a16:creationId xmlns:a16="http://schemas.microsoft.com/office/drawing/2014/main" id="{4A329562-3DD0-4DF4-94FA-4930FF56F25C}"/>
              </a:ext>
            </a:extLst>
          </p:cNvPr>
          <p:cNvSpPr>
            <a:spLocks noGrp="1"/>
          </p:cNvSpPr>
          <p:nvPr>
            <p:ph idx="1"/>
          </p:nvPr>
        </p:nvSpPr>
        <p:spPr/>
        <p:txBody>
          <a:bodyPr/>
          <a:lstStyle/>
          <a:p>
            <a:r>
              <a:rPr lang="en-US" dirty="0"/>
              <a:t>Make time to spend together.</a:t>
            </a:r>
          </a:p>
        </p:txBody>
      </p:sp>
      <p:pic>
        <p:nvPicPr>
          <p:cNvPr id="4" name="Picture 3">
            <a:extLst>
              <a:ext uri="{FF2B5EF4-FFF2-40B4-BE49-F238E27FC236}">
                <a16:creationId xmlns:a16="http://schemas.microsoft.com/office/drawing/2014/main" id="{55B272E1-2B5E-4B63-B76D-BAC152C0FF15}"/>
              </a:ext>
            </a:extLst>
          </p:cNvPr>
          <p:cNvPicPr/>
          <p:nvPr/>
        </p:nvPicPr>
        <p:blipFill>
          <a:blip r:embed="rId4" cstate="print"/>
          <a:srcRect/>
          <a:stretch>
            <a:fillRect/>
          </a:stretch>
        </p:blipFill>
        <p:spPr bwMode="auto">
          <a:xfrm>
            <a:off x="6965999" y="2166034"/>
            <a:ext cx="3211830" cy="1991360"/>
          </a:xfrm>
          <a:prstGeom prst="rect">
            <a:avLst/>
          </a:prstGeom>
          <a:noFill/>
          <a:ln w="9525" algn="in">
            <a:noFill/>
            <a:miter lim="800000"/>
            <a:headEnd/>
            <a:tailEnd/>
          </a:ln>
          <a:effectLst/>
        </p:spPr>
      </p:pic>
      <p:pic>
        <p:nvPicPr>
          <p:cNvPr id="6" name="Picture 5" descr="A picture containing timepiece&#10;&#10;Description automatically generated">
            <a:extLst>
              <a:ext uri="{FF2B5EF4-FFF2-40B4-BE49-F238E27FC236}">
                <a16:creationId xmlns:a16="http://schemas.microsoft.com/office/drawing/2014/main" id="{197EF856-DBFE-4B12-ADAD-B5BFBD7733A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03834" y="2433320"/>
            <a:ext cx="2660431" cy="1991360"/>
          </a:xfrm>
          <a:prstGeom prst="rect">
            <a:avLst/>
          </a:prstGeom>
        </p:spPr>
      </p:pic>
      <p:pic>
        <p:nvPicPr>
          <p:cNvPr id="8" name="Picture 7" descr="A picture containing table&#10;&#10;Description automatically generated">
            <a:extLst>
              <a:ext uri="{FF2B5EF4-FFF2-40B4-BE49-F238E27FC236}">
                <a16:creationId xmlns:a16="http://schemas.microsoft.com/office/drawing/2014/main" id="{689B63B0-2B55-4631-8FDA-15B518E7CD9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4232" y="2722880"/>
            <a:ext cx="3747868" cy="3988191"/>
          </a:xfrm>
          <a:prstGeom prst="rect">
            <a:avLst/>
          </a:prstGeom>
        </p:spPr>
      </p:pic>
      <p:pic>
        <p:nvPicPr>
          <p:cNvPr id="10" name="Picture 9" descr="Logo&#10;&#10;Description automatically generated">
            <a:extLst>
              <a:ext uri="{FF2B5EF4-FFF2-40B4-BE49-F238E27FC236}">
                <a16:creationId xmlns:a16="http://schemas.microsoft.com/office/drawing/2014/main" id="{33744ECD-C713-46A2-BA24-E43EB792C1C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59214" y="4544805"/>
            <a:ext cx="2581275" cy="2133600"/>
          </a:xfrm>
          <a:prstGeom prst="rect">
            <a:avLst/>
          </a:prstGeom>
        </p:spPr>
      </p:pic>
      <p:pic>
        <p:nvPicPr>
          <p:cNvPr id="11" name="Picture 10">
            <a:extLst>
              <a:ext uri="{FF2B5EF4-FFF2-40B4-BE49-F238E27FC236}">
                <a16:creationId xmlns:a16="http://schemas.microsoft.com/office/drawing/2014/main" id="{DB54AE77-12A8-4052-824F-250C0BF225A6}"/>
              </a:ext>
            </a:extLst>
          </p:cNvPr>
          <p:cNvPicPr/>
          <p:nvPr/>
        </p:nvPicPr>
        <p:blipFill>
          <a:blip r:embed="rId4" cstate="print"/>
          <a:srcRect/>
          <a:stretch>
            <a:fillRect/>
          </a:stretch>
        </p:blipFill>
        <p:spPr bwMode="auto">
          <a:xfrm>
            <a:off x="2161527" y="3108961"/>
            <a:ext cx="618980" cy="582050"/>
          </a:xfrm>
          <a:prstGeom prst="rect">
            <a:avLst/>
          </a:prstGeom>
          <a:noFill/>
          <a:ln w="9525" algn="in">
            <a:noFill/>
            <a:miter lim="800000"/>
            <a:headEnd/>
            <a:tailEnd/>
          </a:ln>
          <a:effectLst/>
        </p:spPr>
      </p:pic>
      <p:pic>
        <p:nvPicPr>
          <p:cNvPr id="5" name="Video 4">
            <a:hlinkClick r:id="" action="ppaction://media"/>
            <a:extLst>
              <a:ext uri="{FF2B5EF4-FFF2-40B4-BE49-F238E27FC236}">
                <a16:creationId xmlns:a16="http://schemas.microsoft.com/office/drawing/2014/main" id="{D897472F-BC9E-4AE7-B4E7-5C93BB1DC473}"/>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8"/>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1450289402"/>
      </p:ext>
    </p:extLst>
  </p:cSld>
  <p:clrMapOvr>
    <a:masterClrMapping/>
  </p:clrMapOvr>
  <mc:AlternateContent xmlns:mc="http://schemas.openxmlformats.org/markup-compatibility/2006">
    <mc:Choice xmlns:p14="http://schemas.microsoft.com/office/powerpoint/2010/main" Requires="p14">
      <p:transition spd="slow" p14:dur="2000" advTm="22292"/>
    </mc:Choice>
    <mc:Fallback>
      <p:transition spd="slow" advTm="222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2">
                <a:shade val="69000"/>
                <a:hueMod val="91000"/>
                <a:satMod val="164000"/>
                <a:lumMod val="74000"/>
              </a:schemeClr>
              <a:schemeClr val="bg2">
                <a:hueMod val="124000"/>
                <a:satMod val="140000"/>
                <a:lumMod val="142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E4A1C-D8A6-4C88-BE40-543AF7CE8253}"/>
              </a:ext>
            </a:extLst>
          </p:cNvPr>
          <p:cNvSpPr>
            <a:spLocks noGrp="1"/>
          </p:cNvSpPr>
          <p:nvPr>
            <p:ph type="title"/>
          </p:nvPr>
        </p:nvSpPr>
        <p:spPr>
          <a:xfrm>
            <a:off x="648929" y="1450259"/>
            <a:ext cx="3753599" cy="1442153"/>
          </a:xfrm>
        </p:spPr>
        <p:txBody>
          <a:bodyPr>
            <a:normAutofit/>
          </a:bodyPr>
          <a:lstStyle/>
          <a:p>
            <a:br>
              <a:rPr lang="en-US" sz="3600" dirty="0"/>
            </a:br>
            <a:endParaRPr lang="en-US" sz="3600" dirty="0"/>
          </a:p>
        </p:txBody>
      </p:sp>
      <p:sp>
        <p:nvSpPr>
          <p:cNvPr id="4" name="TextBox 3">
            <a:extLst>
              <a:ext uri="{FF2B5EF4-FFF2-40B4-BE49-F238E27FC236}">
                <a16:creationId xmlns:a16="http://schemas.microsoft.com/office/drawing/2014/main" id="{AE997296-A213-4D4F-9B02-4BCC18AC2038}"/>
              </a:ext>
            </a:extLst>
          </p:cNvPr>
          <p:cNvSpPr txBox="1"/>
          <p:nvPr/>
        </p:nvSpPr>
        <p:spPr>
          <a:xfrm>
            <a:off x="432040" y="2813593"/>
            <a:ext cx="2202233" cy="2947415"/>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a:spcAft>
                <a:spcPts val="600"/>
              </a:spcAft>
            </a:pPr>
            <a:r>
              <a:rPr lang="en-US" dirty="0"/>
              <a:t>SAFETY IN A</a:t>
            </a:r>
          </a:p>
          <a:p>
            <a:pPr>
              <a:spcAft>
                <a:spcPts val="600"/>
              </a:spcAft>
            </a:pPr>
            <a:r>
              <a:rPr lang="en-US" dirty="0"/>
              <a:t>RELATIONSHIP</a:t>
            </a:r>
          </a:p>
        </p:txBody>
      </p:sp>
      <p:pic>
        <p:nvPicPr>
          <p:cNvPr id="11" name="Picture 11">
            <a:extLst>
              <a:ext uri="{FF2B5EF4-FFF2-40B4-BE49-F238E27FC236}">
                <a16:creationId xmlns:a16="http://schemas.microsoft.com/office/drawing/2014/main" id="{8F03DB9D-82E5-4BD0-836A-420D1140F2F9}"/>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7154175" y="847731"/>
            <a:ext cx="2743198" cy="1870121"/>
          </a:xfrm>
          <a:prstGeom prst="rect">
            <a:avLst/>
          </a:prstGeom>
        </p:spPr>
      </p:pic>
      <p:pic>
        <p:nvPicPr>
          <p:cNvPr id="20" name="Picture 20">
            <a:extLst>
              <a:ext uri="{FF2B5EF4-FFF2-40B4-BE49-F238E27FC236}">
                <a16:creationId xmlns:a16="http://schemas.microsoft.com/office/drawing/2014/main" id="{1484E37F-3375-4A0B-BD11-975E9275D032}"/>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3257910" y="462612"/>
            <a:ext cx="2743200" cy="2913529"/>
          </a:xfrm>
          <a:prstGeom prst="rect">
            <a:avLst/>
          </a:prstGeom>
        </p:spPr>
      </p:pic>
      <p:pic>
        <p:nvPicPr>
          <p:cNvPr id="3" name="Picture 5">
            <a:extLst>
              <a:ext uri="{FF2B5EF4-FFF2-40B4-BE49-F238E27FC236}">
                <a16:creationId xmlns:a16="http://schemas.microsoft.com/office/drawing/2014/main" id="{319011DB-427A-4723-AC35-B6CEA49B7915}"/>
              </a:ext>
            </a:extLst>
          </p:cNvPr>
          <p:cNvPicPr>
            <a:picLocks noChangeAspect="1"/>
          </p:cNvPicPr>
          <p:nvPr/>
        </p:nvPicPr>
        <p:blipFill>
          <a:blip r:embed="rId9">
            <a:extLst>
              <a:ext uri="{837473B0-CC2E-450A-ABE3-18F120FF3D39}">
                <a1611:picAttrSrcUrl xmlns:a1611="http://schemas.microsoft.com/office/drawing/2016/11/main" r:id="rId10"/>
              </a:ext>
            </a:extLst>
          </a:blip>
          <a:stretch>
            <a:fillRect/>
          </a:stretch>
        </p:blipFill>
        <p:spPr>
          <a:xfrm>
            <a:off x="2912853" y="3840135"/>
            <a:ext cx="2743200" cy="2542032"/>
          </a:xfrm>
          <a:prstGeom prst="rect">
            <a:avLst/>
          </a:prstGeom>
        </p:spPr>
      </p:pic>
      <p:pic>
        <p:nvPicPr>
          <p:cNvPr id="6" name="Video 5">
            <a:hlinkClick r:id="" action="ppaction://media"/>
            <a:extLst>
              <a:ext uri="{FF2B5EF4-FFF2-40B4-BE49-F238E27FC236}">
                <a16:creationId xmlns:a16="http://schemas.microsoft.com/office/drawing/2014/main" id="{66336DD3-1D64-4C0D-9DC7-CDA5CDEC2080}"/>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11"/>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2684335207"/>
      </p:ext>
    </p:extLst>
  </p:cSld>
  <p:clrMapOvr>
    <a:masterClrMapping/>
  </p:clrMapOvr>
  <mc:AlternateContent xmlns:mc="http://schemas.openxmlformats.org/markup-compatibility/2006">
    <mc:Choice xmlns:p14="http://schemas.microsoft.com/office/powerpoint/2010/main" Requires="p14">
      <p:transition spd="slow" p14:dur="2000" advTm="17624"/>
    </mc:Choice>
    <mc:Fallback>
      <p:transition spd="slow" advTm="176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2">
                <a:shade val="69000"/>
                <a:hueMod val="91000"/>
                <a:satMod val="164000"/>
                <a:lumMod val="74000"/>
              </a:schemeClr>
              <a:schemeClr val="bg2">
                <a:hueMod val="124000"/>
                <a:satMod val="140000"/>
                <a:lumMod val="142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A67B3-AD51-4082-AE83-D7B082FB3094}"/>
              </a:ext>
            </a:extLst>
          </p:cNvPr>
          <p:cNvSpPr>
            <a:spLocks noGrp="1"/>
          </p:cNvSpPr>
          <p:nvPr>
            <p:ph type="title"/>
          </p:nvPr>
        </p:nvSpPr>
        <p:spPr>
          <a:xfrm>
            <a:off x="635458" y="4542502"/>
            <a:ext cx="9181185" cy="1189985"/>
          </a:xfrm>
        </p:spPr>
        <p:txBody>
          <a:bodyPr vert="horz" lIns="91440" tIns="45720" rIns="91440" bIns="45720" rtlCol="0" anchor="b">
            <a:normAutofit/>
          </a:bodyPr>
          <a:lstStyle/>
          <a:p>
            <a:pPr>
              <a:lnSpc>
                <a:spcPct val="90000"/>
              </a:lnSpc>
            </a:pPr>
            <a:br>
              <a:rPr lang="en-US" sz="3600"/>
            </a:br>
            <a:r>
              <a:rPr lang="en-US" sz="3600"/>
              <a:t>ONLINE DATING /SAFETY </a:t>
            </a:r>
          </a:p>
        </p:txBody>
      </p:sp>
      <p:pic>
        <p:nvPicPr>
          <p:cNvPr id="3" name="Picture 3">
            <a:extLst>
              <a:ext uri="{FF2B5EF4-FFF2-40B4-BE49-F238E27FC236}">
                <a16:creationId xmlns:a16="http://schemas.microsoft.com/office/drawing/2014/main" id="{ED1BFC08-C91D-4A8A-BD95-66D12A2D19CE}"/>
              </a:ext>
            </a:extLst>
          </p:cNvPr>
          <p:cNvPicPr>
            <a:picLocks noChangeAspect="1"/>
          </p:cNvPicPr>
          <p:nvPr/>
        </p:nvPicPr>
        <p:blipFill rotWithShape="1">
          <a:blip r:embed="rId5">
            <a:extLst>
              <a:ext uri="{837473B0-CC2E-450A-ABE3-18F120FF3D39}">
                <a1611:picAttrSrcUrl xmlns:a1611="http://schemas.microsoft.com/office/drawing/2016/11/main" r:id="rId6"/>
              </a:ext>
            </a:extLst>
          </a:blip>
          <a:srcRect l="1023" r="5" b="5"/>
          <a:stretch/>
        </p:blipFill>
        <p:spPr>
          <a:xfrm>
            <a:off x="635458" y="640080"/>
            <a:ext cx="4517593" cy="3602736"/>
          </a:xfrm>
          <a:prstGeom prst="rect">
            <a:avLst/>
          </a:prstGeom>
          <a:effectLst>
            <a:outerShdw blurRad="50800" dist="38100" dir="5400000" algn="t" rotWithShape="0">
              <a:prstClr val="black">
                <a:alpha val="43000"/>
              </a:prstClr>
            </a:outerShdw>
          </a:effectLst>
        </p:spPr>
      </p:pic>
      <p:pic>
        <p:nvPicPr>
          <p:cNvPr id="6" name="Picture 6">
            <a:extLst>
              <a:ext uri="{FF2B5EF4-FFF2-40B4-BE49-F238E27FC236}">
                <a16:creationId xmlns:a16="http://schemas.microsoft.com/office/drawing/2014/main" id="{17601FEE-4929-4500-8F78-350E8BA8FA13}"/>
              </a:ext>
            </a:extLst>
          </p:cNvPr>
          <p:cNvPicPr>
            <a:picLocks noChangeAspect="1"/>
          </p:cNvPicPr>
          <p:nvPr/>
        </p:nvPicPr>
        <p:blipFill rotWithShape="1">
          <a:blip r:embed="rId7">
            <a:extLst>
              <a:ext uri="{837473B0-CC2E-450A-ABE3-18F120FF3D39}">
                <a1611:picAttrSrcUrl xmlns:a1611="http://schemas.microsoft.com/office/drawing/2016/11/main" r:id="rId8"/>
              </a:ext>
            </a:extLst>
          </a:blip>
          <a:srcRect l="6191" r="10261" b="-5"/>
          <a:stretch/>
        </p:blipFill>
        <p:spPr>
          <a:xfrm>
            <a:off x="5299050" y="640080"/>
            <a:ext cx="4517593" cy="3602736"/>
          </a:xfrm>
          <a:prstGeom prst="rect">
            <a:avLst/>
          </a:prstGeom>
          <a:effectLst>
            <a:outerShdw blurRad="50800" dist="38100" dir="5400000" algn="t" rotWithShape="0">
              <a:prstClr val="black">
                <a:alpha val="43000"/>
              </a:prstClr>
            </a:outerShdw>
          </a:effectLst>
        </p:spPr>
      </p:pic>
      <p:pic>
        <p:nvPicPr>
          <p:cNvPr id="7" name="Video 6">
            <a:hlinkClick r:id="" action="ppaction://media"/>
            <a:extLst>
              <a:ext uri="{FF2B5EF4-FFF2-40B4-BE49-F238E27FC236}">
                <a16:creationId xmlns:a16="http://schemas.microsoft.com/office/drawing/2014/main" id="{D6A10B3C-AFBF-4B23-A5B8-4B29968E70BF}"/>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9"/>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2994296396"/>
      </p:ext>
    </p:extLst>
  </p:cSld>
  <p:clrMapOvr>
    <a:masterClrMapping/>
  </p:clrMapOvr>
  <mc:AlternateContent xmlns:mc="http://schemas.openxmlformats.org/markup-compatibility/2006">
    <mc:Choice xmlns:p14="http://schemas.microsoft.com/office/powerpoint/2010/main" Requires="p14">
      <p:transition spd="slow" p14:dur="2000" advTm="28205"/>
    </mc:Choice>
    <mc:Fallback>
      <p:transition spd="slow" advTm="282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2">
                <a:shade val="69000"/>
                <a:hueMod val="91000"/>
                <a:satMod val="164000"/>
                <a:lumMod val="74000"/>
              </a:schemeClr>
              <a:schemeClr val="bg2">
                <a:hueMod val="124000"/>
                <a:satMod val="140000"/>
                <a:lumMod val="142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3FA18-DE65-4BF7-8215-B657FCF6EC81}"/>
              </a:ext>
            </a:extLst>
          </p:cNvPr>
          <p:cNvSpPr>
            <a:spLocks noGrp="1"/>
          </p:cNvSpPr>
          <p:nvPr>
            <p:ph type="title"/>
          </p:nvPr>
        </p:nvSpPr>
        <p:spPr>
          <a:xfrm>
            <a:off x="8201839" y="1447800"/>
            <a:ext cx="3342459" cy="3329581"/>
          </a:xfrm>
        </p:spPr>
        <p:txBody>
          <a:bodyPr vert="horz" lIns="91440" tIns="45720" rIns="91440" bIns="45720" rtlCol="0" anchor="b">
            <a:normAutofit/>
          </a:bodyPr>
          <a:lstStyle/>
          <a:p>
            <a:pPr>
              <a:lnSpc>
                <a:spcPct val="90000"/>
              </a:lnSpc>
            </a:pPr>
            <a:br>
              <a:rPr lang="en-US" sz="2000"/>
            </a:br>
            <a:r>
              <a:rPr lang="en-US" sz="2000"/>
              <a:t>SELF-ADVOCACY </a:t>
            </a:r>
            <a:br>
              <a:rPr lang="en-US" sz="2000"/>
            </a:br>
            <a:r>
              <a:rPr lang="en-US" sz="2000"/>
              <a:t>RELATIONSHIPS</a:t>
            </a:r>
          </a:p>
        </p:txBody>
      </p:sp>
      <p:pic>
        <p:nvPicPr>
          <p:cNvPr id="4" name="Picture 4">
            <a:extLst>
              <a:ext uri="{FF2B5EF4-FFF2-40B4-BE49-F238E27FC236}">
                <a16:creationId xmlns:a16="http://schemas.microsoft.com/office/drawing/2014/main" id="{47619C65-F0E1-4B3E-AD67-BD2552096DE3}"/>
              </a:ext>
            </a:extLst>
          </p:cNvPr>
          <p:cNvPicPr>
            <a:picLocks noChangeAspect="1"/>
          </p:cNvPicPr>
          <p:nvPr/>
        </p:nvPicPr>
        <p:blipFill rotWithShape="1">
          <a:blip r:embed="rId5">
            <a:extLst>
              <a:ext uri="{837473B0-CC2E-450A-ABE3-18F120FF3D39}">
                <a1611:picAttrSrcUrl xmlns:a1611="http://schemas.microsoft.com/office/drawing/2016/11/main" r:id="rId6"/>
              </a:ext>
            </a:extLst>
          </a:blip>
          <a:srcRect r="2066" b="5"/>
          <a:stretch/>
        </p:blipFill>
        <p:spPr>
          <a:xfrm>
            <a:off x="607848" y="609601"/>
            <a:ext cx="6946290" cy="2766059"/>
          </a:xfrm>
          <a:prstGeom prst="rect">
            <a:avLst/>
          </a:prstGeom>
          <a:effectLst>
            <a:outerShdw blurRad="50800" dist="38100" dir="5400000" algn="t" rotWithShape="0">
              <a:prstClr val="black">
                <a:alpha val="43000"/>
              </a:prstClr>
            </a:outerShdw>
          </a:effectLst>
        </p:spPr>
      </p:pic>
      <p:pic>
        <p:nvPicPr>
          <p:cNvPr id="7" name="Picture 7">
            <a:extLst>
              <a:ext uri="{FF2B5EF4-FFF2-40B4-BE49-F238E27FC236}">
                <a16:creationId xmlns:a16="http://schemas.microsoft.com/office/drawing/2014/main" id="{9834D2EC-1569-4308-AA13-0002E4FEA999}"/>
              </a:ext>
            </a:extLst>
          </p:cNvPr>
          <p:cNvPicPr>
            <a:picLocks noChangeAspect="1"/>
          </p:cNvPicPr>
          <p:nvPr/>
        </p:nvPicPr>
        <p:blipFill rotWithShape="1">
          <a:blip r:embed="rId7">
            <a:extLst>
              <a:ext uri="{837473B0-CC2E-450A-ABE3-18F120FF3D39}">
                <a1611:picAttrSrcUrl xmlns:a1611="http://schemas.microsoft.com/office/drawing/2016/11/main" r:id="rId8"/>
              </a:ext>
            </a:extLst>
          </a:blip>
          <a:srcRect t="26821" r="2" b="15781"/>
          <a:stretch/>
        </p:blipFill>
        <p:spPr>
          <a:xfrm>
            <a:off x="607848" y="3482341"/>
            <a:ext cx="6946290" cy="2766057"/>
          </a:xfrm>
          <a:prstGeom prst="rect">
            <a:avLst/>
          </a:prstGeom>
          <a:effectLst>
            <a:outerShdw blurRad="50800" dist="38100" dir="5400000" algn="t" rotWithShape="0">
              <a:prstClr val="black">
                <a:alpha val="43000"/>
              </a:prstClr>
            </a:outerShdw>
          </a:effectLst>
        </p:spPr>
      </p:pic>
      <p:pic>
        <p:nvPicPr>
          <p:cNvPr id="9" name="Video 8">
            <a:hlinkClick r:id="" action="ppaction://media"/>
            <a:extLst>
              <a:ext uri="{FF2B5EF4-FFF2-40B4-BE49-F238E27FC236}">
                <a16:creationId xmlns:a16="http://schemas.microsoft.com/office/drawing/2014/main" id="{FFC6A4DE-0A8D-4819-A878-8AE8E30012EA}"/>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9"/>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1511433295"/>
      </p:ext>
    </p:extLst>
  </p:cSld>
  <p:clrMapOvr>
    <a:masterClrMapping/>
  </p:clrMapOvr>
  <mc:AlternateContent xmlns:mc="http://schemas.openxmlformats.org/markup-compatibility/2006">
    <mc:Choice xmlns:p14="http://schemas.microsoft.com/office/powerpoint/2010/main" Requires="p14">
      <p:transition spd="slow" p14:dur="2000" advTm="29362"/>
    </mc:Choice>
    <mc:Fallback>
      <p:transition spd="slow" advTm="293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Resources on Romance and Sexuality for People with Disabilities">
            <a:extLst>
              <a:ext uri="{FF2B5EF4-FFF2-40B4-BE49-F238E27FC236}">
                <a16:creationId xmlns:a16="http://schemas.microsoft.com/office/drawing/2014/main" id="{38222FFC-113E-4CFF-ABAC-1B941D01581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13137" y="2356642"/>
            <a:ext cx="2501619" cy="172333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ign up to Participate in a Discussion about Safe and Healthy Relationships  - Wisconsin">
            <a:extLst>
              <a:ext uri="{FF2B5EF4-FFF2-40B4-BE49-F238E27FC236}">
                <a16:creationId xmlns:a16="http://schemas.microsoft.com/office/drawing/2014/main" id="{6CA1787A-96AD-416C-B4F1-704FFFB8161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8288" y="3721632"/>
            <a:ext cx="2384601" cy="21448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D0BCA85-37C8-45EE-BC6C-9ABC0B7247C2}"/>
              </a:ext>
            </a:extLst>
          </p:cNvPr>
          <p:cNvSpPr/>
          <p:nvPr/>
        </p:nvSpPr>
        <p:spPr>
          <a:xfrm>
            <a:off x="4436533" y="2356642"/>
            <a:ext cx="2912533" cy="3139321"/>
          </a:xfrm>
          <a:prstGeom prst="rect">
            <a:avLst/>
          </a:prstGeom>
          <a:noFill/>
        </p:spPr>
        <p:txBody>
          <a:bodyPr wrap="square" lIns="91440" tIns="45720" rIns="91440" bIns="45720">
            <a:spAutoFit/>
          </a:bodyPr>
          <a:lstStyle/>
          <a:p>
            <a:pPr algn="ctr"/>
            <a:r>
              <a:rPr lang="en-US" sz="3600" b="1" cap="none" spc="0"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rPr>
              <a:t>Presented by</a:t>
            </a:r>
            <a:r>
              <a:rPr lang="en-US" sz="5400" b="1" cap="none" spc="0"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rPr>
              <a:t>:</a:t>
            </a:r>
          </a:p>
          <a:p>
            <a:pPr algn="ctr"/>
            <a:r>
              <a:rPr lang="en-US" sz="3600" b="1" cap="none" spc="0"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rPr>
              <a:t>Varian Salters, </a:t>
            </a:r>
          </a:p>
          <a:p>
            <a:pPr algn="ctr"/>
            <a:r>
              <a:rPr lang="en-US" sz="36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rPr>
              <a:t>Natasha Cole, and</a:t>
            </a:r>
          </a:p>
          <a:p>
            <a:pPr algn="ctr"/>
            <a:r>
              <a:rPr lang="en-US" sz="3600" b="1" cap="none" spc="0"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rPr>
              <a:t>Carol Grabbe </a:t>
            </a:r>
          </a:p>
        </p:txBody>
      </p:sp>
      <p:sp>
        <p:nvSpPr>
          <p:cNvPr id="6" name="Rectangle 5">
            <a:extLst>
              <a:ext uri="{FF2B5EF4-FFF2-40B4-BE49-F238E27FC236}">
                <a16:creationId xmlns:a16="http://schemas.microsoft.com/office/drawing/2014/main" id="{BC0CBBD4-DD14-4703-A2C5-7E5B112B598F}"/>
              </a:ext>
            </a:extLst>
          </p:cNvPr>
          <p:cNvSpPr/>
          <p:nvPr/>
        </p:nvSpPr>
        <p:spPr>
          <a:xfrm>
            <a:off x="2789843" y="709557"/>
            <a:ext cx="6612323"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5400" b="1" cap="none" spc="0" dirty="0">
                <a:ln/>
                <a:solidFill>
                  <a:schemeClr val="accent3"/>
                </a:solidFill>
                <a:effectLst/>
              </a:rPr>
              <a:t>Building Relationships</a:t>
            </a:r>
          </a:p>
        </p:txBody>
      </p:sp>
      <p:pic>
        <p:nvPicPr>
          <p:cNvPr id="7" name="Video 6">
            <a:hlinkClick r:id="" action="ppaction://media"/>
            <a:extLst>
              <a:ext uri="{FF2B5EF4-FFF2-40B4-BE49-F238E27FC236}">
                <a16:creationId xmlns:a16="http://schemas.microsoft.com/office/drawing/2014/main" id="{B3C85C86-A793-41AF-9E61-DD8F422B949E}"/>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1868419057"/>
      </p:ext>
    </p:extLst>
  </p:cSld>
  <p:clrMapOvr>
    <a:masterClrMapping/>
  </p:clrMapOvr>
  <mc:AlternateContent xmlns:mc="http://schemas.openxmlformats.org/markup-compatibility/2006">
    <mc:Choice xmlns:p14="http://schemas.microsoft.com/office/powerpoint/2010/main" Requires="p14">
      <p:transition spd="slow" p14:dur="2000" advTm="21835"/>
    </mc:Choice>
    <mc:Fallback>
      <p:transition spd="slow" advTm="218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7" name="Rectangle 70">
            <a:extLst>
              <a:ext uri="{FF2B5EF4-FFF2-40B4-BE49-F238E27FC236}">
                <a16:creationId xmlns:a16="http://schemas.microsoft.com/office/drawing/2014/main" id="{EE5F705A-5E81-4B3A-8EF4-911982DB31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8" name="Freeform: Shape 72">
            <a:extLst>
              <a:ext uri="{FF2B5EF4-FFF2-40B4-BE49-F238E27FC236}">
                <a16:creationId xmlns:a16="http://schemas.microsoft.com/office/drawing/2014/main" id="{E9C2289B-5F5E-43E9-9416-51AC3AF546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73903" y="0"/>
            <a:ext cx="5618097" cy="6858000"/>
          </a:xfrm>
          <a:custGeom>
            <a:avLst/>
            <a:gdLst>
              <a:gd name="connsiteX0" fmla="*/ 0 w 5618097"/>
              <a:gd name="connsiteY0" fmla="*/ 0 h 6858000"/>
              <a:gd name="connsiteX1" fmla="*/ 2543718 w 5618097"/>
              <a:gd name="connsiteY1" fmla="*/ 0 h 6858000"/>
              <a:gd name="connsiteX2" fmla="*/ 3057210 w 5618097"/>
              <a:gd name="connsiteY2" fmla="*/ 0 h 6858000"/>
              <a:gd name="connsiteX3" fmla="*/ 5618097 w 5618097"/>
              <a:gd name="connsiteY3" fmla="*/ 0 h 6858000"/>
              <a:gd name="connsiteX4" fmla="*/ 5618097 w 5618097"/>
              <a:gd name="connsiteY4" fmla="*/ 6858000 h 6858000"/>
              <a:gd name="connsiteX5" fmla="*/ 3057210 w 5618097"/>
              <a:gd name="connsiteY5" fmla="*/ 6858000 h 6858000"/>
              <a:gd name="connsiteX6" fmla="*/ 2543718 w 5618097"/>
              <a:gd name="connsiteY6" fmla="*/ 6858000 h 6858000"/>
              <a:gd name="connsiteX7" fmla="*/ 1 w 5618097"/>
              <a:gd name="connsiteY7" fmla="*/ 6858000 h 6858000"/>
              <a:gd name="connsiteX8" fmla="*/ 4006 w 5618097"/>
              <a:gd name="connsiteY8" fmla="*/ 6854853 h 6858000"/>
              <a:gd name="connsiteX9" fmla="*/ 1619628 w 5618097"/>
              <a:gd name="connsiteY9" fmla="*/ 3429000 h 6858000"/>
              <a:gd name="connsiteX10" fmla="*/ 4006 w 5618097"/>
              <a:gd name="connsiteY10" fmla="*/ 314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18097" h="6858000">
                <a:moveTo>
                  <a:pt x="0" y="0"/>
                </a:moveTo>
                <a:lnTo>
                  <a:pt x="2543718" y="0"/>
                </a:lnTo>
                <a:lnTo>
                  <a:pt x="3057210" y="0"/>
                </a:lnTo>
                <a:lnTo>
                  <a:pt x="5618097" y="0"/>
                </a:lnTo>
                <a:lnTo>
                  <a:pt x="5618097" y="6858000"/>
                </a:lnTo>
                <a:lnTo>
                  <a:pt x="3057210" y="6858000"/>
                </a:lnTo>
                <a:lnTo>
                  <a:pt x="2543718" y="6858000"/>
                </a:lnTo>
                <a:lnTo>
                  <a:pt x="1" y="6858000"/>
                </a:lnTo>
                <a:lnTo>
                  <a:pt x="4006" y="6854853"/>
                </a:lnTo>
                <a:cubicBezTo>
                  <a:pt x="990707" y="6040555"/>
                  <a:pt x="1619628" y="4808224"/>
                  <a:pt x="1619628" y="3429000"/>
                </a:cubicBezTo>
                <a:cubicBezTo>
                  <a:pt x="1619628" y="2049777"/>
                  <a:pt x="990707" y="817446"/>
                  <a:pt x="4006" y="3148"/>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26" name="Picture 2" descr="Personal Self-Advocacy for People with Developmental Disabilities">
            <a:extLst>
              <a:ext uri="{FF2B5EF4-FFF2-40B4-BE49-F238E27FC236}">
                <a16:creationId xmlns:a16="http://schemas.microsoft.com/office/drawing/2014/main" id="{8173DF86-3EAA-4D0A-B54B-1230FF8264C1}"/>
              </a:ext>
            </a:extLst>
          </p:cNvPr>
          <p:cNvPicPr>
            <a:picLocks noChangeAspect="1" noChangeArrowheads="1"/>
          </p:cNvPicPr>
          <p:nvPr/>
        </p:nvPicPr>
        <p:blipFill>
          <a:blip r:embed="rId4">
            <a:duotone>
              <a:prstClr val="black"/>
              <a:prstClr val="white"/>
            </a:duotone>
            <a:extLst>
              <a:ext uri="{28A0092B-C50C-407E-A947-70E740481C1C}">
                <a14:useLocalDpi xmlns:a14="http://schemas.microsoft.com/office/drawing/2010/main" val="0"/>
              </a:ext>
            </a:extLst>
          </a:blip>
          <a:stretch>
            <a:fillRect/>
          </a:stretch>
        </p:blipFill>
        <p:spPr bwMode="auto">
          <a:xfrm>
            <a:off x="-58416" y="1095764"/>
            <a:ext cx="8408201" cy="4722227"/>
          </a:xfrm>
          <a:prstGeom prst="rect">
            <a:avLst/>
          </a:prstGeom>
          <a:noFill/>
          <a:extLst>
            <a:ext uri="{909E8E84-426E-40DD-AFC4-6F175D3DCCD1}">
              <a14:hiddenFill xmlns:a14="http://schemas.microsoft.com/office/drawing/2010/main">
                <a:solidFill>
                  <a:srgbClr val="FFFFFF"/>
                </a:solidFill>
              </a14:hiddenFill>
            </a:ext>
          </a:extLst>
        </p:spPr>
      </p:pic>
      <p:pic>
        <p:nvPicPr>
          <p:cNvPr id="2" name="Video 1">
            <a:hlinkClick r:id="" action="ppaction://media"/>
            <a:extLst>
              <a:ext uri="{FF2B5EF4-FFF2-40B4-BE49-F238E27FC236}">
                <a16:creationId xmlns:a16="http://schemas.microsoft.com/office/drawing/2014/main" id="{6447ED0B-9EB0-4D5C-8B89-609A8BA40FFA}"/>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duotone>
              <a:prstClr val="black"/>
              <a:prstClr val="white"/>
            </a:duotone>
          </a:blip>
          <a:stretch>
            <a:fillRect/>
          </a:stretch>
        </p:blipFill>
        <p:spPr>
          <a:xfrm>
            <a:off x="8662033" y="2376444"/>
            <a:ext cx="2806815" cy="2105111"/>
          </a:xfrm>
          <a:prstGeom prst="rect">
            <a:avLst/>
          </a:prstGeom>
        </p:spPr>
      </p:pic>
    </p:spTree>
    <p:extLst>
      <p:ext uri="{BB962C8B-B14F-4D97-AF65-F5344CB8AC3E}">
        <p14:creationId xmlns:p14="http://schemas.microsoft.com/office/powerpoint/2010/main" val="3568354469"/>
      </p:ext>
    </p:extLst>
  </p:cSld>
  <p:clrMapOvr>
    <a:masterClrMapping/>
  </p:clrMapOvr>
  <mc:AlternateContent xmlns:mc="http://schemas.openxmlformats.org/markup-compatibility/2006">
    <mc:Choice xmlns:p14="http://schemas.microsoft.com/office/powerpoint/2010/main" Requires="p14">
      <p:transition spd="slow" p14:dur="2000" advTm="16441"/>
    </mc:Choice>
    <mc:Fallback>
      <p:transition spd="slow" advTm="164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2A5A480-8AF2-47D0-B7DF-A5E8CACD2E09}"/>
              </a:ext>
            </a:extLst>
          </p:cNvPr>
          <p:cNvSpPr txBox="1"/>
          <p:nvPr/>
        </p:nvSpPr>
        <p:spPr>
          <a:xfrm flipH="1">
            <a:off x="2000911" y="541865"/>
            <a:ext cx="7141677" cy="1446550"/>
          </a:xfrm>
          <a:prstGeom prst="rect">
            <a:avLst/>
          </a:prstGeom>
          <a:noFill/>
        </p:spPr>
        <p:txBody>
          <a:bodyPr wrap="square" lIns="91440" tIns="45720" rIns="91440" bIns="45720" rtlCol="0" anchor="t">
            <a:spAutoFit/>
          </a:bodyPr>
          <a:lstStyle/>
          <a:p>
            <a:pPr algn="ctr"/>
            <a:r>
              <a:rPr lang="en-US" sz="4400" dirty="0">
                <a:solidFill>
                  <a:srgbClr val="0070C0"/>
                </a:solidFill>
                <a:latin typeface="Berlin Sans FB Demi"/>
              </a:rPr>
              <a:t>Views of a Self-Advocate Coordinator</a:t>
            </a:r>
            <a:endParaRPr lang="en-US" sz="4400"/>
          </a:p>
        </p:txBody>
      </p:sp>
      <p:sp>
        <p:nvSpPr>
          <p:cNvPr id="2" name="TextBox 1">
            <a:extLst>
              <a:ext uri="{FF2B5EF4-FFF2-40B4-BE49-F238E27FC236}">
                <a16:creationId xmlns:a16="http://schemas.microsoft.com/office/drawing/2014/main" id="{AABA2DEB-3702-45BD-8E83-7E2F1DCD9949}"/>
              </a:ext>
            </a:extLst>
          </p:cNvPr>
          <p:cNvSpPr txBox="1"/>
          <p:nvPr/>
        </p:nvSpPr>
        <p:spPr>
          <a:xfrm flipH="1">
            <a:off x="402330" y="2199519"/>
            <a:ext cx="7513801" cy="1754326"/>
          </a:xfrm>
          <a:prstGeom prst="rect">
            <a:avLst/>
          </a:prstGeom>
          <a:noFill/>
        </p:spPr>
        <p:txBody>
          <a:bodyPr wrap="square" lIns="91440" tIns="45720" rIns="91440" bIns="45720" rtlCol="0" anchor="t">
            <a:spAutoFit/>
          </a:bodyPr>
          <a:lstStyle/>
          <a:p>
            <a:r>
              <a:rPr lang="en-US" dirty="0">
                <a:solidFill>
                  <a:srgbClr val="00B050"/>
                </a:solidFill>
                <a:latin typeface="Bahnschrift SemiCondensed"/>
              </a:rPr>
              <a:t>This month is all about building relationships. I’m excited to share that our virtual Healthy Relationship Classes are listed on our Advocates Corner. The Self Advocate Coordinators have the pleasure of co–facilitating the classes with Planned Parent Hood.  If you would like more information about this program or other excellent resources from our department, please visit the DDS website. </a:t>
            </a:r>
            <a:r>
              <a:rPr lang="en-US" sz="1200" dirty="0">
                <a:solidFill>
                  <a:srgbClr val="0070C0"/>
                </a:solidFill>
                <a:latin typeface="Bahnschrift SemiCondensed"/>
              </a:rPr>
              <a:t> </a:t>
            </a:r>
            <a:r>
              <a:rPr lang="en-US" sz="1200" dirty="0">
                <a:solidFill>
                  <a:srgbClr val="0070C0"/>
                </a:solidFill>
                <a:ea typeface="+mn-lt"/>
                <a:cs typeface="+mn-lt"/>
              </a:rPr>
              <a:t>https://portal.ct.gov/dds</a:t>
            </a:r>
            <a:endParaRPr lang="en-US" sz="1200" dirty="0">
              <a:solidFill>
                <a:srgbClr val="0070C0"/>
              </a:solidFill>
              <a:latin typeface="Bahnschrift SemiCondensed"/>
              <a:cs typeface="Calibri"/>
            </a:endParaRPr>
          </a:p>
        </p:txBody>
      </p:sp>
      <p:pic>
        <p:nvPicPr>
          <p:cNvPr id="3" name="Video 2">
            <a:hlinkClick r:id="" action="ppaction://media"/>
            <a:extLst>
              <a:ext uri="{FF2B5EF4-FFF2-40B4-BE49-F238E27FC236}">
                <a16:creationId xmlns:a16="http://schemas.microsoft.com/office/drawing/2014/main" id="{62491331-6FF3-4981-BFFE-20A7CF4D79BB}"/>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4"/>
          <a:stretch>
            <a:fillRect/>
          </a:stretch>
        </p:blipFill>
        <p:spPr>
          <a:xfrm>
            <a:off x="956532" y="4367993"/>
            <a:ext cx="2285999" cy="1714500"/>
          </a:xfrm>
          <a:prstGeom prst="rect">
            <a:avLst/>
          </a:prstGeom>
        </p:spPr>
      </p:pic>
      <p:pic>
        <p:nvPicPr>
          <p:cNvPr id="8" name="Picture 7">
            <a:extLst>
              <a:ext uri="{FF2B5EF4-FFF2-40B4-BE49-F238E27FC236}">
                <a16:creationId xmlns:a16="http://schemas.microsoft.com/office/drawing/2014/main" id="{031F11B0-4C30-49CA-B624-3F831C4856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0380" y="2669800"/>
            <a:ext cx="4229728" cy="4229728"/>
          </a:xfrm>
          <a:prstGeom prst="rect">
            <a:avLst/>
          </a:prstGeom>
        </p:spPr>
      </p:pic>
    </p:spTree>
    <p:extLst>
      <p:ext uri="{BB962C8B-B14F-4D97-AF65-F5344CB8AC3E}">
        <p14:creationId xmlns:p14="http://schemas.microsoft.com/office/powerpoint/2010/main" val="3199842729"/>
      </p:ext>
    </p:extLst>
  </p:cSld>
  <p:clrMapOvr>
    <a:masterClrMapping/>
  </p:clrMapOvr>
  <mc:AlternateContent xmlns:mc="http://schemas.openxmlformats.org/markup-compatibility/2006">
    <mc:Choice xmlns:p14="http://schemas.microsoft.com/office/powerpoint/2010/main" Requires="p14">
      <p:transition spd="slow" p14:dur="2000" advTm="46138"/>
    </mc:Choice>
    <mc:Fallback>
      <p:transition spd="slow" advTm="461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ealthy Relationships - The Hotline">
            <a:extLst>
              <a:ext uri="{FF2B5EF4-FFF2-40B4-BE49-F238E27FC236}">
                <a16:creationId xmlns:a16="http://schemas.microsoft.com/office/drawing/2014/main" id="{A2708F6A-4306-4053-B2D6-86D993612C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52425"/>
            <a:ext cx="12192000" cy="6151563"/>
          </a:xfrm>
          <a:prstGeom prst="rect">
            <a:avLst/>
          </a:prstGeom>
          <a:noFill/>
          <a:extLst>
            <a:ext uri="{909E8E84-426E-40DD-AFC4-6F175D3DCCD1}">
              <a14:hiddenFill xmlns:a14="http://schemas.microsoft.com/office/drawing/2010/main">
                <a:solidFill>
                  <a:srgbClr val="FFFFFF"/>
                </a:solidFill>
              </a14:hiddenFill>
            </a:ext>
          </a:extLst>
        </p:spPr>
      </p:pic>
      <p:pic>
        <p:nvPicPr>
          <p:cNvPr id="2" name="Video 1">
            <a:hlinkClick r:id="" action="ppaction://media"/>
            <a:extLst>
              <a:ext uri="{FF2B5EF4-FFF2-40B4-BE49-F238E27FC236}">
                <a16:creationId xmlns:a16="http://schemas.microsoft.com/office/drawing/2014/main" id="{4A14A2F7-D3F2-4B69-9138-523BE8C02CE9}"/>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10962443" y="4166956"/>
            <a:ext cx="2285999" cy="1714500"/>
          </a:xfrm>
          <a:prstGeom prst="rect">
            <a:avLst/>
          </a:prstGeom>
        </p:spPr>
      </p:pic>
    </p:spTree>
    <p:extLst>
      <p:ext uri="{BB962C8B-B14F-4D97-AF65-F5344CB8AC3E}">
        <p14:creationId xmlns:p14="http://schemas.microsoft.com/office/powerpoint/2010/main" val="3172526143"/>
      </p:ext>
    </p:extLst>
  </p:cSld>
  <p:clrMapOvr>
    <a:masterClrMapping/>
  </p:clrMapOvr>
  <mc:AlternateContent xmlns:mc="http://schemas.openxmlformats.org/markup-compatibility/2006">
    <mc:Choice xmlns:p14="http://schemas.microsoft.com/office/powerpoint/2010/main" Requires="p14">
      <p:transition spd="slow" p14:dur="2000" advTm="21511"/>
    </mc:Choice>
    <mc:Fallback>
      <p:transition spd="slow" advTm="215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1E7265-3BE2-4800-8997-E9F8A334AF65}"/>
              </a:ext>
            </a:extLst>
          </p:cNvPr>
          <p:cNvSpPr>
            <a:spLocks noGrp="1"/>
          </p:cNvSpPr>
          <p:nvPr>
            <p:ph type="ctrTitle"/>
          </p:nvPr>
        </p:nvSpPr>
        <p:spPr>
          <a:xfrm>
            <a:off x="3334043" y="1122363"/>
            <a:ext cx="5697416" cy="2387600"/>
          </a:xfrm>
        </p:spPr>
        <p:txBody>
          <a:bodyPr/>
          <a:lstStyle/>
          <a:p>
            <a:r>
              <a:rPr lang="en-US" dirty="0"/>
              <a:t>Building A Relationship</a:t>
            </a:r>
          </a:p>
        </p:txBody>
      </p:sp>
      <p:pic>
        <p:nvPicPr>
          <p:cNvPr id="5" name="Picture 4">
            <a:extLst>
              <a:ext uri="{FF2B5EF4-FFF2-40B4-BE49-F238E27FC236}">
                <a16:creationId xmlns:a16="http://schemas.microsoft.com/office/drawing/2014/main" id="{12BF8142-8B66-44E3-A210-3BBAFA5F5CA7}"/>
              </a:ext>
            </a:extLst>
          </p:cNvPr>
          <p:cNvPicPr>
            <a:picLocks noChangeAspect="1"/>
          </p:cNvPicPr>
          <p:nvPr/>
        </p:nvPicPr>
        <p:blipFill>
          <a:blip r:embed="rId4"/>
          <a:stretch>
            <a:fillRect/>
          </a:stretch>
        </p:blipFill>
        <p:spPr>
          <a:xfrm>
            <a:off x="8806375" y="1520209"/>
            <a:ext cx="2940148" cy="2081829"/>
          </a:xfrm>
          <a:prstGeom prst="rect">
            <a:avLst/>
          </a:prstGeom>
        </p:spPr>
      </p:pic>
      <p:pic>
        <p:nvPicPr>
          <p:cNvPr id="4" name="Picture 4">
            <a:extLst>
              <a:ext uri="{FF2B5EF4-FFF2-40B4-BE49-F238E27FC236}">
                <a16:creationId xmlns:a16="http://schemas.microsoft.com/office/drawing/2014/main" id="{01E23C73-CDD1-492F-BBBC-E6901CC34DC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1355" y="1406134"/>
            <a:ext cx="2752943" cy="18498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a:extLst>
              <a:ext uri="{FF2B5EF4-FFF2-40B4-BE49-F238E27FC236}">
                <a16:creationId xmlns:a16="http://schemas.microsoft.com/office/drawing/2014/main" id="{51A8F341-0482-4A00-9C72-E89F9CB074D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79990" y="3602038"/>
            <a:ext cx="3708615" cy="2817376"/>
          </a:xfrm>
          <a:prstGeom prst="rect">
            <a:avLst/>
          </a:prstGeom>
        </p:spPr>
      </p:pic>
      <p:pic>
        <p:nvPicPr>
          <p:cNvPr id="7" name="Picture 6" descr="A picture containing drawing&#10;&#10;Description automatically generated">
            <a:extLst>
              <a:ext uri="{FF2B5EF4-FFF2-40B4-BE49-F238E27FC236}">
                <a16:creationId xmlns:a16="http://schemas.microsoft.com/office/drawing/2014/main" id="{45A99A79-06DA-4D41-B50E-BF89EC7A027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17084" y="4007553"/>
            <a:ext cx="3572625" cy="2387599"/>
          </a:xfrm>
          <a:prstGeom prst="rect">
            <a:avLst/>
          </a:prstGeom>
        </p:spPr>
      </p:pic>
      <p:pic>
        <p:nvPicPr>
          <p:cNvPr id="9" name="Video 8">
            <a:hlinkClick r:id="" action="ppaction://media"/>
            <a:extLst>
              <a:ext uri="{FF2B5EF4-FFF2-40B4-BE49-F238E27FC236}">
                <a16:creationId xmlns:a16="http://schemas.microsoft.com/office/drawing/2014/main" id="{B3311F8C-4C12-4890-A0D5-CA8FAE7FB83F}"/>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8"/>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3937428468"/>
      </p:ext>
    </p:extLst>
  </p:cSld>
  <p:clrMapOvr>
    <a:masterClrMapping/>
  </p:clrMapOvr>
  <mc:AlternateContent xmlns:mc="http://schemas.openxmlformats.org/markup-compatibility/2006">
    <mc:Choice xmlns:p14="http://schemas.microsoft.com/office/powerpoint/2010/main" Requires="p14">
      <p:transition spd="slow" p14:dur="2000" advTm="12673"/>
    </mc:Choice>
    <mc:Fallback>
      <p:transition spd="slow" advTm="126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88816-053E-4939-82D2-4EB0E3DEAEA3}"/>
              </a:ext>
            </a:extLst>
          </p:cNvPr>
          <p:cNvSpPr>
            <a:spLocks noGrp="1"/>
          </p:cNvSpPr>
          <p:nvPr>
            <p:ph type="title"/>
          </p:nvPr>
        </p:nvSpPr>
        <p:spPr/>
        <p:txBody>
          <a:bodyPr/>
          <a:lstStyle/>
          <a:p>
            <a:r>
              <a:rPr lang="en-US" dirty="0"/>
              <a:t>Building A Relationship</a:t>
            </a:r>
          </a:p>
        </p:txBody>
      </p:sp>
      <p:sp>
        <p:nvSpPr>
          <p:cNvPr id="3" name="Content Placeholder 2">
            <a:extLst>
              <a:ext uri="{FF2B5EF4-FFF2-40B4-BE49-F238E27FC236}">
                <a16:creationId xmlns:a16="http://schemas.microsoft.com/office/drawing/2014/main" id="{A4D0A337-EA1E-47AF-81D2-87A3D13E0F40}"/>
              </a:ext>
            </a:extLst>
          </p:cNvPr>
          <p:cNvSpPr>
            <a:spLocks noGrp="1"/>
          </p:cNvSpPr>
          <p:nvPr>
            <p:ph idx="1"/>
          </p:nvPr>
        </p:nvSpPr>
        <p:spPr>
          <a:xfrm>
            <a:off x="838200" y="1825625"/>
            <a:ext cx="10964594" cy="4351338"/>
          </a:xfrm>
        </p:spPr>
        <p:txBody>
          <a:bodyPr/>
          <a:lstStyle/>
          <a:p>
            <a:r>
              <a:rPr lang="en-US" dirty="0"/>
              <a:t>Have good communication.</a:t>
            </a:r>
          </a:p>
        </p:txBody>
      </p:sp>
      <p:pic>
        <p:nvPicPr>
          <p:cNvPr id="7" name="Content Placeholder 3" descr="A picture containing drawing&#10;&#10;Description automatically generated">
            <a:extLst>
              <a:ext uri="{FF2B5EF4-FFF2-40B4-BE49-F238E27FC236}">
                <a16:creationId xmlns:a16="http://schemas.microsoft.com/office/drawing/2014/main" id="{1773DA0F-9342-494E-B410-F54CF388B3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36430" y="2679810"/>
            <a:ext cx="5767753" cy="3632090"/>
          </a:xfrm>
          <a:prstGeom prst="rect">
            <a:avLst/>
          </a:prstGeom>
        </p:spPr>
      </p:pic>
      <p:pic>
        <p:nvPicPr>
          <p:cNvPr id="5" name="Video 4">
            <a:hlinkClick r:id="" action="ppaction://media"/>
            <a:extLst>
              <a:ext uri="{FF2B5EF4-FFF2-40B4-BE49-F238E27FC236}">
                <a16:creationId xmlns:a16="http://schemas.microsoft.com/office/drawing/2014/main" id="{5C6E22DA-86B2-40EE-A9F5-59DCA4EBB81B}"/>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51387619"/>
      </p:ext>
    </p:extLst>
  </p:cSld>
  <p:clrMapOvr>
    <a:masterClrMapping/>
  </p:clrMapOvr>
  <mc:AlternateContent xmlns:mc="http://schemas.openxmlformats.org/markup-compatibility/2006">
    <mc:Choice xmlns:p14="http://schemas.microsoft.com/office/powerpoint/2010/main" Requires="p14">
      <p:transition spd="slow" p14:dur="2000" advTm="16612"/>
    </mc:Choice>
    <mc:Fallback>
      <p:transition spd="slow" advTm="166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FD93C-3A4A-431A-BE09-07EF80D89AC3}"/>
              </a:ext>
            </a:extLst>
          </p:cNvPr>
          <p:cNvSpPr>
            <a:spLocks noGrp="1"/>
          </p:cNvSpPr>
          <p:nvPr>
            <p:ph type="title"/>
          </p:nvPr>
        </p:nvSpPr>
        <p:spPr>
          <a:xfrm>
            <a:off x="838200" y="258688"/>
            <a:ext cx="10515600" cy="844697"/>
          </a:xfrm>
        </p:spPr>
        <p:txBody>
          <a:bodyPr/>
          <a:lstStyle/>
          <a:p>
            <a:r>
              <a:rPr lang="en-US" dirty="0"/>
              <a:t>Building A Relationship</a:t>
            </a:r>
          </a:p>
        </p:txBody>
      </p:sp>
      <p:sp>
        <p:nvSpPr>
          <p:cNvPr id="3" name="Content Placeholder 2">
            <a:extLst>
              <a:ext uri="{FF2B5EF4-FFF2-40B4-BE49-F238E27FC236}">
                <a16:creationId xmlns:a16="http://schemas.microsoft.com/office/drawing/2014/main" id="{8A11EF1F-B34D-409E-8BFA-3DAA89B5A40E}"/>
              </a:ext>
            </a:extLst>
          </p:cNvPr>
          <p:cNvSpPr>
            <a:spLocks noGrp="1"/>
          </p:cNvSpPr>
          <p:nvPr>
            <p:ph idx="1"/>
          </p:nvPr>
        </p:nvSpPr>
        <p:spPr>
          <a:xfrm>
            <a:off x="838200" y="1103385"/>
            <a:ext cx="10515600" cy="5073578"/>
          </a:xfrm>
        </p:spPr>
        <p:txBody>
          <a:bodyPr/>
          <a:lstStyle/>
          <a:p>
            <a:r>
              <a:rPr lang="en-US" dirty="0"/>
              <a:t>Find out what their interests are.</a:t>
            </a:r>
          </a:p>
        </p:txBody>
      </p:sp>
      <p:pic>
        <p:nvPicPr>
          <p:cNvPr id="4" name="Picture 2">
            <a:extLst>
              <a:ext uri="{FF2B5EF4-FFF2-40B4-BE49-F238E27FC236}">
                <a16:creationId xmlns:a16="http://schemas.microsoft.com/office/drawing/2014/main" id="{B539BA83-1BEB-4E8D-B4A5-00E21482DC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3560" y="1651829"/>
            <a:ext cx="1069280" cy="1105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D5A2E5FC-0137-4B55-9FD0-B11F9EA207E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75903" y="1651829"/>
            <a:ext cx="1548764" cy="1104625"/>
          </a:xfrm>
          <a:prstGeom prst="rect">
            <a:avLst/>
          </a:prstGeom>
        </p:spPr>
      </p:pic>
      <p:pic>
        <p:nvPicPr>
          <p:cNvPr id="6" name="Picture 5">
            <a:extLst>
              <a:ext uri="{FF2B5EF4-FFF2-40B4-BE49-F238E27FC236}">
                <a16:creationId xmlns:a16="http://schemas.microsoft.com/office/drawing/2014/main" id="{B15ED062-10DB-4386-8068-19BBC7FF2C9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24667" y="1651829"/>
            <a:ext cx="1311226" cy="1051657"/>
          </a:xfrm>
          <a:prstGeom prst="rect">
            <a:avLst/>
          </a:prstGeom>
        </p:spPr>
      </p:pic>
      <p:pic>
        <p:nvPicPr>
          <p:cNvPr id="7" name="Picture 6">
            <a:extLst>
              <a:ext uri="{FF2B5EF4-FFF2-40B4-BE49-F238E27FC236}">
                <a16:creationId xmlns:a16="http://schemas.microsoft.com/office/drawing/2014/main" id="{D7107925-23BD-4C59-AFAF-227F43BEE682}"/>
              </a:ext>
            </a:extLst>
          </p:cNvPr>
          <p:cNvPicPr/>
          <p:nvPr/>
        </p:nvPicPr>
        <p:blipFill>
          <a:blip r:embed="rId7" cstate="print"/>
          <a:srcRect/>
          <a:stretch>
            <a:fillRect/>
          </a:stretch>
        </p:blipFill>
        <p:spPr bwMode="auto">
          <a:xfrm>
            <a:off x="4596739" y="1651829"/>
            <a:ext cx="1103888" cy="922083"/>
          </a:xfrm>
          <a:prstGeom prst="rect">
            <a:avLst/>
          </a:prstGeom>
          <a:noFill/>
          <a:ln w="9525" algn="in">
            <a:noFill/>
            <a:miter lim="800000"/>
            <a:headEnd/>
            <a:tailEnd/>
          </a:ln>
          <a:effectLst/>
        </p:spPr>
      </p:pic>
      <p:pic>
        <p:nvPicPr>
          <p:cNvPr id="8" name="Picture 7" descr="MM900286723[1]">
            <a:extLst>
              <a:ext uri="{FF2B5EF4-FFF2-40B4-BE49-F238E27FC236}">
                <a16:creationId xmlns:a16="http://schemas.microsoft.com/office/drawing/2014/main" id="{0177A1CC-327D-4CFE-BD5C-E9A1F2F7EBB4}"/>
              </a:ext>
            </a:extLst>
          </p:cNvPr>
          <p:cNvPicPr/>
          <p:nvPr/>
        </p:nvPicPr>
        <p:blipFill>
          <a:blip r:embed="rId8" cstate="print"/>
          <a:srcRect/>
          <a:stretch>
            <a:fillRect/>
          </a:stretch>
        </p:blipFill>
        <p:spPr bwMode="auto">
          <a:xfrm>
            <a:off x="5929794" y="1693141"/>
            <a:ext cx="1123162" cy="839457"/>
          </a:xfrm>
          <a:prstGeom prst="rect">
            <a:avLst/>
          </a:prstGeom>
          <a:noFill/>
          <a:ln w="9525" algn="in">
            <a:noFill/>
            <a:miter lim="800000"/>
            <a:headEnd/>
            <a:tailEnd/>
          </a:ln>
        </p:spPr>
      </p:pic>
      <p:pic>
        <p:nvPicPr>
          <p:cNvPr id="9" name="Picture 8">
            <a:extLst>
              <a:ext uri="{FF2B5EF4-FFF2-40B4-BE49-F238E27FC236}">
                <a16:creationId xmlns:a16="http://schemas.microsoft.com/office/drawing/2014/main" id="{BD9FE505-A367-4707-9946-9E259ADC77B7}"/>
              </a:ext>
            </a:extLst>
          </p:cNvPr>
          <p:cNvPicPr/>
          <p:nvPr/>
        </p:nvPicPr>
        <p:blipFill>
          <a:blip r:embed="rId9" cstate="print"/>
          <a:srcRect/>
          <a:stretch>
            <a:fillRect/>
          </a:stretch>
        </p:blipFill>
        <p:spPr bwMode="auto">
          <a:xfrm>
            <a:off x="7404051" y="1734456"/>
            <a:ext cx="1123162" cy="839456"/>
          </a:xfrm>
          <a:prstGeom prst="rect">
            <a:avLst/>
          </a:prstGeom>
          <a:noFill/>
          <a:ln w="9525" algn="in">
            <a:noFill/>
            <a:miter lim="800000"/>
            <a:headEnd/>
            <a:tailEnd/>
          </a:ln>
          <a:effectLst/>
        </p:spPr>
      </p:pic>
      <p:pic>
        <p:nvPicPr>
          <p:cNvPr id="10" name="Picture 9">
            <a:extLst>
              <a:ext uri="{FF2B5EF4-FFF2-40B4-BE49-F238E27FC236}">
                <a16:creationId xmlns:a16="http://schemas.microsoft.com/office/drawing/2014/main" id="{6FD93CE7-5C02-47B2-9C2B-5E8E0109660B}"/>
              </a:ext>
            </a:extLst>
          </p:cNvPr>
          <p:cNvPicPr>
            <a:picLocks noChangeAspect="1"/>
          </p:cNvPicPr>
          <p:nvPr/>
        </p:nvPicPr>
        <p:blipFill>
          <a:blip r:embed="rId10"/>
          <a:stretch>
            <a:fillRect/>
          </a:stretch>
        </p:blipFill>
        <p:spPr>
          <a:xfrm>
            <a:off x="294182" y="3011388"/>
            <a:ext cx="1274174" cy="835224"/>
          </a:xfrm>
          <a:prstGeom prst="rect">
            <a:avLst/>
          </a:prstGeom>
        </p:spPr>
      </p:pic>
      <p:pic>
        <p:nvPicPr>
          <p:cNvPr id="11" name="Picture 10">
            <a:extLst>
              <a:ext uri="{FF2B5EF4-FFF2-40B4-BE49-F238E27FC236}">
                <a16:creationId xmlns:a16="http://schemas.microsoft.com/office/drawing/2014/main" id="{7ABC82FE-FE10-46E5-9BB8-8AF57FD3E90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710326" y="2756453"/>
            <a:ext cx="1049562" cy="1135139"/>
          </a:xfrm>
          <a:prstGeom prst="rect">
            <a:avLst/>
          </a:prstGeom>
        </p:spPr>
      </p:pic>
      <p:pic>
        <p:nvPicPr>
          <p:cNvPr id="12" name="Picture 11">
            <a:extLst>
              <a:ext uri="{FF2B5EF4-FFF2-40B4-BE49-F238E27FC236}">
                <a16:creationId xmlns:a16="http://schemas.microsoft.com/office/drawing/2014/main" id="{80A2F59E-5065-4B44-B4D0-B172BE0C747F}"/>
              </a:ext>
            </a:extLst>
          </p:cNvPr>
          <p:cNvPicPr/>
          <p:nvPr/>
        </p:nvPicPr>
        <p:blipFill>
          <a:blip r:embed="rId12" cstate="print"/>
          <a:srcRect/>
          <a:stretch>
            <a:fillRect/>
          </a:stretch>
        </p:blipFill>
        <p:spPr bwMode="auto">
          <a:xfrm>
            <a:off x="3097374" y="2852554"/>
            <a:ext cx="1103887" cy="1152892"/>
          </a:xfrm>
          <a:prstGeom prst="rect">
            <a:avLst/>
          </a:prstGeom>
          <a:noFill/>
          <a:ln w="9525" algn="in">
            <a:noFill/>
            <a:miter lim="800000"/>
            <a:headEnd/>
            <a:tailEnd/>
          </a:ln>
          <a:effectLst/>
        </p:spPr>
      </p:pic>
      <p:pic>
        <p:nvPicPr>
          <p:cNvPr id="13" name="Picture 12">
            <a:extLst>
              <a:ext uri="{FF2B5EF4-FFF2-40B4-BE49-F238E27FC236}">
                <a16:creationId xmlns:a16="http://schemas.microsoft.com/office/drawing/2014/main" id="{1692274A-E738-41CE-B49A-63C43F2EC05B}"/>
              </a:ext>
            </a:extLst>
          </p:cNvPr>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538747" y="3011388"/>
            <a:ext cx="1103888" cy="922083"/>
          </a:xfrm>
          <a:prstGeom prst="rect">
            <a:avLst/>
          </a:prstGeom>
          <a:noFill/>
        </p:spPr>
      </p:pic>
      <p:pic>
        <p:nvPicPr>
          <p:cNvPr id="14" name="Picture 13">
            <a:extLst>
              <a:ext uri="{FF2B5EF4-FFF2-40B4-BE49-F238E27FC236}">
                <a16:creationId xmlns:a16="http://schemas.microsoft.com/office/drawing/2014/main" id="{D8F457CB-F232-45C6-AA71-15935352E42B}"/>
              </a:ext>
            </a:extLst>
          </p:cNvPr>
          <p:cNvPicPr/>
          <p:nvPr/>
        </p:nvPicPr>
        <p:blipFill>
          <a:blip r:embed="rId14" cstate="print"/>
          <a:srcRect/>
          <a:stretch>
            <a:fillRect/>
          </a:stretch>
        </p:blipFill>
        <p:spPr bwMode="auto">
          <a:xfrm>
            <a:off x="5773710" y="2625715"/>
            <a:ext cx="1269940" cy="1336040"/>
          </a:xfrm>
          <a:prstGeom prst="rect">
            <a:avLst/>
          </a:prstGeom>
          <a:noFill/>
          <a:ln w="9525">
            <a:noFill/>
            <a:miter lim="800000"/>
            <a:headEnd/>
            <a:tailEnd/>
          </a:ln>
        </p:spPr>
      </p:pic>
      <p:pic>
        <p:nvPicPr>
          <p:cNvPr id="15" name="Picture 14">
            <a:extLst>
              <a:ext uri="{FF2B5EF4-FFF2-40B4-BE49-F238E27FC236}">
                <a16:creationId xmlns:a16="http://schemas.microsoft.com/office/drawing/2014/main" id="{41D2C997-5905-44F1-95B5-F9A8CFCE3D23}"/>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199974" y="2532598"/>
            <a:ext cx="1514475" cy="1931963"/>
          </a:xfrm>
          <a:prstGeom prst="rect">
            <a:avLst/>
          </a:prstGeom>
        </p:spPr>
      </p:pic>
      <p:pic>
        <p:nvPicPr>
          <p:cNvPr id="16" name="Content Placeholder 4" descr="A picture containing drawing&#10;&#10;Description automatically generated">
            <a:extLst>
              <a:ext uri="{FF2B5EF4-FFF2-40B4-BE49-F238E27FC236}">
                <a16:creationId xmlns:a16="http://schemas.microsoft.com/office/drawing/2014/main" id="{E82DC1E7-870D-4975-B415-3AD4DDB36ECA}"/>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9276767" y="2591671"/>
            <a:ext cx="2209800" cy="1931963"/>
          </a:xfrm>
          <a:prstGeom prst="rect">
            <a:avLst/>
          </a:prstGeom>
        </p:spPr>
      </p:pic>
      <p:pic>
        <p:nvPicPr>
          <p:cNvPr id="17" name="Picture 16">
            <a:extLst>
              <a:ext uri="{FF2B5EF4-FFF2-40B4-BE49-F238E27FC236}">
                <a16:creationId xmlns:a16="http://schemas.microsoft.com/office/drawing/2014/main" id="{12544AED-83CE-4BDE-A8B9-51CB9894630E}"/>
              </a:ext>
            </a:extLst>
          </p:cNvPr>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255720" y="4239914"/>
            <a:ext cx="1023107" cy="992284"/>
          </a:xfrm>
          <a:prstGeom prst="rect">
            <a:avLst/>
          </a:prstGeom>
          <a:noFill/>
        </p:spPr>
      </p:pic>
      <p:pic>
        <p:nvPicPr>
          <p:cNvPr id="18" name="Picture 17">
            <a:extLst>
              <a:ext uri="{FF2B5EF4-FFF2-40B4-BE49-F238E27FC236}">
                <a16:creationId xmlns:a16="http://schemas.microsoft.com/office/drawing/2014/main" id="{F830CCE2-AC53-45CF-BC7B-1FB86296F9F8}"/>
              </a:ext>
            </a:extLst>
          </p:cNvPr>
          <p:cNvPicPr/>
          <p:nvPr/>
        </p:nvPicPr>
        <p:blipFill>
          <a:blip r:embed="rId18" cstate="print"/>
          <a:srcRect/>
          <a:stretch>
            <a:fillRect/>
          </a:stretch>
        </p:blipFill>
        <p:spPr bwMode="auto">
          <a:xfrm>
            <a:off x="1429486" y="4116907"/>
            <a:ext cx="1200090" cy="1104626"/>
          </a:xfrm>
          <a:prstGeom prst="rect">
            <a:avLst/>
          </a:prstGeom>
          <a:noFill/>
          <a:ln w="9525" algn="in">
            <a:noFill/>
            <a:miter lim="800000"/>
            <a:headEnd/>
            <a:tailEnd/>
          </a:ln>
          <a:effectLst/>
        </p:spPr>
      </p:pic>
      <p:pic>
        <p:nvPicPr>
          <p:cNvPr id="19" name="Picture 18">
            <a:extLst>
              <a:ext uri="{FF2B5EF4-FFF2-40B4-BE49-F238E27FC236}">
                <a16:creationId xmlns:a16="http://schemas.microsoft.com/office/drawing/2014/main" id="{59B82FB8-C65F-4CC9-A605-24B94CFD50F6}"/>
              </a:ext>
            </a:extLst>
          </p:cNvPr>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2700502" y="4189109"/>
            <a:ext cx="1023107" cy="1043089"/>
          </a:xfrm>
          <a:prstGeom prst="rect">
            <a:avLst/>
          </a:prstGeom>
          <a:noFill/>
        </p:spPr>
      </p:pic>
      <p:pic>
        <p:nvPicPr>
          <p:cNvPr id="20" name="Picture 19">
            <a:extLst>
              <a:ext uri="{FF2B5EF4-FFF2-40B4-BE49-F238E27FC236}">
                <a16:creationId xmlns:a16="http://schemas.microsoft.com/office/drawing/2014/main" id="{4F233793-722F-415E-8F71-FA4C1A6E5DA6}"/>
              </a:ext>
            </a:extLst>
          </p:cNvPr>
          <p:cNvPicPr/>
          <p:nvPr/>
        </p:nvPicPr>
        <p:blipFill>
          <a:blip r:embed="rId20">
            <a:extLst>
              <a:ext uri="{28A0092B-C50C-407E-A947-70E740481C1C}">
                <a14:useLocalDpi xmlns:a14="http://schemas.microsoft.com/office/drawing/2010/main" val="0"/>
              </a:ext>
            </a:extLst>
          </a:blip>
          <a:srcRect/>
          <a:stretch>
            <a:fillRect/>
          </a:stretch>
        </p:blipFill>
        <p:spPr bwMode="auto">
          <a:xfrm>
            <a:off x="3956479" y="4166170"/>
            <a:ext cx="1103887" cy="918815"/>
          </a:xfrm>
          <a:prstGeom prst="rect">
            <a:avLst/>
          </a:prstGeom>
          <a:noFill/>
        </p:spPr>
      </p:pic>
      <p:pic>
        <p:nvPicPr>
          <p:cNvPr id="21" name="Picture 20">
            <a:extLst>
              <a:ext uri="{FF2B5EF4-FFF2-40B4-BE49-F238E27FC236}">
                <a16:creationId xmlns:a16="http://schemas.microsoft.com/office/drawing/2014/main" id="{E62A19BF-E915-4FEC-9B47-EFF2A011B852}"/>
              </a:ext>
            </a:extLst>
          </p:cNvPr>
          <p:cNvPicPr/>
          <p:nvPr/>
        </p:nvPicPr>
        <p:blipFill>
          <a:blip r:embed="rId21" cstate="print"/>
          <a:stretch>
            <a:fillRect/>
          </a:stretch>
        </p:blipFill>
        <p:spPr>
          <a:xfrm>
            <a:off x="255720" y="5396100"/>
            <a:ext cx="1267892" cy="1325564"/>
          </a:xfrm>
          <a:prstGeom prst="rect">
            <a:avLst/>
          </a:prstGeom>
        </p:spPr>
      </p:pic>
      <p:pic>
        <p:nvPicPr>
          <p:cNvPr id="22" name="Picture 21">
            <a:extLst>
              <a:ext uri="{FF2B5EF4-FFF2-40B4-BE49-F238E27FC236}">
                <a16:creationId xmlns:a16="http://schemas.microsoft.com/office/drawing/2014/main" id="{2188205D-DE1B-4D43-8EA7-AC16EF1DC087}"/>
              </a:ext>
            </a:extLst>
          </p:cNvPr>
          <p:cNvPicPr/>
          <p:nvPr/>
        </p:nvPicPr>
        <p:blipFill>
          <a:blip r:embed="rId22" cstate="print"/>
          <a:stretch>
            <a:fillRect/>
          </a:stretch>
        </p:blipFill>
        <p:spPr>
          <a:xfrm>
            <a:off x="1854508" y="5467781"/>
            <a:ext cx="1502443" cy="1236760"/>
          </a:xfrm>
          <a:prstGeom prst="rect">
            <a:avLst/>
          </a:prstGeom>
        </p:spPr>
      </p:pic>
      <p:pic>
        <p:nvPicPr>
          <p:cNvPr id="23" name="Picture 22">
            <a:extLst>
              <a:ext uri="{FF2B5EF4-FFF2-40B4-BE49-F238E27FC236}">
                <a16:creationId xmlns:a16="http://schemas.microsoft.com/office/drawing/2014/main" id="{89B4CDEA-FF12-4927-9188-FDA37388F55F}"/>
              </a:ext>
            </a:extLst>
          </p:cNvPr>
          <p:cNvPicPr/>
          <p:nvPr/>
        </p:nvPicPr>
        <p:blipFill>
          <a:blip r:embed="rId23" cstate="print"/>
          <a:srcRect/>
          <a:stretch>
            <a:fillRect/>
          </a:stretch>
        </p:blipFill>
        <p:spPr bwMode="auto">
          <a:xfrm>
            <a:off x="3755394" y="5380189"/>
            <a:ext cx="1514475" cy="1325563"/>
          </a:xfrm>
          <a:prstGeom prst="rect">
            <a:avLst/>
          </a:prstGeom>
          <a:noFill/>
          <a:ln w="9525">
            <a:noFill/>
            <a:miter lim="800000"/>
            <a:headEnd/>
            <a:tailEnd/>
          </a:ln>
        </p:spPr>
      </p:pic>
      <p:pic>
        <p:nvPicPr>
          <p:cNvPr id="24" name="Video 23">
            <a:hlinkClick r:id="" action="ppaction://media"/>
            <a:extLst>
              <a:ext uri="{FF2B5EF4-FFF2-40B4-BE49-F238E27FC236}">
                <a16:creationId xmlns:a16="http://schemas.microsoft.com/office/drawing/2014/main" id="{AC5949D9-0135-4C78-9DBA-2A17CA8D31DC}"/>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24"/>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1655555084"/>
      </p:ext>
    </p:extLst>
  </p:cSld>
  <p:clrMapOvr>
    <a:masterClrMapping/>
  </p:clrMapOvr>
  <mc:AlternateContent xmlns:mc="http://schemas.openxmlformats.org/markup-compatibility/2006">
    <mc:Choice xmlns:p14="http://schemas.microsoft.com/office/powerpoint/2010/main" Requires="p14">
      <p:transition spd="slow" p14:dur="2000" advTm="50611"/>
    </mc:Choice>
    <mc:Fallback>
      <p:transition spd="slow" advTm="506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4"/>
                </p:tgtEl>
              </p:cMediaNode>
            </p:video>
            <p:seq concurrent="1" nextAc="seek">
              <p:cTn id="8" restart="whenNotActive" fill="hold" evtFilter="cancelBubble" nodeType="interactiveSeq">
                <p:stCondLst>
                  <p:cond evt="onClick" delay="0">
                    <p:tgtEl>
                      <p:spTgt spid="2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4"/>
                                        </p:tgtEl>
                                      </p:cBhvr>
                                    </p:cmd>
                                  </p:childTnLst>
                                </p:cTn>
                              </p:par>
                            </p:childTnLst>
                          </p:cTn>
                        </p:par>
                      </p:childTnLst>
                    </p:cTn>
                  </p:par>
                </p:childTnLst>
              </p:cTn>
              <p:nextCondLst>
                <p:cond evt="onClick" delay="0">
                  <p:tgtEl>
                    <p:spTgt spid="24"/>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Do Children with Cats Have More Mental Health Problems? | Psychology Today">
            <a:extLst>
              <a:ext uri="{FF2B5EF4-FFF2-40B4-BE49-F238E27FC236}">
                <a16:creationId xmlns:a16="http://schemas.microsoft.com/office/drawing/2014/main" id="{0B51367C-BFFC-438C-8D15-4E0CE0702E4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3459" r="328" b="-5"/>
          <a:stretch/>
        </p:blipFill>
        <p:spPr bwMode="auto">
          <a:xfrm>
            <a:off x="5498278" y="1301313"/>
            <a:ext cx="2888477" cy="2529942"/>
          </a:xfrm>
          <a:custGeom>
            <a:avLst/>
            <a:gdLst/>
            <a:ahLst/>
            <a:cxnLst/>
            <a:rect l="l" t="t" r="r" b="b"/>
            <a:pathLst>
              <a:path w="2298408" h="2013116">
                <a:moveTo>
                  <a:pt x="655742" y="0"/>
                </a:moveTo>
                <a:cubicBezTo>
                  <a:pt x="1644875" y="0"/>
                  <a:pt x="1644875" y="0"/>
                  <a:pt x="1644875" y="0"/>
                </a:cubicBezTo>
                <a:cubicBezTo>
                  <a:pt x="1694920" y="0"/>
                  <a:pt x="1759685" y="34910"/>
                  <a:pt x="1786179" y="78547"/>
                </a:cubicBezTo>
                <a:cubicBezTo>
                  <a:pt x="2280745" y="925103"/>
                  <a:pt x="2280745" y="925103"/>
                  <a:pt x="2280745" y="925103"/>
                </a:cubicBezTo>
                <a:cubicBezTo>
                  <a:pt x="2304296" y="971649"/>
                  <a:pt x="2304296" y="1041468"/>
                  <a:pt x="2280745" y="1088014"/>
                </a:cubicBezTo>
                <a:cubicBezTo>
                  <a:pt x="1786179" y="1934570"/>
                  <a:pt x="1786179" y="1934570"/>
                  <a:pt x="1786179" y="1934570"/>
                </a:cubicBezTo>
                <a:cubicBezTo>
                  <a:pt x="1759685" y="1978207"/>
                  <a:pt x="1694920" y="2013116"/>
                  <a:pt x="1644875" y="2013116"/>
                </a:cubicBezTo>
                <a:lnTo>
                  <a:pt x="655742" y="2013116"/>
                </a:lnTo>
                <a:cubicBezTo>
                  <a:pt x="602753" y="2013116"/>
                  <a:pt x="537989" y="1978207"/>
                  <a:pt x="514438" y="1934570"/>
                </a:cubicBezTo>
                <a:cubicBezTo>
                  <a:pt x="19872" y="1088014"/>
                  <a:pt x="19872" y="1088014"/>
                  <a:pt x="19872" y="1088014"/>
                </a:cubicBezTo>
                <a:cubicBezTo>
                  <a:pt x="-6623" y="1041468"/>
                  <a:pt x="-6623" y="971649"/>
                  <a:pt x="19872" y="925103"/>
                </a:cubicBezTo>
                <a:cubicBezTo>
                  <a:pt x="514438" y="78547"/>
                  <a:pt x="514438" y="78547"/>
                  <a:pt x="514438" y="78547"/>
                </a:cubicBezTo>
                <a:cubicBezTo>
                  <a:pt x="537989" y="34910"/>
                  <a:pt x="602753" y="0"/>
                  <a:pt x="655742" y="0"/>
                </a:cubicBezTo>
                <a:close/>
              </a:path>
            </a:pathLst>
          </a:cu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94BC112-1909-404E-9101-149EBD436916}"/>
              </a:ext>
            </a:extLst>
          </p:cNvPr>
          <p:cNvSpPr>
            <a:spLocks noGrp="1"/>
          </p:cNvSpPr>
          <p:nvPr>
            <p:ph type="title"/>
          </p:nvPr>
        </p:nvSpPr>
        <p:spPr>
          <a:xfrm>
            <a:off x="8386755" y="2637739"/>
            <a:ext cx="3308421" cy="2267615"/>
          </a:xfrm>
        </p:spPr>
        <p:txBody>
          <a:bodyPr vert="horz" lIns="91440" tIns="45720" rIns="91440" bIns="45720" rtlCol="0" anchor="b">
            <a:normAutofit/>
          </a:bodyPr>
          <a:lstStyle/>
          <a:p>
            <a:pPr algn="r"/>
            <a:r>
              <a:rPr lang="en-US" sz="3700" kern="1200">
                <a:solidFill>
                  <a:schemeClr val="tx1"/>
                </a:solidFill>
                <a:latin typeface="+mj-lt"/>
                <a:ea typeface="+mj-ea"/>
                <a:cs typeface="+mj-cs"/>
              </a:rPr>
              <a:t>Different types of Relationships you can have</a:t>
            </a:r>
          </a:p>
        </p:txBody>
      </p:sp>
      <p:pic>
        <p:nvPicPr>
          <p:cNvPr id="20" name="Picture 8" descr="10 Ways to Build Healthy Coworker Relationships - IT Workforce Journal">
            <a:extLst>
              <a:ext uri="{FF2B5EF4-FFF2-40B4-BE49-F238E27FC236}">
                <a16:creationId xmlns:a16="http://schemas.microsoft.com/office/drawing/2014/main" id="{AB5A5BA0-2C55-40E8-BDE1-CC93D36F47C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6986" r="-2" b="2297"/>
          <a:stretch/>
        </p:blipFill>
        <p:spPr bwMode="auto">
          <a:xfrm>
            <a:off x="0" y="72972"/>
            <a:ext cx="6948167" cy="2456679"/>
          </a:xfrm>
          <a:custGeom>
            <a:avLst/>
            <a:gdLst/>
            <a:ahLst/>
            <a:cxnLst/>
            <a:rect l="l" t="t" r="r" b="b"/>
            <a:pathLst>
              <a:path w="6948167" h="2456679">
                <a:moveTo>
                  <a:pt x="6948167" y="603033"/>
                </a:moveTo>
                <a:lnTo>
                  <a:pt x="6948167" y="617220"/>
                </a:lnTo>
                <a:lnTo>
                  <a:pt x="6946213" y="610127"/>
                </a:lnTo>
                <a:close/>
                <a:moveTo>
                  <a:pt x="0" y="0"/>
                </a:moveTo>
                <a:lnTo>
                  <a:pt x="6766605" y="0"/>
                </a:lnTo>
                <a:lnTo>
                  <a:pt x="6638979" y="219780"/>
                </a:lnTo>
                <a:cubicBezTo>
                  <a:pt x="5552228" y="2091240"/>
                  <a:pt x="5552228" y="2091240"/>
                  <a:pt x="5552228" y="2091240"/>
                </a:cubicBezTo>
                <a:cubicBezTo>
                  <a:pt x="5429962" y="2317464"/>
                  <a:pt x="5185434" y="2456679"/>
                  <a:pt x="4932171" y="2456679"/>
                </a:cubicBezTo>
                <a:cubicBezTo>
                  <a:pt x="888708" y="2456679"/>
                  <a:pt x="888708" y="2456679"/>
                  <a:pt x="888708" y="2456679"/>
                </a:cubicBezTo>
                <a:cubicBezTo>
                  <a:pt x="626713" y="2456679"/>
                  <a:pt x="390917" y="2317464"/>
                  <a:pt x="259919" y="2091240"/>
                </a:cubicBezTo>
                <a:cubicBezTo>
                  <a:pt x="196877" y="1982206"/>
                  <a:pt x="135804" y="1876580"/>
                  <a:pt x="76640" y="1774254"/>
                </a:cubicBezTo>
                <a:lnTo>
                  <a:pt x="0" y="1641704"/>
                </a:lnTo>
                <a:close/>
              </a:path>
            </a:pathLst>
          </a:custGeom>
          <a:noFill/>
          <a:extLst>
            <a:ext uri="{909E8E84-426E-40DD-AFC4-6F175D3DCCD1}">
              <a14:hiddenFill xmlns:a14="http://schemas.microsoft.com/office/drawing/2010/main">
                <a:solidFill>
                  <a:srgbClr val="FFFFFF"/>
                </a:solidFill>
              </a14:hiddenFill>
            </a:ext>
          </a:extLst>
        </p:spPr>
      </p:pic>
      <p:pic>
        <p:nvPicPr>
          <p:cNvPr id="1028" name="Picture 4" descr="3 Steps to Developing Better Relationships with Parents">
            <a:extLst>
              <a:ext uri="{FF2B5EF4-FFF2-40B4-BE49-F238E27FC236}">
                <a16:creationId xmlns:a16="http://schemas.microsoft.com/office/drawing/2014/main" id="{CC847FB0-CD8F-476A-8513-33283B87BE4D}"/>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8411" r="15613"/>
          <a:stretch/>
        </p:blipFill>
        <p:spPr bwMode="auto">
          <a:xfrm>
            <a:off x="8668575" y="133876"/>
            <a:ext cx="2665759" cy="2334869"/>
          </a:xfrm>
          <a:custGeom>
            <a:avLst/>
            <a:gdLst/>
            <a:ahLst/>
            <a:cxnLst/>
            <a:rect l="l" t="t" r="r" b="b"/>
            <a:pathLst>
              <a:path w="1949559" h="1707568">
                <a:moveTo>
                  <a:pt x="556214" y="0"/>
                </a:moveTo>
                <a:cubicBezTo>
                  <a:pt x="1395218" y="0"/>
                  <a:pt x="1395218" y="0"/>
                  <a:pt x="1395218" y="0"/>
                </a:cubicBezTo>
                <a:cubicBezTo>
                  <a:pt x="1437667" y="0"/>
                  <a:pt x="1492603" y="29611"/>
                  <a:pt x="1515075" y="66625"/>
                </a:cubicBezTo>
                <a:cubicBezTo>
                  <a:pt x="1934577" y="784692"/>
                  <a:pt x="1934577" y="784692"/>
                  <a:pt x="1934577" y="784692"/>
                </a:cubicBezTo>
                <a:cubicBezTo>
                  <a:pt x="1954553" y="824174"/>
                  <a:pt x="1954553" y="883396"/>
                  <a:pt x="1934577" y="922877"/>
                </a:cubicBezTo>
                <a:cubicBezTo>
                  <a:pt x="1515075" y="1640944"/>
                  <a:pt x="1515075" y="1640944"/>
                  <a:pt x="1515075" y="1640944"/>
                </a:cubicBezTo>
                <a:cubicBezTo>
                  <a:pt x="1492603" y="1677958"/>
                  <a:pt x="1437667" y="1707568"/>
                  <a:pt x="1395218" y="1707568"/>
                </a:cubicBezTo>
                <a:lnTo>
                  <a:pt x="556214" y="1707568"/>
                </a:lnTo>
                <a:cubicBezTo>
                  <a:pt x="511268" y="1707568"/>
                  <a:pt x="456334" y="1677958"/>
                  <a:pt x="436357" y="1640944"/>
                </a:cubicBezTo>
                <a:cubicBezTo>
                  <a:pt x="16856" y="922877"/>
                  <a:pt x="16856" y="922877"/>
                  <a:pt x="16856" y="922877"/>
                </a:cubicBezTo>
                <a:cubicBezTo>
                  <a:pt x="-5618" y="883396"/>
                  <a:pt x="-5618" y="824174"/>
                  <a:pt x="16856" y="784692"/>
                </a:cubicBezTo>
                <a:cubicBezTo>
                  <a:pt x="436357" y="66625"/>
                  <a:pt x="436357" y="66625"/>
                  <a:pt x="436357" y="66625"/>
                </a:cubicBezTo>
                <a:cubicBezTo>
                  <a:pt x="456334" y="29611"/>
                  <a:pt x="511268" y="0"/>
                  <a:pt x="556214" y="0"/>
                </a:cubicBezTo>
                <a:close/>
              </a:path>
            </a:pathLst>
          </a:custGeom>
          <a:noFill/>
          <a:extLst>
            <a:ext uri="{909E8E84-426E-40DD-AFC4-6F175D3DCCD1}">
              <a14:hiddenFill xmlns:a14="http://schemas.microsoft.com/office/drawing/2010/main">
                <a:solidFill>
                  <a:srgbClr val="FFFFFF"/>
                </a:solidFill>
              </a14:hiddenFill>
            </a:ext>
          </a:extLst>
        </p:spPr>
      </p:pic>
      <p:pic>
        <p:nvPicPr>
          <p:cNvPr id="1030" name="Picture 6" descr="Tips for Building a Healthy Relationship - HelpGuide.org">
            <a:extLst>
              <a:ext uri="{FF2B5EF4-FFF2-40B4-BE49-F238E27FC236}">
                <a16:creationId xmlns:a16="http://schemas.microsoft.com/office/drawing/2014/main" id="{D5BCCE7C-7B2D-454B-B932-964FD3CC2309}"/>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b="7980"/>
          <a:stretch/>
        </p:blipFill>
        <p:spPr bwMode="auto">
          <a:xfrm>
            <a:off x="2" y="2619612"/>
            <a:ext cx="7676573" cy="4238389"/>
          </a:xfrm>
          <a:custGeom>
            <a:avLst/>
            <a:gdLst/>
            <a:ahLst/>
            <a:cxnLst/>
            <a:rect l="l" t="t" r="r" b="b"/>
            <a:pathLst>
              <a:path w="7676573" h="4238389">
                <a:moveTo>
                  <a:pt x="6948167" y="1839459"/>
                </a:moveTo>
                <a:lnTo>
                  <a:pt x="6948167" y="1853646"/>
                </a:lnTo>
                <a:lnTo>
                  <a:pt x="6946213" y="1846552"/>
                </a:lnTo>
                <a:close/>
                <a:moveTo>
                  <a:pt x="888708" y="0"/>
                </a:moveTo>
                <a:cubicBezTo>
                  <a:pt x="888708" y="0"/>
                  <a:pt x="888708" y="0"/>
                  <a:pt x="4932171" y="0"/>
                </a:cubicBezTo>
                <a:cubicBezTo>
                  <a:pt x="5185434" y="0"/>
                  <a:pt x="5429962" y="139215"/>
                  <a:pt x="5552228" y="365439"/>
                </a:cubicBezTo>
                <a:cubicBezTo>
                  <a:pt x="5552228" y="365439"/>
                  <a:pt x="5552228" y="365439"/>
                  <a:pt x="7578324" y="3854515"/>
                </a:cubicBezTo>
                <a:cubicBezTo>
                  <a:pt x="7643823" y="3963277"/>
                  <a:pt x="7676573" y="4087266"/>
                  <a:pt x="7676573" y="4211255"/>
                </a:cubicBezTo>
                <a:lnTo>
                  <a:pt x="7672952" y="4238389"/>
                </a:lnTo>
                <a:lnTo>
                  <a:pt x="0" y="4238389"/>
                </a:lnTo>
                <a:lnTo>
                  <a:pt x="0" y="814976"/>
                </a:lnTo>
                <a:lnTo>
                  <a:pt x="76640" y="682425"/>
                </a:lnTo>
                <a:cubicBezTo>
                  <a:pt x="135804" y="580099"/>
                  <a:pt x="196877" y="474473"/>
                  <a:pt x="259919" y="365439"/>
                </a:cubicBezTo>
                <a:cubicBezTo>
                  <a:pt x="390917" y="139215"/>
                  <a:pt x="626713" y="0"/>
                  <a:pt x="888708" y="0"/>
                </a:cubicBezTo>
                <a:close/>
              </a:path>
            </a:pathLst>
          </a:custGeom>
          <a:noFill/>
          <a:extLst>
            <a:ext uri="{909E8E84-426E-40DD-AFC4-6F175D3DCCD1}">
              <a14:hiddenFill xmlns:a14="http://schemas.microsoft.com/office/drawing/2010/main">
                <a:solidFill>
                  <a:srgbClr val="FFFFFF"/>
                </a:solidFill>
              </a14:hiddenFill>
            </a:ext>
          </a:extLst>
        </p:spPr>
      </p:pic>
      <p:pic>
        <p:nvPicPr>
          <p:cNvPr id="3" name="Video 2">
            <a:hlinkClick r:id="" action="ppaction://media"/>
            <a:extLst>
              <a:ext uri="{FF2B5EF4-FFF2-40B4-BE49-F238E27FC236}">
                <a16:creationId xmlns:a16="http://schemas.microsoft.com/office/drawing/2014/main" id="{DAEA2BF1-2935-4BE0-A0EB-41E542D8EC55}"/>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8"/>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1969593376"/>
      </p:ext>
    </p:extLst>
  </p:cSld>
  <p:clrMapOvr>
    <a:masterClrMapping/>
  </p:clrMapOvr>
  <mc:AlternateContent xmlns:mc="http://schemas.openxmlformats.org/markup-compatibility/2006">
    <mc:Choice xmlns:p14="http://schemas.microsoft.com/office/powerpoint/2010/main" Requires="p14">
      <p:transition spd="slow" p14:dur="2000" advTm="16834"/>
    </mc:Choice>
    <mc:Fallback>
      <p:transition spd="slow" advTm="168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2">
                <a:shade val="69000"/>
                <a:hueMod val="91000"/>
                <a:satMod val="164000"/>
                <a:lumMod val="74000"/>
              </a:schemeClr>
              <a:schemeClr val="bg2">
                <a:hueMod val="124000"/>
                <a:satMod val="140000"/>
                <a:lumMod val="142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B9F07-F382-4510-B0CF-C7A9E414F258}"/>
              </a:ext>
            </a:extLst>
          </p:cNvPr>
          <p:cNvSpPr>
            <a:spLocks noGrp="1"/>
          </p:cNvSpPr>
          <p:nvPr>
            <p:ph type="title"/>
          </p:nvPr>
        </p:nvSpPr>
        <p:spPr>
          <a:xfrm>
            <a:off x="8210623" y="1447800"/>
            <a:ext cx="3333676" cy="3096987"/>
          </a:xfrm>
        </p:spPr>
        <p:txBody>
          <a:bodyPr vert="horz" lIns="91440" tIns="45720" rIns="91440" bIns="45720" rtlCol="0" anchor="b">
            <a:normAutofit/>
          </a:bodyPr>
          <a:lstStyle/>
          <a:p>
            <a:pPr>
              <a:lnSpc>
                <a:spcPct val="90000"/>
              </a:lnSpc>
            </a:pPr>
            <a:br>
              <a:rPr lang="en-US" sz="1400"/>
            </a:br>
            <a:r>
              <a:rPr lang="en-US" sz="2800"/>
              <a:t>DIFFERENT KINDS OF RELATIONSHIPS</a:t>
            </a:r>
            <a:br>
              <a:rPr lang="en-US" sz="2800"/>
            </a:br>
            <a:endParaRPr lang="en-US" sz="2800"/>
          </a:p>
        </p:txBody>
      </p:sp>
      <p:pic>
        <p:nvPicPr>
          <p:cNvPr id="7" name="Picture 7">
            <a:extLst>
              <a:ext uri="{FF2B5EF4-FFF2-40B4-BE49-F238E27FC236}">
                <a16:creationId xmlns:a16="http://schemas.microsoft.com/office/drawing/2014/main" id="{BB60956C-B7EC-4728-BF02-520A77775B51}"/>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955392" y="1133155"/>
            <a:ext cx="3039745" cy="2029029"/>
          </a:xfrm>
          <a:prstGeom prst="rect">
            <a:avLst/>
          </a:prstGeom>
          <a:effectLst/>
        </p:spPr>
      </p:pic>
      <p:pic>
        <p:nvPicPr>
          <p:cNvPr id="11" name="Picture 11" descr="Brother Sister Red Hair · Free photo on Pixabay">
            <a:extLst>
              <a:ext uri="{FF2B5EF4-FFF2-40B4-BE49-F238E27FC236}">
                <a16:creationId xmlns:a16="http://schemas.microsoft.com/office/drawing/2014/main" id="{768DB8C2-2D03-4773-956D-E2C7DEC24E0E}"/>
              </a:ext>
            </a:extLst>
          </p:cNvPr>
          <p:cNvPicPr>
            <a:picLocks noChangeAspect="1"/>
          </p:cNvPicPr>
          <p:nvPr/>
        </p:nvPicPr>
        <p:blipFill>
          <a:blip r:embed="rId7"/>
          <a:stretch>
            <a:fillRect/>
          </a:stretch>
        </p:blipFill>
        <p:spPr>
          <a:xfrm>
            <a:off x="4191230" y="1137856"/>
            <a:ext cx="3039745" cy="2018580"/>
          </a:xfrm>
          <a:prstGeom prst="rect">
            <a:avLst/>
          </a:prstGeom>
          <a:effectLst/>
        </p:spPr>
      </p:pic>
      <p:pic>
        <p:nvPicPr>
          <p:cNvPr id="15" name="Picture 15">
            <a:extLst>
              <a:ext uri="{FF2B5EF4-FFF2-40B4-BE49-F238E27FC236}">
                <a16:creationId xmlns:a16="http://schemas.microsoft.com/office/drawing/2014/main" id="{1CF0D634-6ED6-4BCB-B313-1B88835ABFF5}"/>
              </a:ext>
            </a:extLst>
          </p:cNvPr>
          <p:cNvPicPr>
            <a:picLocks noChangeAspect="1"/>
          </p:cNvPicPr>
          <p:nvPr/>
        </p:nvPicPr>
        <p:blipFill>
          <a:blip r:embed="rId8">
            <a:extLst>
              <a:ext uri="{837473B0-CC2E-450A-ABE3-18F120FF3D39}">
                <a1611:picAttrSrcUrl xmlns:a1611="http://schemas.microsoft.com/office/drawing/2016/11/main" r:id="rId9"/>
              </a:ext>
            </a:extLst>
          </a:blip>
          <a:stretch>
            <a:fillRect/>
          </a:stretch>
        </p:blipFill>
        <p:spPr>
          <a:xfrm>
            <a:off x="955392" y="3698771"/>
            <a:ext cx="3039745" cy="2029029"/>
          </a:xfrm>
          <a:prstGeom prst="rect">
            <a:avLst/>
          </a:prstGeom>
          <a:effectLst/>
        </p:spPr>
      </p:pic>
      <p:pic>
        <p:nvPicPr>
          <p:cNvPr id="10" name="Picture 10" descr="Free Images : child, mother, daughter, parent, winter ...">
            <a:extLst>
              <a:ext uri="{FF2B5EF4-FFF2-40B4-BE49-F238E27FC236}">
                <a16:creationId xmlns:a16="http://schemas.microsoft.com/office/drawing/2014/main" id="{EB1C97DF-EBA0-4C7E-8A71-8A69E0495728}"/>
              </a:ext>
            </a:extLst>
          </p:cNvPr>
          <p:cNvPicPr>
            <a:picLocks noChangeAspect="1"/>
          </p:cNvPicPr>
          <p:nvPr/>
        </p:nvPicPr>
        <p:blipFill>
          <a:blip r:embed="rId10"/>
          <a:stretch>
            <a:fillRect/>
          </a:stretch>
        </p:blipFill>
        <p:spPr>
          <a:xfrm>
            <a:off x="4191230" y="3934875"/>
            <a:ext cx="3039745" cy="1557869"/>
          </a:xfrm>
          <a:prstGeom prst="rect">
            <a:avLst/>
          </a:prstGeom>
          <a:effectLst/>
        </p:spPr>
      </p:pic>
      <p:pic>
        <p:nvPicPr>
          <p:cNvPr id="8" name="Video 7">
            <a:hlinkClick r:id="" action="ppaction://media"/>
            <a:extLst>
              <a:ext uri="{FF2B5EF4-FFF2-40B4-BE49-F238E27FC236}">
                <a16:creationId xmlns:a16="http://schemas.microsoft.com/office/drawing/2014/main" id="{760820AF-6D10-49A5-A8E9-6E71492B0D4F}"/>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11"/>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1122229294"/>
      </p:ext>
    </p:extLst>
  </p:cSld>
  <p:clrMapOvr>
    <a:masterClrMapping/>
  </p:clrMapOvr>
  <mc:AlternateContent xmlns:mc="http://schemas.openxmlformats.org/markup-compatibility/2006">
    <mc:Choice xmlns:p14="http://schemas.microsoft.com/office/powerpoint/2010/main" Requires="p14">
      <p:transition spd="slow" p14:dur="2000" advTm="23415"/>
    </mc:Choice>
    <mc:Fallback>
      <p:transition spd="slow" advTm="234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Building Healthy Relationships That Work Post">
            <a:extLst>
              <a:ext uri="{FF2B5EF4-FFF2-40B4-BE49-F238E27FC236}">
                <a16:creationId xmlns:a16="http://schemas.microsoft.com/office/drawing/2014/main" id="{6B001B0F-8897-456E-8AF9-9EEA702490B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8883" r="5746"/>
          <a:stretch/>
        </p:blipFill>
        <p:spPr bwMode="auto">
          <a:xfrm>
            <a:off x="338667" y="1316597"/>
            <a:ext cx="4169663" cy="422480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21 Tips for Promoting Independence in Adults with A Disability">
            <a:extLst>
              <a:ext uri="{FF2B5EF4-FFF2-40B4-BE49-F238E27FC236}">
                <a16:creationId xmlns:a16="http://schemas.microsoft.com/office/drawing/2014/main" id="{0795FF43-5912-4931-A339-6898ED16207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962" r="40461" b="-1"/>
          <a:stretch/>
        </p:blipFill>
        <p:spPr bwMode="auto">
          <a:xfrm>
            <a:off x="4976029" y="484632"/>
            <a:ext cx="5818222" cy="5888737"/>
          </a:xfrm>
          <a:prstGeom prst="rect">
            <a:avLst/>
          </a:prstGeom>
          <a:noFill/>
          <a:extLst>
            <a:ext uri="{909E8E84-426E-40DD-AFC4-6F175D3DCCD1}">
              <a14:hiddenFill xmlns:a14="http://schemas.microsoft.com/office/drawing/2010/main">
                <a:solidFill>
                  <a:srgbClr val="FFFFFF"/>
                </a:solidFill>
              </a14:hiddenFill>
            </a:ext>
          </a:extLst>
        </p:spPr>
      </p:pic>
      <p:pic>
        <p:nvPicPr>
          <p:cNvPr id="5" name="Video 4">
            <a:hlinkClick r:id="" action="ppaction://media"/>
            <a:extLst>
              <a:ext uri="{FF2B5EF4-FFF2-40B4-BE49-F238E27FC236}">
                <a16:creationId xmlns:a16="http://schemas.microsoft.com/office/drawing/2014/main" id="{E98AA4A9-5335-4042-9833-15E557961811}"/>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3508846985"/>
      </p:ext>
    </p:extLst>
  </p:cSld>
  <p:clrMapOvr>
    <a:masterClrMapping/>
  </p:clrMapOvr>
  <mc:AlternateContent xmlns:mc="http://schemas.openxmlformats.org/markup-compatibility/2006">
    <mc:Choice xmlns:p14="http://schemas.microsoft.com/office/powerpoint/2010/main" Requires="p14">
      <p:transition spd="slow" p14:dur="2000" advTm="26015"/>
    </mc:Choice>
    <mc:Fallback>
      <p:transition spd="slow" advTm="260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Ion">
  <a:themeElements>
    <a:clrScheme name="Ion">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EC76B5"/>
      </a:hlink>
      <a:folHlink>
        <a:srgbClr val="E8ACCD"/>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A207AED3-9ABC-4A18-9978-A59B65688B15}"/>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1AD2A6BE9DBC1438788DEAA86D5B421" ma:contentTypeVersion="7" ma:contentTypeDescription="Create a new document." ma:contentTypeScope="" ma:versionID="0ecf03c8f1d2084819de7dbc7797e3dd">
  <xsd:schema xmlns:xsd="http://www.w3.org/2001/XMLSchema" xmlns:xs="http://www.w3.org/2001/XMLSchema" xmlns:p="http://schemas.microsoft.com/office/2006/metadata/properties" xmlns:ns1="http://schemas.microsoft.com/sharepoint/v3" xmlns:ns3="3c139961-86eb-4e98-9059-2cc0e1ad7307" xmlns:ns4="79e8d723-e997-45c2-96d5-93aa6581a4bd" targetNamespace="http://schemas.microsoft.com/office/2006/metadata/properties" ma:root="true" ma:fieldsID="7ba9ada094b0cc5d751198cf32925ade" ns1:_="" ns3:_="" ns4:_="">
    <xsd:import namespace="http://schemas.microsoft.com/sharepoint/v3"/>
    <xsd:import namespace="3c139961-86eb-4e98-9059-2cc0e1ad7307"/>
    <xsd:import namespace="79e8d723-e997-45c2-96d5-93aa6581a4bd"/>
    <xsd:element name="properties">
      <xsd:complexType>
        <xsd:sequence>
          <xsd:element name="documentManagement">
            <xsd:complexType>
              <xsd:all>
                <xsd:element ref="ns3:MediaServiceMetadata" minOccurs="0"/>
                <xsd:element ref="ns3:MediaServiceFastMetadata" minOccurs="0"/>
                <xsd:element ref="ns1:_ip_UnifiedCompliancePolicyProperties" minOccurs="0"/>
                <xsd:element ref="ns1:_ip_UnifiedCompliancePolicyUIAction"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0" nillable="true" ma:displayName="Unified Compliance Policy Properties" ma:hidden="true" ma:internalName="_ip_UnifiedCompliancePolicyProperties">
      <xsd:simpleType>
        <xsd:restriction base="dms:Note"/>
      </xsd:simpleType>
    </xsd:element>
    <xsd:element name="_ip_UnifiedCompliancePolicyUIAction" ma:index="1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c139961-86eb-4e98-9059-2cc0e1ad730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9e8d723-e997-45c2-96d5-93aa6581a4b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2780CC1E-4339-4834-BAB1-E534648CAAB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c139961-86eb-4e98-9059-2cc0e1ad7307"/>
    <ds:schemaRef ds:uri="79e8d723-e997-45c2-96d5-93aa6581a4b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BCF5174-820D-4940-A8A2-9A17C7AF0E85}">
  <ds:schemaRefs>
    <ds:schemaRef ds:uri="http://schemas.microsoft.com/sharepoint/v3/contenttype/forms"/>
  </ds:schemaRefs>
</ds:datastoreItem>
</file>

<file path=customXml/itemProps3.xml><?xml version="1.0" encoding="utf-8"?>
<ds:datastoreItem xmlns:ds="http://schemas.openxmlformats.org/officeDocument/2006/customXml" ds:itemID="{7C4B83B6-0D39-45C7-9ADE-D310B5CB0642}">
  <ds:schemaRefs>
    <ds:schemaRef ds:uri="79e8d723-e997-45c2-96d5-93aa6581a4bd"/>
    <ds:schemaRef ds:uri="http://purl.org/dc/terms/"/>
    <ds:schemaRef ds:uri="http://schemas.microsoft.com/office/2006/documentManagement/types"/>
    <ds:schemaRef ds:uri="http://schemas.microsoft.com/office/infopath/2007/PartnerControls"/>
    <ds:schemaRef ds:uri="http://schemas.microsoft.com/sharepoint/v3"/>
    <ds:schemaRef ds:uri="http://schemas.openxmlformats.org/package/2006/metadata/core-properties"/>
    <ds:schemaRef ds:uri="http://www.w3.org/XML/1998/namespace"/>
    <ds:schemaRef ds:uri="http://purl.org/dc/dcmitype/"/>
    <ds:schemaRef ds:uri="http://purl.org/dc/elements/1.1/"/>
    <ds:schemaRef ds:uri="3c139961-86eb-4e98-9059-2cc0e1ad7307"/>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
  <TotalTime>867</TotalTime>
  <Words>281</Words>
  <Application>Microsoft Office PowerPoint</Application>
  <PresentationFormat>Widescreen</PresentationFormat>
  <Paragraphs>43</Paragraphs>
  <Slides>21</Slides>
  <Notes>1</Notes>
  <HiddenSlides>0</HiddenSlides>
  <MMClips>20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21</vt:i4>
      </vt:variant>
    </vt:vector>
  </HeadingPairs>
  <TitlesOfParts>
    <vt:vector size="30" baseType="lpstr">
      <vt:lpstr>Arial</vt:lpstr>
      <vt:lpstr>Bahnschrift SemiCondensed</vt:lpstr>
      <vt:lpstr>Berlin Sans FB Demi</vt:lpstr>
      <vt:lpstr>Calibri</vt:lpstr>
      <vt:lpstr>Calibri Light</vt:lpstr>
      <vt:lpstr>Century Gothic</vt:lpstr>
      <vt:lpstr>Wingdings 3</vt:lpstr>
      <vt:lpstr>Office Theme</vt:lpstr>
      <vt:lpstr>Ion</vt:lpstr>
      <vt:lpstr>How To Play This Presentation </vt:lpstr>
      <vt:lpstr>PowerPoint Presentation</vt:lpstr>
      <vt:lpstr>PowerPoint Presentation</vt:lpstr>
      <vt:lpstr>Building A Relationship</vt:lpstr>
      <vt:lpstr>Building A Relationship</vt:lpstr>
      <vt:lpstr>Building A Relationship</vt:lpstr>
      <vt:lpstr>Different types of Relationships you can have</vt:lpstr>
      <vt:lpstr> DIFFERENT KINDS OF RELATIONSHIPS </vt:lpstr>
      <vt:lpstr>PowerPoint Presentation</vt:lpstr>
      <vt:lpstr>Building A Relationship</vt:lpstr>
      <vt:lpstr>Building A Relationship</vt:lpstr>
      <vt:lpstr>PowerPoint Presentation</vt:lpstr>
      <vt:lpstr>PowerPoint Presentation</vt:lpstr>
      <vt:lpstr>PowerPoint Presentation</vt:lpstr>
      <vt:lpstr>Building A Relationship</vt:lpstr>
      <vt:lpstr>Building A Relationship</vt:lpstr>
      <vt:lpstr> </vt:lpstr>
      <vt:lpstr> ONLINE DATING /SAFETY </vt:lpstr>
      <vt:lpstr> SELF-ADVOCACY  RELATIONSHIPS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Grabbe, Carol</dc:creator>
  <cp:lastModifiedBy>Fioravanti, Lisa</cp:lastModifiedBy>
  <cp:revision>109</cp:revision>
  <dcterms:created xsi:type="dcterms:W3CDTF">2020-12-22T18:05:08Z</dcterms:created>
  <dcterms:modified xsi:type="dcterms:W3CDTF">2021-01-22T20:52:23Z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0x01010071AD2A6BE9DBC1438788DEAA86D5B421</vt:lpwstr>
  </property>
</Properties>
</file>