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277" r:id="rId5"/>
    <p:sldId id="302" r:id="rId6"/>
    <p:sldId id="292" r:id="rId7"/>
    <p:sldId id="303" r:id="rId8"/>
    <p:sldId id="287" r:id="rId9"/>
    <p:sldId id="304" r:id="rId10"/>
    <p:sldId id="305" r:id="rId11"/>
    <p:sldId id="306" r:id="rId12"/>
    <p:sldId id="307" r:id="rId13"/>
    <p:sldId id="308" r:id="rId14"/>
    <p:sldId id="282" r:id="rId15"/>
    <p:sldId id="299" r:id="rId16"/>
    <p:sldId id="309" r:id="rId17"/>
    <p:sldId id="313" r:id="rId18"/>
    <p:sldId id="314" r:id="rId19"/>
    <p:sldId id="315" r:id="rId20"/>
    <p:sldId id="312" r:id="rId21"/>
    <p:sldId id="311" r:id="rId22"/>
    <p:sldId id="310" r:id="rId23"/>
    <p:sldId id="316" r:id="rId24"/>
    <p:sldId id="317" r:id="rId25"/>
  </p:sldIdLst>
  <p:sldSz cx="12192000" cy="6858000"/>
  <p:notesSz cx="6858000" cy="9144000"/>
  <p:embeddedFontLst>
    <p:embeddedFont>
      <p:font typeface="Avenir Next LT Pro" panose="020B050402020202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Speak Pro" panose="020B0504020101020102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4FA9168-1AA0-4330-93C8-8A2BC786D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761D6-F269-4E92-99D5-40AC843D86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C0DD2-AAFF-40FB-B1D5-B76D6B9F63F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D8426-202C-4385-BEF1-8D0C15BC74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91F5F-CE2D-4C59-9BE8-D5C9660BC8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2E420-31C0-4FAB-9C47-370244A3A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93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AA7A3-4278-43C6-8774-F62FA0274339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DF500-FE05-4D50-AB42-37EDEB80A6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2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5A1ED5E-125E-4828-9BC6-A73A2C8B88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31828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305275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FB3C-F5CB-4FF4-9626-146326B1E467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28977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39663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2678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/>
              <a:t>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4145" y="2138878"/>
            <a:ext cx="4361941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865D4-BE98-46E3-A6B7-4F34A5E5D254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05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316701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</a:t>
            </a:r>
            <a:br>
              <a:rPr lang="en-US"/>
            </a:br>
            <a:r>
              <a:rPr lang="en-US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083026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60C0-AC53-4D64-ABD7-4A55C0A77859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00A71E-3FCF-4E9F-9CE1-57411851763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54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781919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</a:t>
            </a:r>
            <a:br>
              <a:rPr lang="en-US"/>
            </a:br>
            <a:r>
              <a:rPr lang="en-US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548244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C66F-F4C2-4254-902A-540C5FFDD766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8800" y="6159402"/>
            <a:ext cx="2919886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318600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4405945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8820" y="4537309"/>
            <a:ext cx="9384760" cy="915873"/>
          </a:xfrm>
        </p:spPr>
        <p:txBody>
          <a:bodyPr anchor="b">
            <a:norm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SECTION DIVIDER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AA4CC-3D2B-49F9-B077-001CA4738B89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53F6-9CD2-44E4-BBC5-2899F0ED8F61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8819" y="6159402"/>
            <a:ext cx="2616158" cy="38420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23DB2-F162-4E92-B6E1-B5E87D5D8ACF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316CC9B7-E806-4C95-96A5-EEEEBB4E99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98820" y="5702936"/>
            <a:ext cx="9384760" cy="52693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95F7760-B839-4F89-B618-3371C8B08414}"/>
              </a:ext>
            </a:extLst>
          </p:cNvPr>
          <p:cNvCxnSpPr/>
          <p:nvPr userDrawn="1"/>
        </p:nvCxnSpPr>
        <p:spPr>
          <a:xfrm>
            <a:off x="1838883" y="5560637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20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7245BE-F984-498B-9CBB-C4DDD775060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0" y="2316701"/>
            <a:ext cx="9556063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SECTION</a:t>
            </a:r>
            <a:br>
              <a:rPr lang="en-US"/>
            </a:br>
            <a:r>
              <a:rPr lang="en-US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7520" y="4083026"/>
            <a:ext cx="9556064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19AD0-5F22-4AC8-A079-4E7FF62CE0BA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1285167" y="255684"/>
            <a:ext cx="72000" cy="341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666742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760C4-08C1-4929-A6AE-568F678838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9AE345-7CB6-4F86-99E6-C8B881714A2B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40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SECTION</a:t>
            </a:r>
            <a:br>
              <a:rPr lang="en-US"/>
            </a:br>
            <a:r>
              <a:rPr lang="en-US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FA05-2726-422B-A595-CD6EE4C03A22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9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/>
              <a:t>SECTION</a:t>
            </a:r>
            <a:br>
              <a:rPr lang="en-US"/>
            </a:br>
            <a:r>
              <a:rPr lang="en-US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C830-91D4-4D76-B486-41F29E6EE30C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2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7A75830-97F6-4D74-A47F-8CD50EFD37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TWO 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55260-6F71-4500-AA56-E197C8A5E92E}" type="datetime1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D988384-E3A4-482D-94EF-A8F8894AA50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590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A30FC14-A5B3-4B00-8DE8-B6E28CF32743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TWO 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015247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9DAC08-B52B-4DCC-9D22-E4E54E711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4744" y="3386142"/>
            <a:ext cx="5183188" cy="2015247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01007-55FE-4B9E-99B0-5FCA5C63BEEE}" type="datetime1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77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BBFDD45-3FE7-46CA-9142-8DBABF181C2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TWO 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1A2B-ADE3-40A2-A02A-09FC8B80F731}" type="datetime1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8" y="255684"/>
            <a:ext cx="72000" cy="15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791ED-1F60-48B9-B73C-7835714E670D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F968FAF7-548C-4383-BE8C-5A194EC21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EDEE03-9903-44CE-8EB8-22B19F5E8DD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E8DF3E-FD5B-4215-B847-DFFB761C21A4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2B73E5D-AD65-4FEE-89DE-2E2643A34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E10D0906-57D4-410E-823B-3BAD416949E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3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74AC-6E10-46E9-BC4A-4E3A595D534E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1597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68744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TWO 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3913D-DE21-4303-8F9D-A21ACDBC3B69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757A12BA-9C40-44B2-BB42-FE7A1F89A09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527519" y="3386142"/>
            <a:ext cx="4783074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16A390F6-1520-488F-97A9-78F0B211900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911271" y="3386142"/>
            <a:ext cx="4783075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0267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TWO 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E45D-B5D1-4EF4-9967-78E83BC898CC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80E9747C-D5E4-4606-9D3D-103BF578726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527519" y="3386142"/>
            <a:ext cx="4559068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45F91F2-CC9B-43AA-A5DF-A0BCEB342754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911271" y="3386142"/>
            <a:ext cx="4783069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1792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7FDF157-A493-4A5F-9B08-356A30F203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B17F-C031-4630-8FA3-EE6012C20DEF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4327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DB8CD8-F2C6-48F5-8A73-E5FB643BC475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6CC0F-AE50-44ED-8007-5467636E4C42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3872910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5C7F29-6151-4F91-80D1-C96C51C06795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10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0F2065-1E46-45F4-8B82-40AFF3B380E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BCE4A-56A6-49EC-A673-D7F2D2D770DB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6000" y="1659525"/>
            <a:ext cx="11700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58BD2B-1B9B-49E6-8C1A-77F7A60420D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17DA84B-7C7B-413F-9A4E-88B7975E1C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3C73EB-9DF5-425B-B9EA-BADEC34670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099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90DA0444-D1E1-48F5-9158-243679F7B6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7439"/>
            <a:ext cx="12192000" cy="4009222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PICTURE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2B0D-49A2-441C-B800-8DA3FF9758CE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39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an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7" y="4435638"/>
            <a:ext cx="8807116" cy="1571359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PICTURE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5FDB-2FE7-44AD-B9BD-8BEF95F41952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11598-88E6-4CCA-AFD4-E5D87D3AAF1D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689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9B2A5FC-034D-4F4C-833F-A3DDC66E3E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FB07-8F96-4A12-BC7E-21F8E0954886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740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48C424-A3E8-45D9-A344-780A64F65F99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0E14-8D81-41DD-8E4A-1160D6D337E4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01715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2931545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61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0540321-6794-45E5-A403-F840A499D67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226BC7-E49E-4871-8B90-93766E659C8E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7FD1F1BF-3901-435E-A225-44921D709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349A95-A047-4A05-83FB-F32C381814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5738-C96E-44D6-94FE-78EC73B11312}" type="datetime1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8" y="255842"/>
            <a:ext cx="7200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F95BF2-B52F-4059-BC20-4B61F5F92FC3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8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58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49257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798-9F8A-4555-A128-691FDFB38DA9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7942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1396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012447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CHART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398F-A7F5-4300-AD8D-F2211496F365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8" y="3386142"/>
            <a:ext cx="4759643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67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0CD2376-834B-4EE0-BA14-A9AEA213561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CHART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69A2-DE74-4722-929F-847049DD6A45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9" y="3386142"/>
            <a:ext cx="4540672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351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PICTURE</a:t>
            </a:r>
            <a:br>
              <a:rPr lang="en-US"/>
            </a:br>
            <a:r>
              <a:rPr lang="en-US"/>
              <a:t>WITH</a:t>
            </a:r>
            <a:br>
              <a:rPr lang="en-US"/>
            </a:br>
            <a:r>
              <a:rPr lang="en-US"/>
              <a:t>CAPTION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DD192-6800-47D0-90F1-7D91FE57976D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9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D1F5F9-2E42-493E-906D-AA9F7D5F0880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47703"/>
            <a:ext cx="6291150" cy="1328497"/>
          </a:xfrm>
        </p:spPr>
        <p:txBody>
          <a:bodyPr anchor="b">
            <a:no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PICTURE WITH</a:t>
            </a:r>
            <a:br>
              <a:rPr lang="en-US"/>
            </a:br>
            <a:r>
              <a:rPr lang="en-US"/>
              <a:t>CAPTION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950934"/>
            <a:ext cx="12192000" cy="2581498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2216910"/>
            <a:ext cx="6291150" cy="654726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C1E2-BCC4-44B2-A3D7-036C18CBFA1C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1723" cy="181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2102969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707FDA-D4BE-43FA-91CD-CBA55EB8CA17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53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1289E2-E0FB-4100-99AE-FC48AB519EE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PICTURE</a:t>
            </a:r>
            <a:br>
              <a:rPr lang="en-US"/>
            </a:br>
            <a:r>
              <a:rPr lang="en-US"/>
              <a:t>WITH</a:t>
            </a:r>
            <a:br>
              <a:rPr lang="en-US"/>
            </a:br>
            <a:r>
              <a:rPr lang="en-US"/>
              <a:t>CAPTION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255600"/>
            <a:ext cx="5231567" cy="6346800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9723-4BF4-48A4-B5CD-B482435A8942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F50E9D-E2D8-41FB-816D-829494C06AD8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C17ED7B-D5EA-4FB8-8E1B-F04BFE982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992C28-7C5F-479C-A649-564EFD0EEAB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1F0C21-A9B5-47E2-93F8-6226D37312FC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37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1" y="652069"/>
            <a:ext cx="3490800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/>
              <a:t>PICTURE</a:t>
            </a:r>
            <a:br>
              <a:rPr lang="en-US"/>
            </a:br>
            <a:r>
              <a:rPr lang="en-US"/>
              <a:t>WITH</a:t>
            </a:r>
            <a:br>
              <a:rPr lang="en-US"/>
            </a:br>
            <a:r>
              <a:rPr lang="en-US"/>
              <a:t>CAPTION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9351" y="3283710"/>
            <a:ext cx="3490800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AF4EC-7DDE-4C95-9956-59513BFBB065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1277838" y="837332"/>
            <a:ext cx="72843" cy="2042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65941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0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0892" y="5027253"/>
            <a:ext cx="5373461" cy="1132143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6A7686-9AC4-4F00-9096-A661393BEBDC}"/>
              </a:ext>
            </a:extLst>
          </p:cNvPr>
          <p:cNvCxnSpPr/>
          <p:nvPr userDrawn="1"/>
        </p:nvCxnSpPr>
        <p:spPr>
          <a:xfrm>
            <a:off x="1838883" y="607270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6" y="4626870"/>
            <a:ext cx="4626665" cy="1389106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PICTURE</a:t>
            </a:r>
            <a:br>
              <a:rPr lang="en-US" noProof="0"/>
            </a:br>
            <a:r>
              <a:rPr lang="en-US" noProof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C77-DBB5-4D0F-9120-27BDB5B99C32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88D115-EF5A-444B-AD3E-D2EE18401B4A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462494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7DDE-1A3D-4921-8DA7-F028633C78C6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7706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1237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04768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706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1237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04768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6601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427B840-CC27-4923-A00E-7899AF7A4460}"/>
              </a:ext>
            </a:extLst>
          </p:cNvPr>
          <p:cNvSpPr/>
          <p:nvPr userDrawn="1"/>
        </p:nvSpPr>
        <p:spPr>
          <a:xfrm>
            <a:off x="0" y="5764039"/>
            <a:ext cx="12192000" cy="109396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6B8C-51E0-4512-9EB9-DD1BB2387348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961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0994831-EE46-4DEA-9077-4FEBBCD60EB3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065FF-3A74-4B0F-9624-362545A943D5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244444"/>
            <a:ext cx="72000" cy="907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EC8F712-6C02-43F3-8A0A-5DCA975E7C3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B62D71-4318-4C96-828A-D19FFBFA7BDA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12E8DD1E-B3CA-4756-A792-B476AFA9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03F760-AD2F-4611-99B6-58C4666AEBA1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</a:t>
            </a:r>
            <a:br>
              <a:rPr lang="en-US" noProof="0"/>
            </a:br>
            <a:r>
              <a:rPr lang="en-US" noProof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C6A1-E569-4FC9-9D93-90A846C9C5BB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3298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25174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OVERVIEW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B35B-55DE-4D82-AAED-127142AD1F9F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AC031692-3E92-4C7E-A067-5F49BD126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4400" y="838800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45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4724400" y="0"/>
            <a:ext cx="74676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OVERVIEW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1BB-2CCE-42E8-8A4D-47586555D345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062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5FB182-4CCC-45D7-A2A4-A593CA00EB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E2AFE-9147-47F3-ADFE-AD251E989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4400" y="1144587"/>
            <a:ext cx="9395400" cy="1483413"/>
          </a:xfrm>
        </p:spPr>
        <p:txBody>
          <a:bodyPr>
            <a:noAutofit/>
          </a:bodyPr>
          <a:lstStyle>
            <a:lvl1pPr>
              <a:defRPr sz="5500"/>
            </a:lvl1pPr>
          </a:lstStyle>
          <a:p>
            <a:r>
              <a:rPr lang="en-US"/>
              <a:t>THANK</a:t>
            </a:r>
            <a:br>
              <a:rPr lang="en-US"/>
            </a:br>
            <a:r>
              <a:rPr lang="en-US"/>
              <a:t>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46BDE-7853-435A-80A6-D25940D1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F1A0-84E6-4AA0-9183-7CA10A278BD9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83E82-A916-403C-8BE8-252132A9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F2326-238E-4FE6-8842-680DE4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D0891-2A9E-4F35-82BE-7966AECBB0F1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52F6420-3AFC-4D7F-A45D-56EA5EFC0D1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12758" y="3038688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C78E93-F6DF-44C7-A9BB-D035C397BFD5}"/>
              </a:ext>
            </a:extLst>
          </p:cNvPr>
          <p:cNvCxnSpPr/>
          <p:nvPr userDrawn="1"/>
        </p:nvCxnSpPr>
        <p:spPr>
          <a:xfrm>
            <a:off x="1957137" y="288364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7BFFD5-4519-4811-BDD2-3B0318780ACC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4E36001-6B54-4F6D-9532-965904F3C3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537758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5858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-1" y="0"/>
            <a:ext cx="12191989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THANK</a:t>
            </a:r>
            <a:br>
              <a:rPr lang="en-US"/>
            </a:br>
            <a:r>
              <a:rPr lang="en-US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F772-C659-4F6E-A95D-21349475745A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5349505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33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6307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389B-1365-4D57-8640-FE32C76A82BF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08027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83635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D61DF5-2BE6-40B6-97DF-A161EF9520AA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THANK</a:t>
            </a:r>
            <a:br>
              <a:rPr lang="en-US"/>
            </a:br>
            <a:r>
              <a:rPr lang="en-US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Lorem Ipsum</a:t>
            </a:r>
            <a:br>
              <a:rPr lang="en-US"/>
            </a:br>
            <a:r>
              <a:rPr lang="en-US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B306-77B6-40D8-8A71-1A24515FE48B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1393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02733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64500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4328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3CFD-4D7A-41AC-A46D-B09F422513E8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75710E-5533-4BB2-A66B-352BB2B1F9CB}"/>
              </a:ext>
            </a:extLst>
          </p:cNvPr>
          <p:cNvCxnSpPr/>
          <p:nvPr userDrawn="1"/>
        </p:nvCxnSpPr>
        <p:spPr>
          <a:xfrm>
            <a:off x="1957137" y="5823067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8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-1"/>
            <a:ext cx="12192000" cy="446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85756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50473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FBC92-456B-42A9-BBF5-ADCA2050DDCF}" type="datetime1">
              <a:rPr lang="en-US" noProof="0" smtClean="0"/>
              <a:t>2/19/2021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82423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98615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775165"/>
            <a:ext cx="9971158" cy="2427923"/>
          </a:xfrm>
        </p:spPr>
        <p:txBody>
          <a:bodyPr>
            <a:normAutofit/>
          </a:bodyPr>
          <a:lstStyle>
            <a:lvl1pPr marL="0" indent="0"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99D1-A115-46CA-B10A-279193A83BBC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81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133484"/>
            <a:ext cx="10515600" cy="24279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1783-EEF8-44D1-A300-8D20A32BB2D3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33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CF94AF4-4F78-4DA5-8571-FD66FFA6313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1" y="546844"/>
            <a:ext cx="899773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520" y="3581731"/>
            <a:ext cx="8997737" cy="2230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37E-76B3-4A0D-BCD1-C5A52A858D66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400" y="6159402"/>
            <a:ext cx="2788169" cy="365125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8" y="244717"/>
            <a:ext cx="72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2" y="161638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20" y="1757035"/>
            <a:ext cx="8997737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0938200" y="1341281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1016" y="1377655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0265F1-E793-484F-ADC9-31450ADF8B0E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CONTENT</a:t>
            </a:r>
            <a:br>
              <a:rPr lang="en-US"/>
            </a:br>
            <a:r>
              <a:rPr lang="en-US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1409" y="2588054"/>
            <a:ext cx="5228216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234-967A-4CF5-82BF-1AF9EBDCBA35}" type="datetime1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E1EAD-812A-4236-9F79-679D72C2B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4873" y="6187538"/>
            <a:ext cx="3256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A38A25-0817-41BC-96A5-5012FE15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28A22-3D06-43EE-BD32-97F90FEA1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AC635-0473-40DB-A82D-46D5F635B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fld id="{7E5F88F2-B164-4B6F-A4D1-FF377EA65B7F}" type="datetime1">
              <a:rPr lang="en-US" smtClean="0"/>
              <a:t>2/19/2021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12B9-96FA-4883-88FA-2071321A4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751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97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51" r:id="rId11"/>
    <p:sldLayoutId id="2147483670" r:id="rId12"/>
    <p:sldLayoutId id="2147483667" r:id="rId13"/>
    <p:sldLayoutId id="2147483668" r:id="rId14"/>
    <p:sldLayoutId id="2147483671" r:id="rId15"/>
    <p:sldLayoutId id="2147483669" r:id="rId16"/>
    <p:sldLayoutId id="2147483653" r:id="rId17"/>
    <p:sldLayoutId id="2147483672" r:id="rId18"/>
    <p:sldLayoutId id="2147483673" r:id="rId19"/>
    <p:sldLayoutId id="2147483674" r:id="rId20"/>
    <p:sldLayoutId id="2147483676" r:id="rId21"/>
    <p:sldLayoutId id="2147483652" r:id="rId22"/>
    <p:sldLayoutId id="2147483677" r:id="rId23"/>
    <p:sldLayoutId id="2147483678" r:id="rId24"/>
    <p:sldLayoutId id="2147483679" r:id="rId25"/>
    <p:sldLayoutId id="2147483681" r:id="rId26"/>
    <p:sldLayoutId id="2147483654" r:id="rId27"/>
    <p:sldLayoutId id="2147483682" r:id="rId28"/>
    <p:sldLayoutId id="2147483683" r:id="rId29"/>
    <p:sldLayoutId id="2147483684" r:id="rId30"/>
    <p:sldLayoutId id="2147483685" r:id="rId31"/>
    <p:sldLayoutId id="2147483657" r:id="rId32"/>
    <p:sldLayoutId id="2147483686" r:id="rId33"/>
    <p:sldLayoutId id="2147483687" r:id="rId34"/>
    <p:sldLayoutId id="2147483688" r:id="rId35"/>
    <p:sldLayoutId id="2147483689" r:id="rId36"/>
    <p:sldLayoutId id="2147483656" r:id="rId37"/>
    <p:sldLayoutId id="2147483690" r:id="rId38"/>
    <p:sldLayoutId id="2147483691" r:id="rId39"/>
    <p:sldLayoutId id="2147483692" r:id="rId40"/>
    <p:sldLayoutId id="2147483697" r:id="rId41"/>
    <p:sldLayoutId id="2147483658" r:id="rId42"/>
    <p:sldLayoutId id="2147483693" r:id="rId43"/>
    <p:sldLayoutId id="2147483694" r:id="rId44"/>
    <p:sldLayoutId id="2147483695" r:id="rId45"/>
    <p:sldLayoutId id="2147483696" r:id="rId4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https://www.youtube.com/embed/J0brxU8tg2I?feature=oembed" TargetMode="External"/><Relationship Id="rId1" Type="http://schemas.openxmlformats.org/officeDocument/2006/relationships/tags" Target="../tags/tag1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4.xml"/><Relationship Id="rId1" Type="http://schemas.openxmlformats.org/officeDocument/2006/relationships/video" Target="https://www.youtube.com/embed/fGoWLWS4-kU?feature=oembed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22.xml"/><Relationship Id="rId1" Type="http://schemas.openxmlformats.org/officeDocument/2006/relationships/video" Target="https://www.youtube.com/embed/6AXUUB7P4lE?feature=oembed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https://www.youtube.com/embed/XpXpHjT2ACo?feature=oembed" TargetMode="External"/><Relationship Id="rId1" Type="http://schemas.openxmlformats.org/officeDocument/2006/relationships/tags" Target="../tags/tag2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ired.it/play/televisione/2016/01/14/friends-febbraio-reunion/" TargetMode="External"/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26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8.png"/><Relationship Id="rId5" Type="http://schemas.openxmlformats.org/officeDocument/2006/relationships/hyperlink" Target="https://www.maxpixel.net/Friendship-Life-Freedom-Hands-Love-Union-2156174" TargetMode="Externa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Relationships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pic>
        <p:nvPicPr>
          <p:cNvPr id="9" name="Picture Placeholder 8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5D25287-1FE0-4A0C-BF32-72341E64C5E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25295" b="25295"/>
          <a:stretch>
            <a:fillRect/>
          </a:stretch>
        </p:blipFill>
        <p:spPr/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6A9F637-B461-4C08-9EF1-C5A50354C9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30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187"/>
    </mc:Choice>
    <mc:Fallback>
      <p:transition spd="slow" advTm="10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8F1D6-780B-490F-8D9B-4F808110E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F7997A-F939-45CD-9E42-1BD84604E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10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4F3DB4-06CD-4C94-828A-09CAE17080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Online Media 12" title="4 Differences Between Good Friends and Toxic Friends">
            <a:hlinkClick r:id="" action="ppaction://media"/>
            <a:extLst>
              <a:ext uri="{FF2B5EF4-FFF2-40B4-BE49-F238E27FC236}">
                <a16:creationId xmlns:a16="http://schemas.microsoft.com/office/drawing/2014/main" id="{02B6501B-D868-4D55-8A6A-5D1487B59845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2267736" y="1266031"/>
            <a:ext cx="8127157" cy="45918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67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8"/>
    </mc:Choice>
    <mc:Fallback>
      <p:transition spd="slow" advTm="4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2501" objId="13"/>
        <p14:pauseEvt time="3955" objId="1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D6244D-204F-43DD-B7CA-2A33BD6A85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75" r="-1" b="53"/>
          <a:stretch/>
        </p:blipFill>
        <p:spPr>
          <a:xfrm>
            <a:off x="20" y="0"/>
            <a:ext cx="12344380" cy="68580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E8062-5491-4788-A35F-8BEF6FC4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87673" y="6356350"/>
            <a:ext cx="361586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  <a:defRPr/>
            </a:pPr>
            <a:r>
              <a:rPr lang="en-US" i="0" kern="120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8701-5FB3-46AF-AA79-5DFBF044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95CBEC59-7FF9-4688-98DF-89832A0C9025}" type="slidenum">
              <a:rPr lang="en-US" i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11</a:t>
            </a:fld>
            <a:endParaRPr lang="en-US" i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286BABC-C8D5-4F60-B9EF-94E76F511D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2B16B635-7951-4EAD-B981-3592E1E8E5A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2825" y="53901"/>
            <a:ext cx="1019175" cy="76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486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022"/>
    </mc:Choice>
    <mc:Fallback>
      <p:transition spd="slow" advTm="42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F64E45-4203-4CB1-9449-3FC03F094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Romantic or Not Romantic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5C70B29-D24E-4493-8B30-CB78E5D297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63606557-4E00-41C1-A12F-72965B139F8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14871" y="2402681"/>
            <a:ext cx="5529430" cy="4026693"/>
          </a:xfrm>
        </p:spPr>
        <p:txBody>
          <a:bodyPr>
            <a:noAutofit/>
          </a:bodyPr>
          <a:lstStyle/>
          <a:p>
            <a:r>
              <a:rPr lang="en-US" sz="1800"/>
              <a:t>Types of romantic relationship</a:t>
            </a:r>
          </a:p>
          <a:p>
            <a:pPr lvl="1"/>
            <a:r>
              <a:rPr lang="en-US" sz="1800"/>
              <a:t>• Boyfriend or Girlfriend</a:t>
            </a:r>
          </a:p>
          <a:p>
            <a:pPr lvl="1"/>
            <a:r>
              <a:rPr lang="en-US" sz="1800"/>
              <a:t>•    Husband or Wife</a:t>
            </a:r>
          </a:p>
          <a:p>
            <a:r>
              <a:rPr lang="en-US" sz="1800"/>
              <a:t>In romantic relationships you:</a:t>
            </a:r>
          </a:p>
          <a:p>
            <a:pPr lvl="1"/>
            <a:r>
              <a:rPr lang="en-US" sz="1800"/>
              <a:t>Go on dates together</a:t>
            </a:r>
          </a:p>
          <a:p>
            <a:pPr lvl="1"/>
            <a:r>
              <a:rPr lang="en-US" sz="1800"/>
              <a:t>• Do not go out with other people</a:t>
            </a:r>
          </a:p>
          <a:p>
            <a:pPr lvl="1"/>
            <a:r>
              <a:rPr lang="en-US" sz="1800"/>
              <a:t>• Are committed to each other</a:t>
            </a:r>
          </a:p>
          <a:p>
            <a:pPr lvl="1"/>
            <a:r>
              <a:rPr lang="en-US" sz="1800"/>
              <a:t>• Learn A LOT about each other</a:t>
            </a:r>
          </a:p>
          <a:p>
            <a:pPr lvl="1"/>
            <a:r>
              <a:rPr lang="en-US" sz="1800"/>
              <a:t>• Might hold hands or kiss</a:t>
            </a:r>
          </a:p>
          <a:p>
            <a:pPr lvl="1"/>
            <a:r>
              <a:rPr lang="en-US" sz="1800"/>
              <a:t>• Might have sex</a:t>
            </a:r>
          </a:p>
          <a:p>
            <a:r>
              <a:rPr lang="en-US" sz="1800"/>
              <a:t>Healthy romantic relationships start as healthy friendships.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60E5CC-0E82-4FE2-A61E-C65757531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4475" y="1743074"/>
            <a:ext cx="3257550" cy="4886325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3DACCA9-5F64-48CF-91D1-E4D320AFF7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3750" y="5929312"/>
            <a:ext cx="1238249" cy="92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15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68"/>
    </mc:Choice>
    <mc:Fallback>
      <p:transition spd="slow" advTm="269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D8C71-54FB-46E2-8052-41F03BBCD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 A Healthy Dating Relationship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992532FA-FF7D-4A3E-AD9C-6B89FB4B27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78845" y="1909606"/>
            <a:ext cx="3924396" cy="3924396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AE553-D230-4DBE-86B9-61E7C464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6671C0-9D9F-415B-ADB0-0DCEDE293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13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7E67C54-7031-472B-9DFF-2A56D881DC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684DC71-D9ED-4B99-9FBF-EE082FD0CC9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612056" y="2049758"/>
            <a:ext cx="5157787" cy="3354283"/>
          </a:xfrm>
        </p:spPr>
        <p:txBody>
          <a:bodyPr>
            <a:normAutofit lnSpcReduction="10000"/>
          </a:bodyPr>
          <a:lstStyle/>
          <a:p>
            <a:r>
              <a:rPr lang="en-US" sz="2400"/>
              <a:t>You are both free to be in the relationship</a:t>
            </a:r>
          </a:p>
          <a:p>
            <a:r>
              <a:rPr lang="en-US" sz="2400"/>
              <a:t>Not married to someone else</a:t>
            </a:r>
          </a:p>
          <a:p>
            <a:r>
              <a:rPr lang="en-US" sz="2400"/>
              <a:t> Not in another romantic relationship</a:t>
            </a:r>
          </a:p>
          <a:p>
            <a:r>
              <a:rPr lang="en-US" sz="2400"/>
              <a:t> </a:t>
            </a:r>
            <a:r>
              <a:rPr lang="en-US" sz="2400" b="1"/>
              <a:t>Close to your age</a:t>
            </a:r>
          </a:p>
          <a:p>
            <a:r>
              <a:rPr lang="en-US" sz="2400"/>
              <a:t> Not your caregiver</a:t>
            </a:r>
          </a:p>
          <a:p>
            <a:r>
              <a:rPr lang="en-US" sz="2400"/>
              <a:t> </a:t>
            </a:r>
            <a:r>
              <a:rPr lang="en-US" sz="2400" b="1"/>
              <a:t>Not your support staff</a:t>
            </a:r>
          </a:p>
          <a:p>
            <a:r>
              <a:rPr lang="en-US" sz="2400"/>
              <a:t>AND WANTS to be your BF/GF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8D14104-1D19-4466-9102-D7AA0574E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1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37"/>
    </mc:Choice>
    <mc:Fallback>
      <p:transition spd="slow" advTm="184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BB0289D-648E-4BFE-A0C2-C5E5E70A3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00" y="709173"/>
            <a:ext cx="10464182" cy="914105"/>
          </a:xfrm>
        </p:spPr>
        <p:txBody>
          <a:bodyPr>
            <a:normAutofit fontScale="90000"/>
          </a:bodyPr>
          <a:lstStyle/>
          <a:p>
            <a:r>
              <a:rPr lang="en-US"/>
              <a:t>Are You Ready For A Sexual Relationship 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7B926C-9335-407B-A24D-EDA212E9F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CBA96-093B-4B13-B32E-0CD35EABE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14</a:t>
            </a:fld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28C7E4F-4BDC-4FCB-80BC-4408B917D61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7FC8D32B-D0E1-4299-B49B-9D65861F059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5534025" y="1838325"/>
            <a:ext cx="5858957" cy="4349213"/>
          </a:xfrm>
        </p:spPr>
        <p:txBody>
          <a:bodyPr>
            <a:noAutofit/>
          </a:bodyPr>
          <a:lstStyle/>
          <a:p>
            <a:r>
              <a:rPr lang="en-US" sz="1800"/>
              <a:t>Before having a sexual relationship it is very important</a:t>
            </a:r>
          </a:p>
          <a:p>
            <a:pPr marL="0" indent="0">
              <a:buNone/>
            </a:pPr>
            <a:r>
              <a:rPr lang="en-US" sz="1800"/>
              <a:t>to ask yourself:</a:t>
            </a:r>
          </a:p>
          <a:p>
            <a:r>
              <a:rPr lang="en-US" sz="1800"/>
              <a:t>What are my values about sex?</a:t>
            </a:r>
          </a:p>
          <a:p>
            <a:r>
              <a:rPr lang="en-US" sz="1800"/>
              <a:t> What are my family values about sex?</a:t>
            </a:r>
          </a:p>
          <a:p>
            <a:r>
              <a:rPr lang="en-US" sz="1800"/>
              <a:t> What does my religion say about sex?</a:t>
            </a:r>
          </a:p>
          <a:p>
            <a:r>
              <a:rPr lang="en-US" sz="1800"/>
              <a:t> What does sex mean to me?</a:t>
            </a:r>
          </a:p>
          <a:p>
            <a:r>
              <a:rPr lang="en-US" sz="1800"/>
              <a:t>Why am I thinking about it right now?</a:t>
            </a:r>
          </a:p>
          <a:p>
            <a:r>
              <a:rPr lang="en-US" sz="1800"/>
              <a:t>Is someone pressuring me to do this now?</a:t>
            </a:r>
          </a:p>
          <a:p>
            <a:r>
              <a:rPr lang="en-US" sz="1800"/>
              <a:t>What are some of the things that can happen: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1600"/>
              <a:t> Pregnancy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1600"/>
              <a:t>Sexually transmitted diseases</a:t>
            </a:r>
          </a:p>
          <a:p>
            <a:r>
              <a:rPr lang="en-US" sz="1800"/>
              <a:t>Talk to someone you can trust about this important choice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BECEAE-2871-4DDC-8F39-41B2E67D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725" y="2137448"/>
            <a:ext cx="3962400" cy="396240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018D3FD-363D-4EA1-BD9C-D4CC52277B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84864" y="486028"/>
            <a:ext cx="1359460" cy="101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7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30"/>
    </mc:Choice>
    <mc:Fallback>
      <p:transition spd="slow" advTm="483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3BF79-5F39-4D3E-B32B-6F6E16201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0C8352-68A2-4E1D-A89E-63C5C49BE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15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4105A8A-6569-467D-8852-D5D6725532C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043AD4-131C-4B34-BD43-56B8778166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426" y="635826"/>
            <a:ext cx="5734274" cy="5734274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0E40C04B-5A42-4D3B-B4E2-96FD204E10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90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02"/>
    </mc:Choice>
    <mc:Fallback>
      <p:transition spd="slow" advTm="213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EE96FC-6FCC-4CAB-88D7-324E0B424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41123B-508C-4E11-A329-2126B7456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16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214295-E81B-497B-83E5-F3FADF7BAB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Online Media 6" title="Tea Consent (Clean)">
            <a:hlinkClick r:id="" action="ppaction://media"/>
            <a:extLst>
              <a:ext uri="{FF2B5EF4-FFF2-40B4-BE49-F238E27FC236}">
                <a16:creationId xmlns:a16="http://schemas.microsoft.com/office/drawing/2014/main" id="{0CBE71F9-10A1-4D47-A2BB-F1EC8EE4D2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49475" y="1092478"/>
            <a:ext cx="8270875" cy="467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0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7F3F8E5-0B22-4229-8E41-B7C5A7954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94" y="233489"/>
            <a:ext cx="4143555" cy="1536580"/>
          </a:xfrm>
        </p:spPr>
        <p:txBody>
          <a:bodyPr/>
          <a:lstStyle/>
          <a:p>
            <a:r>
              <a:rPr lang="en-US"/>
              <a:t>What Would YOU do?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4D7FDE2-7B8B-495C-8007-6A5D3E2B6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/>
              <a:t>Case 2:</a:t>
            </a:r>
          </a:p>
          <a:p>
            <a:r>
              <a:rPr lang="en-US" sz="2800"/>
              <a:t>Steve and Carol have been dating for a long time.   One night, Carol’s friends invite her out for a girls night.   Steve says he doesn’t want her going because he’s afraid she will meet another guy.     What should Carol do?  What would YOU do?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91D8E3-4DC4-433D-B26D-758E014E6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74E86-0345-4569-ADF9-841E8267B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17</a:t>
            </a:fld>
            <a:endParaRPr lang="en-US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736F9F25-FB53-426C-81B4-8B31FF8319F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317969" y="2603524"/>
            <a:ext cx="4143555" cy="2907739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Case 1:</a:t>
            </a:r>
          </a:p>
          <a:p>
            <a:r>
              <a:rPr lang="en-US"/>
              <a:t>Bobby has a crush on Caroline.  She’s smart, funny, pretty and they have a lot in common.   Bobby wants to ask her out on a date. Caroline happens to be Bobby’s support staff. What should Bobby do?  What would YOU do?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EBBF86-7BAF-4AFE-B21A-0B23975042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88B9F460-CA58-410C-89CC-B2D2692E3A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5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713"/>
    </mc:Choice>
    <mc:Fallback>
      <p:transition spd="slow" advTm="347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54818-887D-4820-981A-F25CD74BB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2917E-9A8C-4282-A132-E90B19F6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18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481559-CC7E-4359-BFB7-34E39EA540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Online Media 12" title="12 Signs You're in an Unhealthy Relationship">
            <a:hlinkClick r:id="" action="ppaction://media"/>
            <a:extLst>
              <a:ext uri="{FF2B5EF4-FFF2-40B4-BE49-F238E27FC236}">
                <a16:creationId xmlns:a16="http://schemas.microsoft.com/office/drawing/2014/main" id="{D4D31A93-27FA-41C0-9F82-3608B47A0B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1287" y="837333"/>
            <a:ext cx="8190064" cy="46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45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0C47D-95A1-401C-B3CD-0A7BFFBB6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C3E6D9-18E7-4176-8CD3-2A5A559DD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8F2406-CBB1-467C-B8F8-535269E4BEA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30F5AF-F6F0-4756-BEDD-65C71950A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5575" y="0"/>
            <a:ext cx="6877050" cy="6858000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9421EF7B-D521-42F6-82CA-6CF3471A0A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41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509"/>
    </mc:Choice>
    <mc:Fallback>
      <p:transition spd="slow" advTm="67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EB4EE97-B4AD-4F89-A21B-BF5DB9118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Relationships Are An Important Part Of Life</a:t>
            </a:r>
          </a:p>
        </p:txBody>
      </p:sp>
      <p:pic>
        <p:nvPicPr>
          <p:cNvPr id="14" name="Content Placeholder 13" descr="Four female friends smiling with confetti">
            <a:extLst>
              <a:ext uri="{FF2B5EF4-FFF2-40B4-BE49-F238E27FC236}">
                <a16:creationId xmlns:a16="http://schemas.microsoft.com/office/drawing/2014/main" id="{DAEDBE00-7D06-4086-AB0F-EDA8D76441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47600" y="1971675"/>
            <a:ext cx="4830354" cy="3219450"/>
          </a:xfr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B3CA04B-BF32-4E03-997A-075C345F06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0144" y="2162896"/>
            <a:ext cx="5157788" cy="3238493"/>
          </a:xfrm>
        </p:spPr>
        <p:txBody>
          <a:bodyPr>
            <a:normAutofit/>
          </a:bodyPr>
          <a:lstStyle/>
          <a:p>
            <a:r>
              <a:rPr lang="en-US" sz="2400"/>
              <a:t>Good relationships are like good food.</a:t>
            </a:r>
          </a:p>
          <a:p>
            <a:endParaRPr lang="en-US" sz="2400"/>
          </a:p>
          <a:p>
            <a:r>
              <a:rPr lang="en-US" sz="2400"/>
              <a:t>They make you healthier! </a:t>
            </a:r>
          </a:p>
          <a:p>
            <a:r>
              <a:rPr lang="en-US" sz="2400"/>
              <a:t>They make you stronger! </a:t>
            </a:r>
          </a:p>
          <a:p>
            <a:r>
              <a:rPr lang="en-US" sz="2400"/>
              <a:t>They make your life better! </a:t>
            </a:r>
          </a:p>
          <a:p>
            <a:endParaRPr lang="en-US" sz="18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B0548A-62BA-4444-8090-18E1577BB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5F651-24E2-42E5-8726-89740DE3F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082E19E-A2AE-4340-B27B-7CD2BEF5C6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2C15AC82-E6E2-4AC2-AA5E-14310061FA1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4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89"/>
    </mc:Choice>
    <mc:Fallback>
      <p:transition spd="slow" advTm="12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462DE0-C706-44A6-83FC-8C222710E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24FC7-04F2-40B1-B2E8-9A6E9F766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20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154ECB-DA26-4C82-AAA7-A74789D25E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Online Media 6" title="How to Break Up">
            <a:hlinkClick r:id="" action="ppaction://media"/>
            <a:extLst>
              <a:ext uri="{FF2B5EF4-FFF2-40B4-BE49-F238E27FC236}">
                <a16:creationId xmlns:a16="http://schemas.microsoft.com/office/drawing/2014/main" id="{8BC65C8F-3B8A-43E9-B772-C53E43A675F5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4"/>
          <a:stretch>
            <a:fillRect/>
          </a:stretch>
        </p:blipFill>
        <p:spPr>
          <a:xfrm>
            <a:off x="1769065" y="729908"/>
            <a:ext cx="8452286" cy="47755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1042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60"/>
    </mc:Choice>
    <mc:Fallback>
      <p:transition spd="slow" advTm="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083" objId="7"/>
        <p14:pauseEvt time="2965" objId="7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0BD494-332A-42AE-8FA2-6D41EB68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550714-7E62-4CF8-B365-F965C0380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1C626-883C-4C01-894B-DA6F5A5A53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09DAB58-7025-4633-82C7-880446E9D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692" y="194930"/>
            <a:ext cx="9310616" cy="6357733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0C153AF0-5121-41FE-9C93-5F0DDFA6059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7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446"/>
    </mc:Choice>
    <mc:Fallback>
      <p:transition spd="slow" advTm="38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CD96C-ADDF-4D9F-B790-CF6E3E55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Relationships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9BBFAA-ECE3-46DC-A227-38CCA1EED110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455438" y="3094337"/>
            <a:ext cx="3256674" cy="499493"/>
          </a:xfrm>
        </p:spPr>
        <p:txBody>
          <a:bodyPr/>
          <a:lstStyle/>
          <a:p>
            <a:pPr algn="ctr"/>
            <a:r>
              <a:rPr lang="en-US"/>
              <a:t>Family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0104A1-25DB-4A49-B257-40CF6B30A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40D52-4191-48B5-89BF-0F57F61C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5BD9075D-1F42-4726-8EC6-EE8B416392B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AC0E371-764C-41CA-9680-267350C7EE1C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en-US"/>
              <a:t>Significant Others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95712C8D-157C-4EF1-B565-889F5684F1BA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7558850" y="3015914"/>
            <a:ext cx="3256674" cy="499493"/>
          </a:xfrm>
        </p:spPr>
        <p:txBody>
          <a:bodyPr>
            <a:normAutofit fontScale="70000" lnSpcReduction="20000"/>
          </a:bodyPr>
          <a:lstStyle/>
          <a:p>
            <a:r>
              <a:rPr lang="en-US"/>
              <a:t>Professional:  staff,  Bosses, coworkers,  therapists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188B3941-E817-44DE-8D5A-DCA0DAB61823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80551" y="5057763"/>
            <a:ext cx="3257140" cy="533926"/>
          </a:xfrm>
        </p:spPr>
        <p:txBody>
          <a:bodyPr/>
          <a:lstStyle/>
          <a:p>
            <a:pPr algn="ctr"/>
            <a:r>
              <a:rPr lang="en-US"/>
              <a:t>Friends</a:t>
            </a:r>
          </a:p>
        </p:txBody>
      </p:sp>
      <p:pic>
        <p:nvPicPr>
          <p:cNvPr id="51" name="Picture Placeholder 50">
            <a:extLst>
              <a:ext uri="{FF2B5EF4-FFF2-40B4-BE49-F238E27FC236}">
                <a16:creationId xmlns:a16="http://schemas.microsoft.com/office/drawing/2014/main" id="{FFC09231-9C4D-4246-A535-C3690719498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4"/>
          <a:srcRect/>
          <a:stretch/>
        </p:blipFill>
        <p:spPr>
          <a:xfrm>
            <a:off x="928800" y="1382409"/>
            <a:ext cx="2629010" cy="1752673"/>
          </a:xfrm>
        </p:spPr>
      </p:pic>
      <p:pic>
        <p:nvPicPr>
          <p:cNvPr id="71" name="Picture Placeholder 70">
            <a:extLst>
              <a:ext uri="{FF2B5EF4-FFF2-40B4-BE49-F238E27FC236}">
                <a16:creationId xmlns:a16="http://schemas.microsoft.com/office/drawing/2014/main" id="{76E10F36-72C7-48D2-92C9-EB0F25D8477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/>
          <a:srcRect/>
          <a:stretch/>
        </p:blipFill>
        <p:spPr>
          <a:xfrm>
            <a:off x="4328734" y="1100050"/>
            <a:ext cx="2880840" cy="1440420"/>
          </a:xfrm>
        </p:spPr>
      </p:pic>
      <p:pic>
        <p:nvPicPr>
          <p:cNvPr id="73" name="Picture Placeholder 72">
            <a:extLst>
              <a:ext uri="{FF2B5EF4-FFF2-40B4-BE49-F238E27FC236}">
                <a16:creationId xmlns:a16="http://schemas.microsoft.com/office/drawing/2014/main" id="{840D31A1-AED1-47FF-A23F-DF37F6745DEF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/>
          <a:srcRect/>
          <a:stretch/>
        </p:blipFill>
        <p:spPr>
          <a:xfrm>
            <a:off x="7667117" y="998748"/>
            <a:ext cx="2642032" cy="1883882"/>
          </a:xfrm>
        </p:spPr>
      </p:pic>
      <p:pic>
        <p:nvPicPr>
          <p:cNvPr id="77" name="Picture Placeholder 76">
            <a:extLst>
              <a:ext uri="{FF2B5EF4-FFF2-40B4-BE49-F238E27FC236}">
                <a16:creationId xmlns:a16="http://schemas.microsoft.com/office/drawing/2014/main" id="{97C0FBD8-CC2C-4B3C-BEA4-C0AF2C3DED1B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7">
            <a:extLs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/>
        </p:blipFill>
        <p:spPr>
          <a:xfrm>
            <a:off x="4622337" y="3411843"/>
            <a:ext cx="2781840" cy="1645920"/>
          </a:xfr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C3103EC-B3F0-4BB5-8906-A3ECDFCD76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0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137"/>
    </mc:Choice>
    <mc:Fallback>
      <p:transition spd="slow" advTm="23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8325B8E5-C989-4FFE-BBF3-A97590F9A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Friend or Acquaintance? 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EE3EA316-67F6-409E-A7B0-D9C28598C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Friend</a:t>
            </a:r>
          </a:p>
        </p:txBody>
      </p:sp>
      <p:sp>
        <p:nvSpPr>
          <p:cNvPr id="26" name="Content Placeholder 25">
            <a:extLst>
              <a:ext uri="{FF2B5EF4-FFF2-40B4-BE49-F238E27FC236}">
                <a16:creationId xmlns:a16="http://schemas.microsoft.com/office/drawing/2014/main" id="{F062F3CD-8239-4C35-BBFB-B2498F4FD5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2300" y="3248119"/>
            <a:ext cx="5157787" cy="2773258"/>
          </a:xfrm>
        </p:spPr>
        <p:txBody>
          <a:bodyPr/>
          <a:lstStyle/>
          <a:p>
            <a:pPr marL="0" indent="0">
              <a:buNone/>
            </a:pPr>
            <a:r>
              <a:rPr lang="en-US" sz="2000"/>
              <a:t>Is with you because:</a:t>
            </a:r>
          </a:p>
          <a:p>
            <a:r>
              <a:rPr lang="en-US" sz="2000"/>
              <a:t>You like each other</a:t>
            </a:r>
          </a:p>
          <a:p>
            <a:r>
              <a:rPr lang="en-US" sz="2000"/>
              <a:t>You do fun things together</a:t>
            </a:r>
          </a:p>
          <a:p>
            <a:r>
              <a:rPr lang="en-US" sz="2000"/>
              <a:t>You enjoy spending time together</a:t>
            </a:r>
          </a:p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640C177-8159-4472-A936-1C27B24DC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600"/>
              <a:t>Acquaintance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F3804E-2784-4453-AEAC-513BC44C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8C9076-047E-48CC-AD75-12E1DCA6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4</a:t>
            </a:fld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EAE7A75-880F-41D5-AD28-BC7A17910A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2C6A2A85-A219-4F2B-9A4C-9BF6A5F017A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>
            <a:normAutofit/>
          </a:bodyPr>
          <a:lstStyle/>
          <a:p>
            <a:r>
              <a:rPr lang="en-US" sz="2000"/>
              <a:t> Is someone you don’t know much about</a:t>
            </a:r>
          </a:p>
          <a:p>
            <a:pPr marL="0" indent="0">
              <a:buNone/>
            </a:pPr>
            <a:r>
              <a:rPr lang="en-US" sz="2000"/>
              <a:t>OR</a:t>
            </a:r>
          </a:p>
          <a:p>
            <a:r>
              <a:rPr lang="en-US" sz="2000"/>
              <a:t>Is with you to do a job: 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000"/>
              <a:t>Bus driver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000"/>
              <a:t>Doctor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000"/>
              <a:t>Support staff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000"/>
              <a:t>Job coach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B6929D3-CCDA-481D-A612-6060285F5F57}"/>
              </a:ext>
            </a:extLst>
          </p:cNvPr>
          <p:cNvSpPr txBox="1"/>
          <p:nvPr/>
        </p:nvSpPr>
        <p:spPr>
          <a:xfrm>
            <a:off x="362926" y="1825537"/>
            <a:ext cx="9100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A Friend shares your hobbies and activities with you An Acquaintance is just someone you know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4AA9BD8-4F39-4173-A46A-115A91553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2115" y="4477110"/>
            <a:ext cx="2725875" cy="181394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846C4E2-6379-4FFF-B0D6-294D85D9F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2" y="4882551"/>
            <a:ext cx="2226816" cy="1670112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9CF91071-E05B-43D3-A724-E1E1B7E11F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498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799"/>
    </mc:Choice>
    <mc:Fallback>
      <p:transition spd="slow" advTm="23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EA0E-0AD2-4431-A4BB-BA6FE0FB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5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7856-1972-4633-98B1-7926DA31A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20XX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8530A9F-A9F3-429E-9C6E-6A5D4B55C8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604" y="130175"/>
            <a:ext cx="8542308" cy="5971099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D47E850-5C1E-4F24-856A-3F765EBC3C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7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71"/>
    </mc:Choice>
    <mc:Fallback>
      <p:transition spd="slow" advTm="11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879831B-BBFB-4077-8AC2-0A1256BF3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00" y="656225"/>
            <a:ext cx="10515600" cy="1325563"/>
          </a:xfrm>
        </p:spPr>
        <p:txBody>
          <a:bodyPr/>
          <a:lstStyle/>
          <a:p>
            <a:r>
              <a:rPr lang="en-US"/>
              <a:t>Friendships Take Time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7BCEAB4-BC9D-43CB-948A-5275772457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47600" y="1981788"/>
            <a:ext cx="5262937" cy="324872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0E544-8589-457D-8CFD-EBF22300B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2AAED-6A8A-4DF3-99D0-8ACEEF18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6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97217C8-B1C8-44C7-81F9-D88C2200D8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02597BC-D744-4E23-AEB3-906340A1355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86613" y="2162896"/>
            <a:ext cx="5157787" cy="3608176"/>
          </a:xfrm>
        </p:spPr>
        <p:txBody>
          <a:bodyPr>
            <a:normAutofit/>
          </a:bodyPr>
          <a:lstStyle/>
          <a:p>
            <a:r>
              <a:rPr lang="en-US" sz="2400"/>
              <a:t>It takes time to get to know a person.</a:t>
            </a:r>
          </a:p>
          <a:p>
            <a:r>
              <a:rPr lang="en-US" sz="2400"/>
              <a:t>Take the time to learn about a person’s hobbies.</a:t>
            </a:r>
          </a:p>
          <a:p>
            <a:r>
              <a:rPr lang="en-US" sz="2400"/>
              <a:t>It takes time to learn what a person likes and doesn’t like.</a:t>
            </a:r>
          </a:p>
          <a:p>
            <a:r>
              <a:rPr lang="en-US" sz="2400"/>
              <a:t>It takes time to know if a person can be trusted!</a:t>
            </a:r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4D1B8B89-CD39-4D22-A146-2033B75F26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80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03"/>
    </mc:Choice>
    <mc:Fallback>
      <p:transition spd="slow" advTm="148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30872-D22A-43FC-9BA0-7A8535536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Do You Want In A Friend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4007A4A-A51C-44F5-A7F6-FC9B37887B0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38213" y="2242355"/>
            <a:ext cx="4648200" cy="30861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3874A-4788-479D-A28E-93B14B495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FC609-5DFD-475A-893B-3FB6960FA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7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BC38731-11C3-441D-94EB-6E3F69D555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01C809D-E5FA-4324-969F-46B77B443899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096000" y="2242355"/>
            <a:ext cx="5157787" cy="3759985"/>
          </a:xfrm>
        </p:spPr>
        <p:txBody>
          <a:bodyPr/>
          <a:lstStyle/>
          <a:p>
            <a:r>
              <a:rPr lang="en-US" sz="2400"/>
              <a:t>Someone who shares your hobbies!</a:t>
            </a:r>
          </a:p>
          <a:p>
            <a:pPr marL="0" indent="0">
              <a:buNone/>
            </a:pPr>
            <a:endParaRPr lang="en-US" sz="2400"/>
          </a:p>
          <a:p>
            <a:r>
              <a:rPr lang="en-US" sz="2400"/>
              <a:t> Someone who enjoy being with you!</a:t>
            </a:r>
          </a:p>
          <a:p>
            <a:r>
              <a:rPr lang="en-US" sz="2400"/>
              <a:t>Someone who supports you!</a:t>
            </a:r>
          </a:p>
          <a:p>
            <a:r>
              <a:rPr lang="en-US" sz="2400"/>
              <a:t>Someone who treats you with respect and who you treat with respect</a:t>
            </a:r>
          </a:p>
          <a:p>
            <a:r>
              <a:rPr lang="en-US" sz="2400"/>
              <a:t>Someone who you trust and trusts you</a:t>
            </a:r>
          </a:p>
          <a:p>
            <a:endParaRPr lang="en-US" sz="2400"/>
          </a:p>
          <a:p>
            <a:endParaRPr lang="en-US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26A21E2-1D27-4A30-8077-E3C24EC652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13118" y="305337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56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42"/>
    </mc:Choice>
    <mc:Fallback>
      <p:transition spd="slow" advTm="165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DB1B4-7D1C-4C41-8F4A-B1AE61DEA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Healthy Friendships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6EB4516-0B2C-4E8D-8866-5F39BCD9C1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113234" y="2454275"/>
            <a:ext cx="4827586" cy="3218391"/>
          </a:xfr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73659-ACE0-4624-AE91-B923C63F7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BB98A-D8D2-4FB9-A167-CAB4F0017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8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2BDDF3D-8510-4D30-BCED-3AD3E2B8FA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6627FA8-FACD-4E7C-89F4-F93ACA324592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270857" y="2340527"/>
            <a:ext cx="5157787" cy="3332139"/>
          </a:xfrm>
        </p:spPr>
        <p:txBody>
          <a:bodyPr>
            <a:normAutofit lnSpcReduction="10000"/>
          </a:bodyPr>
          <a:lstStyle/>
          <a:p>
            <a:r>
              <a:rPr lang="en-US" sz="2800"/>
              <a:t>In healthy friendships you share choices: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400"/>
              <a:t>What movies to see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400"/>
              <a:t>What friends to hang out with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400"/>
              <a:t> How much you talk on the phone, text or talk online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en-US" sz="2400"/>
              <a:t> How much time to spend together</a:t>
            </a:r>
          </a:p>
          <a:p>
            <a:pPr lvl="1"/>
            <a:r>
              <a:rPr lang="en-US" sz="2400"/>
              <a:t>You both get to make choices!</a:t>
            </a:r>
            <a:endParaRPr lang="en-US" sz="180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64E4024F-1196-414F-94E7-4B441EF730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29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35"/>
    </mc:Choice>
    <mc:Fallback>
      <p:transition spd="slow" advTm="15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E88E-5BDA-4063-B161-80968442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Healthy Friendships Continued 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31FAD93-C662-4D84-82C5-05008EF860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7749" y="2929042"/>
            <a:ext cx="5284107" cy="29591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1DA4F-CFD6-4BD6-A564-315AB0740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CD17F-4AC6-4A1E-AC5D-1917F739A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9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3F6AB0-E737-41D5-B2F5-2BD064373E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AAD07E8-11D2-4981-B4FA-305FB6759792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/>
              <a:t>In a healthy friendship:</a:t>
            </a:r>
            <a:endParaRPr lang="en-US" sz="2400"/>
          </a:p>
          <a:p>
            <a:pPr lvl="1"/>
            <a:r>
              <a:rPr lang="en-US" sz="2600"/>
              <a:t>You BOTH want to be friends</a:t>
            </a:r>
          </a:p>
          <a:p>
            <a:pPr lvl="1"/>
            <a:r>
              <a:rPr lang="en-US" sz="2600"/>
              <a:t>• You treat each other with RESPECT</a:t>
            </a:r>
          </a:p>
          <a:p>
            <a:pPr lvl="1"/>
            <a:r>
              <a:rPr lang="en-US" sz="2600"/>
              <a:t>• You feel happy, safe and cared for</a:t>
            </a:r>
          </a:p>
          <a:p>
            <a:pPr lvl="1"/>
            <a:r>
              <a:rPr lang="en-US" sz="2600"/>
              <a:t>• You share the cost of activities</a:t>
            </a:r>
          </a:p>
          <a:p>
            <a:pPr lvl="1"/>
            <a:r>
              <a:rPr lang="en-US" sz="2600"/>
              <a:t>• You are nice to each other</a:t>
            </a:r>
          </a:p>
          <a:p>
            <a:pPr lvl="1"/>
            <a:r>
              <a:rPr lang="en-US" sz="2600"/>
              <a:t>• You listen to each other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6B94D7F3-A19F-435D-8368-4A9E31A8AF5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1450" y="76523"/>
            <a:ext cx="2028825" cy="152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95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63"/>
    </mc:Choice>
    <mc:Fallback>
      <p:transition spd="slow" advTm="16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heme/theme1.xml><?xml version="1.0" encoding="utf-8"?>
<a:theme xmlns:a="http://schemas.openxmlformats.org/drawingml/2006/main" name="Office Theme">
  <a:themeElements>
    <a:clrScheme name="ELT">
      <a:dk1>
        <a:sysClr val="windowText" lastClr="000000"/>
      </a:dk1>
      <a:lt1>
        <a:sysClr val="window" lastClr="FFFFFF"/>
      </a:lt1>
      <a:dk2>
        <a:srgbClr val="FFCD6B"/>
      </a:dk2>
      <a:lt2>
        <a:srgbClr val="BE005A"/>
      </a:lt2>
      <a:accent1>
        <a:srgbClr val="3B2CAC"/>
      </a:accent1>
      <a:accent2>
        <a:srgbClr val="0062FF"/>
      </a:accent2>
      <a:accent3>
        <a:srgbClr val="007A00"/>
      </a:accent3>
      <a:accent4>
        <a:srgbClr val="DE6600"/>
      </a:accent4>
      <a:accent5>
        <a:srgbClr val="AC0037"/>
      </a:accent5>
      <a:accent6>
        <a:srgbClr val="FFFF00"/>
      </a:accent6>
      <a:hlink>
        <a:srgbClr val="FFFFFF"/>
      </a:hlink>
      <a:folHlink>
        <a:srgbClr val="FFFFFF"/>
      </a:folHlink>
    </a:clrScheme>
    <a:fontScheme name="Custom 2">
      <a:majorFont>
        <a:latin typeface="Avenir Next LT Pro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2">
                <a:alpha val="85000"/>
              </a:schemeClr>
            </a:gs>
            <a:gs pos="100000">
              <a:schemeClr val="accent1">
                <a:alpha val="85000"/>
              </a:schemeClr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LT_Template_ModernBoldSophisticated_MO -v5" id="{DF46818F-9661-49C4-BAE8-F3223317B502}" vid="{463BCE77-CCA7-43EE-ABCB-1B1D536A66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DA6B32AA2E9F4282B5F6F6DF1A6910" ma:contentTypeVersion="9" ma:contentTypeDescription="Create a new document." ma:contentTypeScope="" ma:versionID="3610d3550dc6df45cddc4729023558c9">
  <xsd:schema xmlns:xsd="http://www.w3.org/2001/XMLSchema" xmlns:xs="http://www.w3.org/2001/XMLSchema" xmlns:p="http://schemas.microsoft.com/office/2006/metadata/properties" xmlns:ns1="http://schemas.microsoft.com/sharepoint/v3" xmlns:ns3="f17d336e-b278-4098-acc0-a820d153a245" xmlns:ns4="b7f2d8f0-a748-4784-9599-f9a7592f8241" targetNamespace="http://schemas.microsoft.com/office/2006/metadata/properties" ma:root="true" ma:fieldsID="595dcdd30a16957ece4f590da0b44df9" ns1:_="" ns3:_="" ns4:_="">
    <xsd:import namespace="http://schemas.microsoft.com/sharepoint/v3"/>
    <xsd:import namespace="f17d336e-b278-4098-acc0-a820d153a245"/>
    <xsd:import namespace="b7f2d8f0-a748-4784-9599-f9a7592f824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7d336e-b278-4098-acc0-a820d153a2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2d8f0-a748-4784-9599-f9a7592f824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095E08-133F-499C-AAB5-ED550AE448FF}">
  <ds:schemaRefs>
    <ds:schemaRef ds:uri="b7f2d8f0-a748-4784-9599-f9a7592f8241"/>
    <ds:schemaRef ds:uri="f17d336e-b278-4098-acc0-a820d153a24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242AFFF-C96F-4C05-9045-3240A5329ECA}">
  <ds:schemaRefs>
    <ds:schemaRef ds:uri="b7f2d8f0-a748-4784-9599-f9a7592f8241"/>
    <ds:schemaRef ds:uri="f17d336e-b278-4098-acc0-a820d153a24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7F9CC6-F7CA-41EA-81DA-97EFF19429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Building Relationships</vt:lpstr>
      <vt:lpstr>Relationships Are An Important Part Of Life</vt:lpstr>
      <vt:lpstr>Types of Relationships</vt:lpstr>
      <vt:lpstr>Friend or Acquaintance? </vt:lpstr>
      <vt:lpstr>PowerPoint Presentation</vt:lpstr>
      <vt:lpstr>Friendships Take Time</vt:lpstr>
      <vt:lpstr>What Do You Want In A Friend</vt:lpstr>
      <vt:lpstr>Healthy Friendships</vt:lpstr>
      <vt:lpstr>Healthy Friendships Continued </vt:lpstr>
      <vt:lpstr>PowerPoint Presentation</vt:lpstr>
      <vt:lpstr>PowerPoint Presentation</vt:lpstr>
      <vt:lpstr>Romantic or Not Romantic</vt:lpstr>
      <vt:lpstr>In A Healthy Dating Relationship</vt:lpstr>
      <vt:lpstr>Are You Ready For A Sexual Relationship ? </vt:lpstr>
      <vt:lpstr>PowerPoint Presentation</vt:lpstr>
      <vt:lpstr>PowerPoint Presentation</vt:lpstr>
      <vt:lpstr>What Would YOU do?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Your February Self- Advocacy Group! </dc:title>
  <dc:creator>Razumnaya, Yana</dc:creator>
  <cp:revision>2</cp:revision>
  <dcterms:created xsi:type="dcterms:W3CDTF">2021-01-26T18:19:36Z</dcterms:created>
  <dcterms:modified xsi:type="dcterms:W3CDTF">2021-02-19T12:57:25Z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0x010100AFDA6B32AA2E9F4282B5F6F6DF1A6910</vt:lpwstr>
  </property>
</Properties>
</file>